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Lato"/>
      <p:regular r:id="rId16"/>
      <p:bold r:id="rId17"/>
      <p:italic r:id="rId18"/>
      <p:boldItalic r:id="rId19"/>
    </p:embeddedFont>
    <p:embeddedFont>
      <p:font typeface="Indie Flower"/>
      <p:regular r:id="rId20"/>
    </p:embeddedFont>
    <p:embeddedFont>
      <p:font typeface="Open Sans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C82AEF8-29C4-48EA-AE60-EAAA6E59D5EE}">
  <a:tblStyle styleId="{0C82AEF8-29C4-48EA-AE60-EAAA6E59D5E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IndieFlower-regular.fntdata"/><Relationship Id="rId11" Type="http://schemas.openxmlformats.org/officeDocument/2006/relationships/slide" Target="slides/slide5.xml"/><Relationship Id="rId22" Type="http://schemas.openxmlformats.org/officeDocument/2006/relationships/font" Target="fonts/OpenSans-bold.fntdata"/><Relationship Id="rId10" Type="http://schemas.openxmlformats.org/officeDocument/2006/relationships/slide" Target="slides/slide4.xml"/><Relationship Id="rId21" Type="http://schemas.openxmlformats.org/officeDocument/2006/relationships/font" Target="fonts/OpenSans-regular.fntdata"/><Relationship Id="rId13" Type="http://schemas.openxmlformats.org/officeDocument/2006/relationships/slide" Target="slides/slide7.xml"/><Relationship Id="rId24" Type="http://schemas.openxmlformats.org/officeDocument/2006/relationships/font" Target="fonts/OpenSans-boldItalic.fntdata"/><Relationship Id="rId12" Type="http://schemas.openxmlformats.org/officeDocument/2006/relationships/slide" Target="slides/slide6.xml"/><Relationship Id="rId23" Type="http://schemas.openxmlformats.org/officeDocument/2006/relationships/font" Target="fonts/OpenSans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Lato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Lato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5b3476d8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b5b3476d8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9136c0f8db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9136c0f8db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9136c0f8db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9136c0f8db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9136c0f8db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9136c0f8db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9136c0f8db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9136c0f8db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9136c0f8db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9136c0f8db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b5b3476d84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b5b3476d84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9136c0f8db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9136c0f8db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10738" y="555275"/>
            <a:ext cx="7916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10500" y="1316051"/>
            <a:ext cx="7916700" cy="343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100">
                <a:solidFill>
                  <a:schemeClr val="dk1"/>
                </a:solidFill>
              </a:defRPr>
            </a:lvl1pPr>
            <a:lvl2pPr indent="-317500" lvl="1" marL="9144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53" name="Google Shape;53;p13"/>
          <p:cNvGrpSpPr/>
          <p:nvPr/>
        </p:nvGrpSpPr>
        <p:grpSpPr>
          <a:xfrm>
            <a:off x="521898" y="508120"/>
            <a:ext cx="8088611" cy="556577"/>
            <a:chOff x="521898" y="508120"/>
            <a:chExt cx="8088611" cy="556577"/>
          </a:xfrm>
        </p:grpSpPr>
        <p:sp>
          <p:nvSpPr>
            <p:cNvPr id="54" name="Google Shape;54;p13"/>
            <p:cNvSpPr/>
            <p:nvPr/>
          </p:nvSpPr>
          <p:spPr>
            <a:xfrm>
              <a:off x="8399051" y="893521"/>
              <a:ext cx="201282" cy="150760"/>
            </a:xfrm>
            <a:custGeom>
              <a:rect b="b" l="l" r="r" t="t"/>
              <a:pathLst>
                <a:path extrusionOk="0" h="4682" w="6251">
                  <a:moveTo>
                    <a:pt x="4508" y="0"/>
                  </a:moveTo>
                  <a:cubicBezTo>
                    <a:pt x="4477" y="64"/>
                    <a:pt x="4413" y="64"/>
                    <a:pt x="4318" y="64"/>
                  </a:cubicBezTo>
                  <a:cubicBezTo>
                    <a:pt x="4174" y="40"/>
                    <a:pt x="4032" y="28"/>
                    <a:pt x="3892" y="28"/>
                  </a:cubicBezTo>
                  <a:cubicBezTo>
                    <a:pt x="1605" y="28"/>
                    <a:pt x="1" y="3056"/>
                    <a:pt x="2418" y="4339"/>
                  </a:cubicBezTo>
                  <a:cubicBezTo>
                    <a:pt x="2820" y="4563"/>
                    <a:pt x="3278" y="4682"/>
                    <a:pt x="3726" y="4682"/>
                  </a:cubicBezTo>
                  <a:cubicBezTo>
                    <a:pt x="4481" y="4682"/>
                    <a:pt x="5208" y="4345"/>
                    <a:pt x="5585" y="3610"/>
                  </a:cubicBezTo>
                  <a:cubicBezTo>
                    <a:pt x="6250" y="2280"/>
                    <a:pt x="5617" y="855"/>
                    <a:pt x="4540" y="32"/>
                  </a:cubicBezTo>
                  <a:cubicBezTo>
                    <a:pt x="4508" y="32"/>
                    <a:pt x="4508" y="0"/>
                    <a:pt x="4508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13"/>
            <p:cNvSpPr/>
            <p:nvPr/>
          </p:nvSpPr>
          <p:spPr>
            <a:xfrm>
              <a:off x="8404493" y="874040"/>
              <a:ext cx="206016" cy="190656"/>
            </a:xfrm>
            <a:custGeom>
              <a:rect b="b" l="l" r="r" t="t"/>
              <a:pathLst>
                <a:path extrusionOk="0" h="5921" w="6398">
                  <a:moveTo>
                    <a:pt x="4339" y="669"/>
                  </a:moveTo>
                  <a:cubicBezTo>
                    <a:pt x="5353" y="1429"/>
                    <a:pt x="6050" y="2822"/>
                    <a:pt x="5385" y="4152"/>
                  </a:cubicBezTo>
                  <a:cubicBezTo>
                    <a:pt x="5131" y="4627"/>
                    <a:pt x="4751" y="4944"/>
                    <a:pt x="4213" y="5102"/>
                  </a:cubicBezTo>
                  <a:cubicBezTo>
                    <a:pt x="3983" y="5183"/>
                    <a:pt x="3744" y="5221"/>
                    <a:pt x="3504" y="5221"/>
                  </a:cubicBezTo>
                  <a:cubicBezTo>
                    <a:pt x="3082" y="5221"/>
                    <a:pt x="2653" y="5102"/>
                    <a:pt x="2249" y="4880"/>
                  </a:cubicBezTo>
                  <a:cubicBezTo>
                    <a:pt x="1268" y="4310"/>
                    <a:pt x="856" y="3424"/>
                    <a:pt x="1204" y="2410"/>
                  </a:cubicBezTo>
                  <a:cubicBezTo>
                    <a:pt x="1538" y="1521"/>
                    <a:pt x="2456" y="681"/>
                    <a:pt x="3639" y="681"/>
                  </a:cubicBezTo>
                  <a:cubicBezTo>
                    <a:pt x="3805" y="681"/>
                    <a:pt x="3975" y="697"/>
                    <a:pt x="4149" y="732"/>
                  </a:cubicBezTo>
                  <a:cubicBezTo>
                    <a:pt x="4244" y="732"/>
                    <a:pt x="4308" y="732"/>
                    <a:pt x="4339" y="669"/>
                  </a:cubicBezTo>
                  <a:close/>
                  <a:moveTo>
                    <a:pt x="3448" y="1"/>
                  </a:moveTo>
                  <a:cubicBezTo>
                    <a:pt x="2253" y="1"/>
                    <a:pt x="1170" y="832"/>
                    <a:pt x="666" y="1840"/>
                  </a:cubicBezTo>
                  <a:cubicBezTo>
                    <a:pt x="1" y="3170"/>
                    <a:pt x="539" y="4754"/>
                    <a:pt x="1933" y="5514"/>
                  </a:cubicBezTo>
                  <a:cubicBezTo>
                    <a:pt x="2123" y="5641"/>
                    <a:pt x="2376" y="5704"/>
                    <a:pt x="2598" y="5799"/>
                  </a:cubicBezTo>
                  <a:cubicBezTo>
                    <a:pt x="2892" y="5879"/>
                    <a:pt x="3197" y="5920"/>
                    <a:pt x="3500" y="5920"/>
                  </a:cubicBezTo>
                  <a:cubicBezTo>
                    <a:pt x="4400" y="5920"/>
                    <a:pt x="5283" y="5552"/>
                    <a:pt x="5828" y="4722"/>
                  </a:cubicBezTo>
                  <a:cubicBezTo>
                    <a:pt x="6335" y="3930"/>
                    <a:pt x="6398" y="2822"/>
                    <a:pt x="6081" y="1872"/>
                  </a:cubicBezTo>
                  <a:cubicBezTo>
                    <a:pt x="5828" y="1080"/>
                    <a:pt x="5258" y="574"/>
                    <a:pt x="4593" y="320"/>
                  </a:cubicBezTo>
                  <a:lnTo>
                    <a:pt x="4498" y="320"/>
                  </a:lnTo>
                  <a:cubicBezTo>
                    <a:pt x="4498" y="257"/>
                    <a:pt x="4434" y="162"/>
                    <a:pt x="4308" y="130"/>
                  </a:cubicBezTo>
                  <a:cubicBezTo>
                    <a:pt x="4276" y="130"/>
                    <a:pt x="4244" y="98"/>
                    <a:pt x="4149" y="98"/>
                  </a:cubicBezTo>
                  <a:cubicBezTo>
                    <a:pt x="3914" y="32"/>
                    <a:pt x="3679" y="1"/>
                    <a:pt x="3448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8481998" y="917188"/>
              <a:ext cx="67330" cy="32425"/>
            </a:xfrm>
            <a:custGeom>
              <a:rect b="b" l="l" r="r" t="t"/>
              <a:pathLst>
                <a:path extrusionOk="0" h="1007" w="2091">
                  <a:moveTo>
                    <a:pt x="1166" y="0"/>
                  </a:moveTo>
                  <a:cubicBezTo>
                    <a:pt x="1037" y="0"/>
                    <a:pt x="909" y="18"/>
                    <a:pt x="792" y="57"/>
                  </a:cubicBezTo>
                  <a:cubicBezTo>
                    <a:pt x="444" y="184"/>
                    <a:pt x="159" y="405"/>
                    <a:pt x="32" y="754"/>
                  </a:cubicBezTo>
                  <a:cubicBezTo>
                    <a:pt x="1" y="880"/>
                    <a:pt x="32" y="975"/>
                    <a:pt x="127" y="1007"/>
                  </a:cubicBezTo>
                  <a:lnTo>
                    <a:pt x="159" y="1007"/>
                  </a:lnTo>
                  <a:cubicBezTo>
                    <a:pt x="222" y="1007"/>
                    <a:pt x="317" y="1007"/>
                    <a:pt x="349" y="944"/>
                  </a:cubicBezTo>
                  <a:cubicBezTo>
                    <a:pt x="507" y="690"/>
                    <a:pt x="761" y="500"/>
                    <a:pt x="1014" y="469"/>
                  </a:cubicBezTo>
                  <a:cubicBezTo>
                    <a:pt x="1082" y="452"/>
                    <a:pt x="1152" y="444"/>
                    <a:pt x="1222" y="444"/>
                  </a:cubicBezTo>
                  <a:cubicBezTo>
                    <a:pt x="1413" y="444"/>
                    <a:pt x="1603" y="503"/>
                    <a:pt x="1742" y="595"/>
                  </a:cubicBezTo>
                  <a:cubicBezTo>
                    <a:pt x="1795" y="635"/>
                    <a:pt x="1843" y="653"/>
                    <a:pt x="1887" y="653"/>
                  </a:cubicBezTo>
                  <a:cubicBezTo>
                    <a:pt x="1949" y="653"/>
                    <a:pt x="2004" y="619"/>
                    <a:pt x="2059" y="564"/>
                  </a:cubicBezTo>
                  <a:cubicBezTo>
                    <a:pt x="2059" y="564"/>
                    <a:pt x="2091" y="532"/>
                    <a:pt x="2091" y="500"/>
                  </a:cubicBezTo>
                  <a:cubicBezTo>
                    <a:pt x="2059" y="405"/>
                    <a:pt x="2059" y="342"/>
                    <a:pt x="1964" y="247"/>
                  </a:cubicBezTo>
                  <a:cubicBezTo>
                    <a:pt x="1766" y="93"/>
                    <a:pt x="1461" y="0"/>
                    <a:pt x="1166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7941556" y="657689"/>
              <a:ext cx="269224" cy="250709"/>
            </a:xfrm>
            <a:custGeom>
              <a:rect b="b" l="l" r="r" t="t"/>
              <a:pathLst>
                <a:path extrusionOk="0" h="7786" w="8361">
                  <a:moveTo>
                    <a:pt x="4405" y="612"/>
                  </a:moveTo>
                  <a:cubicBezTo>
                    <a:pt x="4861" y="612"/>
                    <a:pt x="5329" y="701"/>
                    <a:pt x="5795" y="895"/>
                  </a:cubicBezTo>
                  <a:cubicBezTo>
                    <a:pt x="7474" y="1624"/>
                    <a:pt x="7854" y="3682"/>
                    <a:pt x="7126" y="5234"/>
                  </a:cubicBezTo>
                  <a:cubicBezTo>
                    <a:pt x="6519" y="6537"/>
                    <a:pt x="5526" y="7079"/>
                    <a:pt x="4515" y="7079"/>
                  </a:cubicBezTo>
                  <a:cubicBezTo>
                    <a:pt x="2676" y="7079"/>
                    <a:pt x="779" y="5286"/>
                    <a:pt x="1045" y="3017"/>
                  </a:cubicBezTo>
                  <a:cubicBezTo>
                    <a:pt x="1045" y="2891"/>
                    <a:pt x="982" y="2796"/>
                    <a:pt x="918" y="2732"/>
                  </a:cubicBezTo>
                  <a:cubicBezTo>
                    <a:pt x="918" y="2732"/>
                    <a:pt x="950" y="2732"/>
                    <a:pt x="950" y="2701"/>
                  </a:cubicBezTo>
                  <a:cubicBezTo>
                    <a:pt x="1715" y="1458"/>
                    <a:pt x="3003" y="612"/>
                    <a:pt x="4405" y="612"/>
                  </a:cubicBezTo>
                  <a:close/>
                  <a:moveTo>
                    <a:pt x="4424" y="0"/>
                  </a:moveTo>
                  <a:cubicBezTo>
                    <a:pt x="3793" y="0"/>
                    <a:pt x="3149" y="127"/>
                    <a:pt x="2565" y="389"/>
                  </a:cubicBezTo>
                  <a:cubicBezTo>
                    <a:pt x="1583" y="832"/>
                    <a:pt x="918" y="1624"/>
                    <a:pt x="665" y="2542"/>
                  </a:cubicBezTo>
                  <a:lnTo>
                    <a:pt x="665" y="2606"/>
                  </a:lnTo>
                  <a:cubicBezTo>
                    <a:pt x="570" y="2637"/>
                    <a:pt x="475" y="2732"/>
                    <a:pt x="443" y="2891"/>
                  </a:cubicBezTo>
                  <a:cubicBezTo>
                    <a:pt x="443" y="2954"/>
                    <a:pt x="412" y="3017"/>
                    <a:pt x="412" y="3081"/>
                  </a:cubicBezTo>
                  <a:cubicBezTo>
                    <a:pt x="0" y="5012"/>
                    <a:pt x="1393" y="6849"/>
                    <a:pt x="3040" y="7514"/>
                  </a:cubicBezTo>
                  <a:cubicBezTo>
                    <a:pt x="3491" y="7698"/>
                    <a:pt x="3952" y="7785"/>
                    <a:pt x="4402" y="7785"/>
                  </a:cubicBezTo>
                  <a:cubicBezTo>
                    <a:pt x="5817" y="7785"/>
                    <a:pt x="7134" y="6921"/>
                    <a:pt x="7759" y="5456"/>
                  </a:cubicBezTo>
                  <a:cubicBezTo>
                    <a:pt x="7886" y="5171"/>
                    <a:pt x="8012" y="4854"/>
                    <a:pt x="8044" y="4537"/>
                  </a:cubicBezTo>
                  <a:cubicBezTo>
                    <a:pt x="8361" y="3017"/>
                    <a:pt x="7854" y="1275"/>
                    <a:pt x="6302" y="420"/>
                  </a:cubicBezTo>
                  <a:cubicBezTo>
                    <a:pt x="5748" y="143"/>
                    <a:pt x="5093" y="0"/>
                    <a:pt x="4424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8001705" y="731362"/>
              <a:ext cx="56125" cy="101011"/>
            </a:xfrm>
            <a:custGeom>
              <a:rect b="b" l="l" r="r" t="t"/>
              <a:pathLst>
                <a:path extrusionOk="0" h="3137" w="1743">
                  <a:moveTo>
                    <a:pt x="634" y="1"/>
                  </a:moveTo>
                  <a:cubicBezTo>
                    <a:pt x="539" y="1"/>
                    <a:pt x="476" y="32"/>
                    <a:pt x="381" y="127"/>
                  </a:cubicBezTo>
                  <a:cubicBezTo>
                    <a:pt x="32" y="666"/>
                    <a:pt x="0" y="1394"/>
                    <a:pt x="222" y="2028"/>
                  </a:cubicBezTo>
                  <a:cubicBezTo>
                    <a:pt x="444" y="2566"/>
                    <a:pt x="856" y="2978"/>
                    <a:pt x="1426" y="3136"/>
                  </a:cubicBezTo>
                  <a:lnTo>
                    <a:pt x="1584" y="3136"/>
                  </a:lnTo>
                  <a:cubicBezTo>
                    <a:pt x="1711" y="3073"/>
                    <a:pt x="1742" y="2851"/>
                    <a:pt x="1584" y="2756"/>
                  </a:cubicBezTo>
                  <a:cubicBezTo>
                    <a:pt x="761" y="2344"/>
                    <a:pt x="317" y="1236"/>
                    <a:pt x="824" y="444"/>
                  </a:cubicBezTo>
                  <a:cubicBezTo>
                    <a:pt x="951" y="254"/>
                    <a:pt x="792" y="32"/>
                    <a:pt x="634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7967283" y="678071"/>
              <a:ext cx="227171" cy="207336"/>
            </a:xfrm>
            <a:custGeom>
              <a:rect b="b" l="l" r="r" t="t"/>
              <a:pathLst>
                <a:path extrusionOk="0" h="6439" w="7055">
                  <a:moveTo>
                    <a:pt x="1640" y="1656"/>
                  </a:moveTo>
                  <a:cubicBezTo>
                    <a:pt x="1861" y="1687"/>
                    <a:pt x="2020" y="1909"/>
                    <a:pt x="1861" y="2099"/>
                  </a:cubicBezTo>
                  <a:cubicBezTo>
                    <a:pt x="1323" y="2891"/>
                    <a:pt x="1766" y="3999"/>
                    <a:pt x="2621" y="4411"/>
                  </a:cubicBezTo>
                  <a:cubicBezTo>
                    <a:pt x="2811" y="4474"/>
                    <a:pt x="2780" y="4728"/>
                    <a:pt x="2621" y="4791"/>
                  </a:cubicBezTo>
                  <a:cubicBezTo>
                    <a:pt x="2590" y="4807"/>
                    <a:pt x="2558" y="4815"/>
                    <a:pt x="2526" y="4815"/>
                  </a:cubicBezTo>
                  <a:cubicBezTo>
                    <a:pt x="2495" y="4815"/>
                    <a:pt x="2463" y="4807"/>
                    <a:pt x="2431" y="4791"/>
                  </a:cubicBezTo>
                  <a:cubicBezTo>
                    <a:pt x="1196" y="4474"/>
                    <a:pt x="753" y="2796"/>
                    <a:pt x="1418" y="1782"/>
                  </a:cubicBezTo>
                  <a:cubicBezTo>
                    <a:pt x="1513" y="1656"/>
                    <a:pt x="1576" y="1656"/>
                    <a:pt x="1640" y="1656"/>
                  </a:cubicBezTo>
                  <a:close/>
                  <a:moveTo>
                    <a:pt x="3614" y="1"/>
                  </a:moveTo>
                  <a:cubicBezTo>
                    <a:pt x="2217" y="1"/>
                    <a:pt x="940" y="872"/>
                    <a:pt x="151" y="2068"/>
                  </a:cubicBezTo>
                  <a:cubicBezTo>
                    <a:pt x="151" y="2099"/>
                    <a:pt x="119" y="2099"/>
                    <a:pt x="119" y="2099"/>
                  </a:cubicBezTo>
                  <a:cubicBezTo>
                    <a:pt x="183" y="2163"/>
                    <a:pt x="246" y="2258"/>
                    <a:pt x="246" y="2384"/>
                  </a:cubicBezTo>
                  <a:cubicBezTo>
                    <a:pt x="0" y="4636"/>
                    <a:pt x="1925" y="6438"/>
                    <a:pt x="3762" y="6438"/>
                  </a:cubicBezTo>
                  <a:cubicBezTo>
                    <a:pt x="4767" y="6438"/>
                    <a:pt x="5744" y="5900"/>
                    <a:pt x="6327" y="4601"/>
                  </a:cubicBezTo>
                  <a:cubicBezTo>
                    <a:pt x="7055" y="3049"/>
                    <a:pt x="6675" y="991"/>
                    <a:pt x="4996" y="294"/>
                  </a:cubicBezTo>
                  <a:cubicBezTo>
                    <a:pt x="4531" y="92"/>
                    <a:pt x="4066" y="1"/>
                    <a:pt x="3614" y="1"/>
                  </a:cubicBezTo>
                  <a:close/>
                </a:path>
              </a:pathLst>
            </a:custGeom>
            <a:solidFill>
              <a:srgbClr val="F494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865632" y="528019"/>
              <a:ext cx="185569" cy="150020"/>
            </a:xfrm>
            <a:custGeom>
              <a:rect b="b" l="l" r="r" t="t"/>
              <a:pathLst>
                <a:path extrusionOk="0" h="4659" w="5763">
                  <a:moveTo>
                    <a:pt x="2682" y="0"/>
                  </a:moveTo>
                  <a:cubicBezTo>
                    <a:pt x="2355" y="0"/>
                    <a:pt x="2025" y="48"/>
                    <a:pt x="1708" y="140"/>
                  </a:cubicBezTo>
                  <a:lnTo>
                    <a:pt x="1677" y="140"/>
                  </a:lnTo>
                  <a:cubicBezTo>
                    <a:pt x="1677" y="235"/>
                    <a:pt x="1677" y="299"/>
                    <a:pt x="1582" y="330"/>
                  </a:cubicBezTo>
                  <a:cubicBezTo>
                    <a:pt x="1" y="1802"/>
                    <a:pt x="860" y="4658"/>
                    <a:pt x="2826" y="4658"/>
                  </a:cubicBezTo>
                  <a:cubicBezTo>
                    <a:pt x="3144" y="4658"/>
                    <a:pt x="3491" y="4583"/>
                    <a:pt x="3862" y="4416"/>
                  </a:cubicBezTo>
                  <a:cubicBezTo>
                    <a:pt x="4970" y="3941"/>
                    <a:pt x="5762" y="2642"/>
                    <a:pt x="5160" y="1439"/>
                  </a:cubicBezTo>
                  <a:cubicBezTo>
                    <a:pt x="4681" y="457"/>
                    <a:pt x="3695" y="0"/>
                    <a:pt x="2682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859450" y="508120"/>
              <a:ext cx="209075" cy="189819"/>
            </a:xfrm>
            <a:custGeom>
              <a:rect b="b" l="l" r="r" t="t"/>
              <a:pathLst>
                <a:path extrusionOk="0" h="5895" w="6493">
                  <a:moveTo>
                    <a:pt x="2836" y="655"/>
                  </a:moveTo>
                  <a:cubicBezTo>
                    <a:pt x="3816" y="655"/>
                    <a:pt x="4799" y="1077"/>
                    <a:pt x="5321" y="2120"/>
                  </a:cubicBezTo>
                  <a:cubicBezTo>
                    <a:pt x="5542" y="2595"/>
                    <a:pt x="5542" y="3102"/>
                    <a:pt x="5384" y="3577"/>
                  </a:cubicBezTo>
                  <a:cubicBezTo>
                    <a:pt x="5162" y="4179"/>
                    <a:pt x="4624" y="4717"/>
                    <a:pt x="3991" y="5002"/>
                  </a:cubicBezTo>
                  <a:cubicBezTo>
                    <a:pt x="3642" y="5165"/>
                    <a:pt x="3298" y="5246"/>
                    <a:pt x="2971" y="5246"/>
                  </a:cubicBezTo>
                  <a:cubicBezTo>
                    <a:pt x="2347" y="5246"/>
                    <a:pt x="1789" y="4951"/>
                    <a:pt x="1394" y="4369"/>
                  </a:cubicBezTo>
                  <a:cubicBezTo>
                    <a:pt x="792" y="3450"/>
                    <a:pt x="729" y="1993"/>
                    <a:pt x="1774" y="1012"/>
                  </a:cubicBezTo>
                  <a:cubicBezTo>
                    <a:pt x="1837" y="948"/>
                    <a:pt x="1869" y="885"/>
                    <a:pt x="1869" y="790"/>
                  </a:cubicBezTo>
                  <a:cubicBezTo>
                    <a:pt x="2179" y="703"/>
                    <a:pt x="2508" y="655"/>
                    <a:pt x="2836" y="655"/>
                  </a:cubicBezTo>
                  <a:close/>
                  <a:moveTo>
                    <a:pt x="3044" y="1"/>
                  </a:moveTo>
                  <a:cubicBezTo>
                    <a:pt x="2568" y="1"/>
                    <a:pt x="2123" y="129"/>
                    <a:pt x="1742" y="410"/>
                  </a:cubicBezTo>
                  <a:cubicBezTo>
                    <a:pt x="1710" y="410"/>
                    <a:pt x="1710" y="442"/>
                    <a:pt x="1710" y="442"/>
                  </a:cubicBezTo>
                  <a:cubicBezTo>
                    <a:pt x="1676" y="430"/>
                    <a:pt x="1641" y="423"/>
                    <a:pt x="1606" y="423"/>
                  </a:cubicBezTo>
                  <a:cubicBezTo>
                    <a:pt x="1546" y="423"/>
                    <a:pt x="1486" y="445"/>
                    <a:pt x="1425" y="505"/>
                  </a:cubicBezTo>
                  <a:cubicBezTo>
                    <a:pt x="1394" y="537"/>
                    <a:pt x="1330" y="537"/>
                    <a:pt x="1299" y="568"/>
                  </a:cubicBezTo>
                  <a:cubicBezTo>
                    <a:pt x="127" y="1487"/>
                    <a:pt x="0" y="3229"/>
                    <a:pt x="602" y="4400"/>
                  </a:cubicBezTo>
                  <a:cubicBezTo>
                    <a:pt x="1071" y="5360"/>
                    <a:pt x="1995" y="5895"/>
                    <a:pt x="3009" y="5895"/>
                  </a:cubicBezTo>
                  <a:cubicBezTo>
                    <a:pt x="3435" y="5895"/>
                    <a:pt x="3877" y="5800"/>
                    <a:pt x="4307" y="5604"/>
                  </a:cubicBezTo>
                  <a:cubicBezTo>
                    <a:pt x="4529" y="5477"/>
                    <a:pt x="4751" y="5350"/>
                    <a:pt x="4941" y="5255"/>
                  </a:cubicBezTo>
                  <a:cubicBezTo>
                    <a:pt x="5891" y="4527"/>
                    <a:pt x="6492" y="3260"/>
                    <a:pt x="6017" y="2025"/>
                  </a:cubicBezTo>
                  <a:cubicBezTo>
                    <a:pt x="5669" y="1170"/>
                    <a:pt x="4814" y="410"/>
                    <a:pt x="3896" y="125"/>
                  </a:cubicBezTo>
                  <a:cubicBezTo>
                    <a:pt x="3605" y="44"/>
                    <a:pt x="3320" y="1"/>
                    <a:pt x="3044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912483" y="550881"/>
              <a:ext cx="42858" cy="62243"/>
            </a:xfrm>
            <a:custGeom>
              <a:rect b="b" l="l" r="r" t="t"/>
              <a:pathLst>
                <a:path extrusionOk="0" h="1933" w="1331">
                  <a:moveTo>
                    <a:pt x="1014" y="0"/>
                  </a:moveTo>
                  <a:cubicBezTo>
                    <a:pt x="602" y="95"/>
                    <a:pt x="285" y="444"/>
                    <a:pt x="127" y="824"/>
                  </a:cubicBezTo>
                  <a:cubicBezTo>
                    <a:pt x="0" y="1172"/>
                    <a:pt x="63" y="1584"/>
                    <a:pt x="253" y="1869"/>
                  </a:cubicBezTo>
                  <a:cubicBezTo>
                    <a:pt x="317" y="1932"/>
                    <a:pt x="412" y="1932"/>
                    <a:pt x="475" y="1932"/>
                  </a:cubicBezTo>
                  <a:lnTo>
                    <a:pt x="538" y="1932"/>
                  </a:lnTo>
                  <a:cubicBezTo>
                    <a:pt x="570" y="1901"/>
                    <a:pt x="602" y="1806"/>
                    <a:pt x="570" y="1742"/>
                  </a:cubicBezTo>
                  <a:cubicBezTo>
                    <a:pt x="443" y="1457"/>
                    <a:pt x="443" y="1172"/>
                    <a:pt x="602" y="887"/>
                  </a:cubicBezTo>
                  <a:cubicBezTo>
                    <a:pt x="729" y="665"/>
                    <a:pt x="919" y="507"/>
                    <a:pt x="1172" y="444"/>
                  </a:cubicBezTo>
                  <a:cubicBezTo>
                    <a:pt x="1267" y="380"/>
                    <a:pt x="1330" y="285"/>
                    <a:pt x="1330" y="159"/>
                  </a:cubicBezTo>
                  <a:cubicBezTo>
                    <a:pt x="1330" y="95"/>
                    <a:pt x="1330" y="95"/>
                    <a:pt x="1267" y="64"/>
                  </a:cubicBezTo>
                  <a:cubicBezTo>
                    <a:pt x="1172" y="32"/>
                    <a:pt x="1077" y="0"/>
                    <a:pt x="1014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521898" y="653438"/>
              <a:ext cx="270287" cy="251321"/>
            </a:xfrm>
            <a:custGeom>
              <a:rect b="b" l="l" r="r" t="t"/>
              <a:pathLst>
                <a:path extrusionOk="0" h="7805" w="8394">
                  <a:moveTo>
                    <a:pt x="3864" y="645"/>
                  </a:moveTo>
                  <a:cubicBezTo>
                    <a:pt x="5078" y="645"/>
                    <a:pt x="6259" y="1476"/>
                    <a:pt x="6841" y="2547"/>
                  </a:cubicBezTo>
                  <a:cubicBezTo>
                    <a:pt x="8233" y="5103"/>
                    <a:pt x="6139" y="7051"/>
                    <a:pt x="3901" y="7051"/>
                  </a:cubicBezTo>
                  <a:cubicBezTo>
                    <a:pt x="3032" y="7051"/>
                    <a:pt x="2143" y="6758"/>
                    <a:pt x="1426" y="6094"/>
                  </a:cubicBezTo>
                  <a:cubicBezTo>
                    <a:pt x="1331" y="6031"/>
                    <a:pt x="1204" y="6031"/>
                    <a:pt x="1109" y="6031"/>
                  </a:cubicBezTo>
                  <a:lnTo>
                    <a:pt x="1109" y="5968"/>
                  </a:lnTo>
                  <a:cubicBezTo>
                    <a:pt x="413" y="4163"/>
                    <a:pt x="793" y="2041"/>
                    <a:pt x="2566" y="996"/>
                  </a:cubicBezTo>
                  <a:cubicBezTo>
                    <a:pt x="2985" y="753"/>
                    <a:pt x="3427" y="645"/>
                    <a:pt x="3864" y="645"/>
                  </a:cubicBezTo>
                  <a:close/>
                  <a:moveTo>
                    <a:pt x="3968" y="1"/>
                  </a:moveTo>
                  <a:cubicBezTo>
                    <a:pt x="3493" y="1"/>
                    <a:pt x="3008" y="103"/>
                    <a:pt x="2534" y="331"/>
                  </a:cubicBezTo>
                  <a:cubicBezTo>
                    <a:pt x="1426" y="837"/>
                    <a:pt x="508" y="1977"/>
                    <a:pt x="223" y="3244"/>
                  </a:cubicBezTo>
                  <a:cubicBezTo>
                    <a:pt x="1" y="4321"/>
                    <a:pt x="191" y="5303"/>
                    <a:pt x="824" y="6063"/>
                  </a:cubicBezTo>
                  <a:cubicBezTo>
                    <a:pt x="856" y="6094"/>
                    <a:pt x="856" y="6094"/>
                    <a:pt x="919" y="6094"/>
                  </a:cubicBezTo>
                  <a:cubicBezTo>
                    <a:pt x="856" y="6221"/>
                    <a:pt x="856" y="6348"/>
                    <a:pt x="951" y="6474"/>
                  </a:cubicBezTo>
                  <a:cubicBezTo>
                    <a:pt x="983" y="6506"/>
                    <a:pt x="1014" y="6569"/>
                    <a:pt x="1078" y="6633"/>
                  </a:cubicBezTo>
                  <a:cubicBezTo>
                    <a:pt x="1801" y="7445"/>
                    <a:pt x="2830" y="7804"/>
                    <a:pt x="3862" y="7804"/>
                  </a:cubicBezTo>
                  <a:cubicBezTo>
                    <a:pt x="4682" y="7804"/>
                    <a:pt x="5504" y="7578"/>
                    <a:pt x="6176" y="7171"/>
                  </a:cubicBezTo>
                  <a:cubicBezTo>
                    <a:pt x="7886" y="6158"/>
                    <a:pt x="8393" y="4004"/>
                    <a:pt x="7411" y="2199"/>
                  </a:cubicBezTo>
                  <a:cubicBezTo>
                    <a:pt x="7253" y="1914"/>
                    <a:pt x="7031" y="1629"/>
                    <a:pt x="6841" y="1407"/>
                  </a:cubicBezTo>
                  <a:cubicBezTo>
                    <a:pt x="6131" y="564"/>
                    <a:pt x="5079" y="1"/>
                    <a:pt x="3968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574931" y="794989"/>
              <a:ext cx="100979" cy="54032"/>
            </a:xfrm>
            <a:custGeom>
              <a:rect b="b" l="l" r="r" t="t"/>
              <a:pathLst>
                <a:path extrusionOk="0" h="1678" w="3136">
                  <a:moveTo>
                    <a:pt x="253" y="0"/>
                  </a:moveTo>
                  <a:cubicBezTo>
                    <a:pt x="175" y="0"/>
                    <a:pt x="103" y="31"/>
                    <a:pt x="64" y="83"/>
                  </a:cubicBezTo>
                  <a:cubicBezTo>
                    <a:pt x="1" y="178"/>
                    <a:pt x="1" y="242"/>
                    <a:pt x="64" y="337"/>
                  </a:cubicBezTo>
                  <a:cubicBezTo>
                    <a:pt x="286" y="907"/>
                    <a:pt x="792" y="1445"/>
                    <a:pt x="1426" y="1603"/>
                  </a:cubicBezTo>
                  <a:cubicBezTo>
                    <a:pt x="1614" y="1653"/>
                    <a:pt x="1796" y="1678"/>
                    <a:pt x="1972" y="1678"/>
                  </a:cubicBezTo>
                  <a:cubicBezTo>
                    <a:pt x="2361" y="1678"/>
                    <a:pt x="2724" y="1558"/>
                    <a:pt x="3073" y="1318"/>
                  </a:cubicBezTo>
                  <a:cubicBezTo>
                    <a:pt x="3104" y="1287"/>
                    <a:pt x="3136" y="1223"/>
                    <a:pt x="3136" y="1192"/>
                  </a:cubicBezTo>
                  <a:cubicBezTo>
                    <a:pt x="3136" y="1074"/>
                    <a:pt x="3066" y="956"/>
                    <a:pt x="2951" y="956"/>
                  </a:cubicBezTo>
                  <a:cubicBezTo>
                    <a:pt x="2912" y="956"/>
                    <a:pt x="2868" y="969"/>
                    <a:pt x="2819" y="1002"/>
                  </a:cubicBezTo>
                  <a:cubicBezTo>
                    <a:pt x="2571" y="1135"/>
                    <a:pt x="2297" y="1200"/>
                    <a:pt x="2026" y="1200"/>
                  </a:cubicBezTo>
                  <a:cubicBezTo>
                    <a:pt x="1397" y="1200"/>
                    <a:pt x="782" y="852"/>
                    <a:pt x="539" y="210"/>
                  </a:cubicBezTo>
                  <a:cubicBezTo>
                    <a:pt x="483" y="62"/>
                    <a:pt x="363" y="0"/>
                    <a:pt x="253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536195" y="673853"/>
              <a:ext cx="250774" cy="207529"/>
            </a:xfrm>
            <a:custGeom>
              <a:rect b="b" l="l" r="r" t="t"/>
              <a:pathLst>
                <a:path extrusionOk="0" h="6445" w="7788">
                  <a:moveTo>
                    <a:pt x="1456" y="3762"/>
                  </a:moveTo>
                  <a:cubicBezTo>
                    <a:pt x="1566" y="3762"/>
                    <a:pt x="1686" y="3824"/>
                    <a:pt x="1742" y="3972"/>
                  </a:cubicBezTo>
                  <a:cubicBezTo>
                    <a:pt x="1963" y="4614"/>
                    <a:pt x="2587" y="4962"/>
                    <a:pt x="3223" y="4962"/>
                  </a:cubicBezTo>
                  <a:cubicBezTo>
                    <a:pt x="3498" y="4962"/>
                    <a:pt x="3774" y="4897"/>
                    <a:pt x="4022" y="4764"/>
                  </a:cubicBezTo>
                  <a:cubicBezTo>
                    <a:pt x="4063" y="4743"/>
                    <a:pt x="4102" y="4735"/>
                    <a:pt x="4138" y="4735"/>
                  </a:cubicBezTo>
                  <a:cubicBezTo>
                    <a:pt x="4271" y="4735"/>
                    <a:pt x="4364" y="4854"/>
                    <a:pt x="4339" y="4954"/>
                  </a:cubicBezTo>
                  <a:cubicBezTo>
                    <a:pt x="4339" y="4985"/>
                    <a:pt x="4307" y="5080"/>
                    <a:pt x="4276" y="5112"/>
                  </a:cubicBezTo>
                  <a:cubicBezTo>
                    <a:pt x="3938" y="5370"/>
                    <a:pt x="3550" y="5485"/>
                    <a:pt x="3164" y="5485"/>
                  </a:cubicBezTo>
                  <a:cubicBezTo>
                    <a:pt x="2318" y="5485"/>
                    <a:pt x="1476" y="4935"/>
                    <a:pt x="1172" y="4130"/>
                  </a:cubicBezTo>
                  <a:cubicBezTo>
                    <a:pt x="1140" y="4004"/>
                    <a:pt x="1172" y="3940"/>
                    <a:pt x="1267" y="3845"/>
                  </a:cubicBezTo>
                  <a:cubicBezTo>
                    <a:pt x="1306" y="3793"/>
                    <a:pt x="1378" y="3762"/>
                    <a:pt x="1456" y="3762"/>
                  </a:cubicBezTo>
                  <a:close/>
                  <a:moveTo>
                    <a:pt x="3453" y="1"/>
                  </a:moveTo>
                  <a:cubicBezTo>
                    <a:pt x="3005" y="1"/>
                    <a:pt x="2552" y="113"/>
                    <a:pt x="2122" y="362"/>
                  </a:cubicBezTo>
                  <a:cubicBezTo>
                    <a:pt x="349" y="1438"/>
                    <a:pt x="0" y="3529"/>
                    <a:pt x="665" y="5302"/>
                  </a:cubicBezTo>
                  <a:lnTo>
                    <a:pt x="665" y="5397"/>
                  </a:lnTo>
                  <a:cubicBezTo>
                    <a:pt x="760" y="5397"/>
                    <a:pt x="887" y="5397"/>
                    <a:pt x="982" y="5460"/>
                  </a:cubicBezTo>
                  <a:cubicBezTo>
                    <a:pt x="1701" y="6144"/>
                    <a:pt x="2595" y="6444"/>
                    <a:pt x="3466" y="6444"/>
                  </a:cubicBezTo>
                  <a:cubicBezTo>
                    <a:pt x="5701" y="6444"/>
                    <a:pt x="7788" y="4466"/>
                    <a:pt x="6397" y="1913"/>
                  </a:cubicBezTo>
                  <a:cubicBezTo>
                    <a:pt x="5820" y="806"/>
                    <a:pt x="4655" y="1"/>
                    <a:pt x="3453" y="1"/>
                  </a:cubicBezTo>
                  <a:close/>
                </a:path>
              </a:pathLst>
            </a:custGeom>
            <a:solidFill>
              <a:srgbClr val="5BC0C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 1">
  <p:cSld name="TITLE_AND_BODY_1_1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>
            <a:off x="878675" y="2034538"/>
            <a:ext cx="2345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33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1000300" y="2531038"/>
            <a:ext cx="2102100" cy="14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indent="-342900" lvl="1" marL="9144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69" name="Google Shape;69;p14"/>
          <p:cNvSpPr txBox="1"/>
          <p:nvPr>
            <p:ph idx="2" type="body"/>
          </p:nvPr>
        </p:nvSpPr>
        <p:spPr>
          <a:xfrm>
            <a:off x="6051975" y="2531038"/>
            <a:ext cx="2102100" cy="14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600">
                <a:solidFill>
                  <a:schemeClr val="dk1"/>
                </a:solidFill>
              </a:defRPr>
            </a:lvl1pPr>
            <a:lvl2pPr indent="-342900" lvl="1" marL="914400" rtl="0" algn="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2pPr>
            <a:lvl3pPr indent="-342900" lvl="2" marL="1371600" rtl="0" algn="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3pPr>
            <a:lvl4pPr indent="-342900" lvl="3" marL="1828800" rtl="0" algn="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4pPr>
            <a:lvl5pPr indent="-342900" lvl="4" marL="2286000" rtl="0" algn="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5pPr>
            <a:lvl6pPr indent="-342900" lvl="5" marL="2743200" rtl="0" algn="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6pPr>
            <a:lvl7pPr indent="-342900" lvl="6" marL="3200400" rtl="0" algn="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>
                <a:solidFill>
                  <a:schemeClr val="dk1"/>
                </a:solidFill>
              </a:defRPr>
            </a:lvl7pPr>
            <a:lvl8pPr indent="-342900" lvl="7" marL="3657600" rtl="0" algn="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>
                <a:solidFill>
                  <a:schemeClr val="dk1"/>
                </a:solidFill>
              </a:defRPr>
            </a:lvl8pPr>
            <a:lvl9pPr indent="-342900" lvl="8" marL="4114800" rtl="0" algn="r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0" name="Google Shape;70;p14"/>
          <p:cNvSpPr txBox="1"/>
          <p:nvPr>
            <p:ph idx="3" type="title"/>
          </p:nvPr>
        </p:nvSpPr>
        <p:spPr>
          <a:xfrm>
            <a:off x="5919775" y="2034538"/>
            <a:ext cx="2345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3300">
                <a:solidFill>
                  <a:schemeClr val="accent6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71" name="Google Shape;71;p14"/>
          <p:cNvSpPr txBox="1"/>
          <p:nvPr>
            <p:ph idx="4" type="title"/>
          </p:nvPr>
        </p:nvSpPr>
        <p:spPr>
          <a:xfrm>
            <a:off x="606525" y="555300"/>
            <a:ext cx="7941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72" name="Google Shape;72;p14"/>
          <p:cNvGrpSpPr/>
          <p:nvPr/>
        </p:nvGrpSpPr>
        <p:grpSpPr>
          <a:xfrm>
            <a:off x="607209" y="750096"/>
            <a:ext cx="8055616" cy="905248"/>
            <a:chOff x="65226200" y="2028488"/>
            <a:chExt cx="6293450" cy="707225"/>
          </a:xfrm>
        </p:grpSpPr>
        <p:sp>
          <p:nvSpPr>
            <p:cNvPr id="73" name="Google Shape;73;p14"/>
            <p:cNvSpPr/>
            <p:nvPr/>
          </p:nvSpPr>
          <p:spPr>
            <a:xfrm>
              <a:off x="71139750" y="2388638"/>
              <a:ext cx="140025" cy="116150"/>
            </a:xfrm>
            <a:custGeom>
              <a:rect b="b" l="l" r="r" t="t"/>
              <a:pathLst>
                <a:path extrusionOk="0" h="4646" w="5601">
                  <a:moveTo>
                    <a:pt x="3047" y="0"/>
                  </a:moveTo>
                  <a:cubicBezTo>
                    <a:pt x="1467" y="0"/>
                    <a:pt x="0" y="1332"/>
                    <a:pt x="913" y="3180"/>
                  </a:cubicBezTo>
                  <a:cubicBezTo>
                    <a:pt x="1340" y="4011"/>
                    <a:pt x="2176" y="4646"/>
                    <a:pt x="3075" y="4646"/>
                  </a:cubicBezTo>
                  <a:cubicBezTo>
                    <a:pt x="3375" y="4646"/>
                    <a:pt x="3683" y="4574"/>
                    <a:pt x="3985" y="4415"/>
                  </a:cubicBezTo>
                  <a:cubicBezTo>
                    <a:pt x="5284" y="3719"/>
                    <a:pt x="5600" y="2199"/>
                    <a:pt x="5157" y="869"/>
                  </a:cubicBezTo>
                  <a:lnTo>
                    <a:pt x="5157" y="837"/>
                  </a:lnTo>
                  <a:cubicBezTo>
                    <a:pt x="5094" y="837"/>
                    <a:pt x="4999" y="837"/>
                    <a:pt x="4935" y="774"/>
                  </a:cubicBezTo>
                  <a:cubicBezTo>
                    <a:pt x="4400" y="238"/>
                    <a:pt x="3713" y="0"/>
                    <a:pt x="3047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4"/>
            <p:cNvSpPr/>
            <p:nvPr/>
          </p:nvSpPr>
          <p:spPr>
            <a:xfrm>
              <a:off x="71133275" y="2372088"/>
              <a:ext cx="158375" cy="146425"/>
            </a:xfrm>
            <a:custGeom>
              <a:rect b="b" l="l" r="r" t="t"/>
              <a:pathLst>
                <a:path extrusionOk="0" h="5857" w="6335">
                  <a:moveTo>
                    <a:pt x="3394" y="737"/>
                  </a:moveTo>
                  <a:cubicBezTo>
                    <a:pt x="4036" y="737"/>
                    <a:pt x="4707" y="963"/>
                    <a:pt x="5226" y="1499"/>
                  </a:cubicBezTo>
                  <a:cubicBezTo>
                    <a:pt x="5258" y="1531"/>
                    <a:pt x="5353" y="1594"/>
                    <a:pt x="5416" y="1594"/>
                  </a:cubicBezTo>
                  <a:cubicBezTo>
                    <a:pt x="5764" y="2734"/>
                    <a:pt x="5574" y="4317"/>
                    <a:pt x="4244" y="5046"/>
                  </a:cubicBezTo>
                  <a:cubicBezTo>
                    <a:pt x="3967" y="5175"/>
                    <a:pt x="3668" y="5240"/>
                    <a:pt x="3373" y="5240"/>
                  </a:cubicBezTo>
                  <a:cubicBezTo>
                    <a:pt x="3163" y="5240"/>
                    <a:pt x="2954" y="5207"/>
                    <a:pt x="2756" y="5141"/>
                  </a:cubicBezTo>
                  <a:cubicBezTo>
                    <a:pt x="2122" y="4951"/>
                    <a:pt x="1584" y="4444"/>
                    <a:pt x="1299" y="3842"/>
                  </a:cubicBezTo>
                  <a:cubicBezTo>
                    <a:pt x="792" y="2797"/>
                    <a:pt x="1014" y="1816"/>
                    <a:pt x="1869" y="1214"/>
                  </a:cubicBezTo>
                  <a:cubicBezTo>
                    <a:pt x="2272" y="916"/>
                    <a:pt x="2822" y="737"/>
                    <a:pt x="3394" y="737"/>
                  </a:cubicBezTo>
                  <a:close/>
                  <a:moveTo>
                    <a:pt x="3342" y="0"/>
                  </a:moveTo>
                  <a:cubicBezTo>
                    <a:pt x="2782" y="0"/>
                    <a:pt x="2230" y="137"/>
                    <a:pt x="1774" y="390"/>
                  </a:cubicBezTo>
                  <a:cubicBezTo>
                    <a:pt x="476" y="1119"/>
                    <a:pt x="1" y="2734"/>
                    <a:pt x="697" y="4127"/>
                  </a:cubicBezTo>
                  <a:cubicBezTo>
                    <a:pt x="824" y="4317"/>
                    <a:pt x="951" y="4539"/>
                    <a:pt x="1109" y="4697"/>
                  </a:cubicBezTo>
                  <a:cubicBezTo>
                    <a:pt x="1666" y="5370"/>
                    <a:pt x="2495" y="5856"/>
                    <a:pt x="3371" y="5856"/>
                  </a:cubicBezTo>
                  <a:cubicBezTo>
                    <a:pt x="3691" y="5856"/>
                    <a:pt x="4017" y="5791"/>
                    <a:pt x="4339" y="5648"/>
                  </a:cubicBezTo>
                  <a:cubicBezTo>
                    <a:pt x="5131" y="5331"/>
                    <a:pt x="5859" y="4507"/>
                    <a:pt x="6144" y="3557"/>
                  </a:cubicBezTo>
                  <a:cubicBezTo>
                    <a:pt x="6334" y="2766"/>
                    <a:pt x="6208" y="2006"/>
                    <a:pt x="5764" y="1436"/>
                  </a:cubicBezTo>
                  <a:cubicBezTo>
                    <a:pt x="5764" y="1372"/>
                    <a:pt x="5733" y="1372"/>
                    <a:pt x="5733" y="1372"/>
                  </a:cubicBezTo>
                  <a:cubicBezTo>
                    <a:pt x="5764" y="1309"/>
                    <a:pt x="5764" y="1182"/>
                    <a:pt x="5701" y="1119"/>
                  </a:cubicBezTo>
                  <a:cubicBezTo>
                    <a:pt x="5638" y="1056"/>
                    <a:pt x="5606" y="1024"/>
                    <a:pt x="5606" y="992"/>
                  </a:cubicBezTo>
                  <a:cubicBezTo>
                    <a:pt x="5036" y="308"/>
                    <a:pt x="4181" y="0"/>
                    <a:pt x="3342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71202150" y="2411888"/>
              <a:ext cx="51500" cy="31725"/>
            </a:xfrm>
            <a:custGeom>
              <a:rect b="b" l="l" r="r" t="t"/>
              <a:pathLst>
                <a:path extrusionOk="0" h="1269" w="2060">
                  <a:moveTo>
                    <a:pt x="784" y="1"/>
                  </a:moveTo>
                  <a:cubicBezTo>
                    <a:pt x="539" y="1"/>
                    <a:pt x="304" y="78"/>
                    <a:pt x="96" y="224"/>
                  </a:cubicBezTo>
                  <a:cubicBezTo>
                    <a:pt x="1" y="319"/>
                    <a:pt x="1" y="382"/>
                    <a:pt x="64" y="477"/>
                  </a:cubicBezTo>
                  <a:lnTo>
                    <a:pt x="64" y="509"/>
                  </a:lnTo>
                  <a:cubicBezTo>
                    <a:pt x="86" y="530"/>
                    <a:pt x="123" y="567"/>
                    <a:pt x="175" y="567"/>
                  </a:cubicBezTo>
                  <a:cubicBezTo>
                    <a:pt x="198" y="567"/>
                    <a:pt x="225" y="560"/>
                    <a:pt x="254" y="540"/>
                  </a:cubicBezTo>
                  <a:cubicBezTo>
                    <a:pt x="397" y="493"/>
                    <a:pt x="547" y="469"/>
                    <a:pt x="690" y="469"/>
                  </a:cubicBezTo>
                  <a:cubicBezTo>
                    <a:pt x="832" y="469"/>
                    <a:pt x="967" y="493"/>
                    <a:pt x="1078" y="540"/>
                  </a:cubicBezTo>
                  <a:cubicBezTo>
                    <a:pt x="1331" y="667"/>
                    <a:pt x="1521" y="857"/>
                    <a:pt x="1584" y="1110"/>
                  </a:cubicBezTo>
                  <a:cubicBezTo>
                    <a:pt x="1648" y="1237"/>
                    <a:pt x="1806" y="1269"/>
                    <a:pt x="1869" y="1269"/>
                  </a:cubicBezTo>
                  <a:cubicBezTo>
                    <a:pt x="1901" y="1269"/>
                    <a:pt x="1901" y="1269"/>
                    <a:pt x="1964" y="1205"/>
                  </a:cubicBezTo>
                  <a:cubicBezTo>
                    <a:pt x="2028" y="1110"/>
                    <a:pt x="2059" y="1015"/>
                    <a:pt x="2028" y="952"/>
                  </a:cubicBezTo>
                  <a:cubicBezTo>
                    <a:pt x="1901" y="540"/>
                    <a:pt x="1553" y="224"/>
                    <a:pt x="1173" y="65"/>
                  </a:cubicBezTo>
                  <a:cubicBezTo>
                    <a:pt x="1042" y="22"/>
                    <a:pt x="912" y="1"/>
                    <a:pt x="784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65483800" y="2045513"/>
              <a:ext cx="139875" cy="115675"/>
            </a:xfrm>
            <a:custGeom>
              <a:rect b="b" l="l" r="r" t="t"/>
              <a:pathLst>
                <a:path extrusionOk="0" h="4627" w="5595">
                  <a:moveTo>
                    <a:pt x="3072" y="1"/>
                  </a:moveTo>
                  <a:cubicBezTo>
                    <a:pt x="1490" y="1"/>
                    <a:pt x="1" y="1329"/>
                    <a:pt x="939" y="3161"/>
                  </a:cubicBezTo>
                  <a:cubicBezTo>
                    <a:pt x="1342" y="3991"/>
                    <a:pt x="2172" y="4626"/>
                    <a:pt x="3069" y="4626"/>
                  </a:cubicBezTo>
                  <a:cubicBezTo>
                    <a:pt x="3370" y="4626"/>
                    <a:pt x="3678" y="4555"/>
                    <a:pt x="3979" y="4396"/>
                  </a:cubicBezTo>
                  <a:cubicBezTo>
                    <a:pt x="5278" y="3731"/>
                    <a:pt x="5595" y="2179"/>
                    <a:pt x="5151" y="881"/>
                  </a:cubicBezTo>
                  <a:lnTo>
                    <a:pt x="5151" y="818"/>
                  </a:lnTo>
                  <a:cubicBezTo>
                    <a:pt x="5088" y="818"/>
                    <a:pt x="4993" y="818"/>
                    <a:pt x="4929" y="754"/>
                  </a:cubicBezTo>
                  <a:cubicBezTo>
                    <a:pt x="4407" y="232"/>
                    <a:pt x="3732" y="1"/>
                    <a:pt x="3072" y="1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65476400" y="2028488"/>
              <a:ext cx="158350" cy="146750"/>
            </a:xfrm>
            <a:custGeom>
              <a:rect b="b" l="l" r="r" t="t"/>
              <a:pathLst>
                <a:path extrusionOk="0" h="5870" w="6334">
                  <a:moveTo>
                    <a:pt x="3429" y="753"/>
                  </a:moveTo>
                  <a:cubicBezTo>
                    <a:pt x="4060" y="753"/>
                    <a:pt x="4716" y="972"/>
                    <a:pt x="5225" y="1499"/>
                  </a:cubicBezTo>
                  <a:cubicBezTo>
                    <a:pt x="5257" y="1562"/>
                    <a:pt x="5352" y="1594"/>
                    <a:pt x="5416" y="1594"/>
                  </a:cubicBezTo>
                  <a:cubicBezTo>
                    <a:pt x="5764" y="2734"/>
                    <a:pt x="5574" y="4317"/>
                    <a:pt x="4244" y="5046"/>
                  </a:cubicBezTo>
                  <a:cubicBezTo>
                    <a:pt x="3967" y="5175"/>
                    <a:pt x="3668" y="5239"/>
                    <a:pt x="3373" y="5239"/>
                  </a:cubicBezTo>
                  <a:cubicBezTo>
                    <a:pt x="3162" y="5239"/>
                    <a:pt x="2953" y="5206"/>
                    <a:pt x="2755" y="5141"/>
                  </a:cubicBezTo>
                  <a:cubicBezTo>
                    <a:pt x="2122" y="4950"/>
                    <a:pt x="1584" y="4444"/>
                    <a:pt x="1299" y="3842"/>
                  </a:cubicBezTo>
                  <a:cubicBezTo>
                    <a:pt x="792" y="2829"/>
                    <a:pt x="1014" y="1815"/>
                    <a:pt x="1869" y="1245"/>
                  </a:cubicBezTo>
                  <a:cubicBezTo>
                    <a:pt x="2280" y="941"/>
                    <a:pt x="2844" y="753"/>
                    <a:pt x="3429" y="753"/>
                  </a:cubicBezTo>
                  <a:close/>
                  <a:moveTo>
                    <a:pt x="3341" y="0"/>
                  </a:moveTo>
                  <a:cubicBezTo>
                    <a:pt x="2782" y="0"/>
                    <a:pt x="2230" y="137"/>
                    <a:pt x="1774" y="390"/>
                  </a:cubicBezTo>
                  <a:cubicBezTo>
                    <a:pt x="475" y="1119"/>
                    <a:pt x="0" y="2734"/>
                    <a:pt x="697" y="4127"/>
                  </a:cubicBezTo>
                  <a:cubicBezTo>
                    <a:pt x="823" y="4317"/>
                    <a:pt x="950" y="4570"/>
                    <a:pt x="1109" y="4729"/>
                  </a:cubicBezTo>
                  <a:cubicBezTo>
                    <a:pt x="1672" y="5386"/>
                    <a:pt x="2513" y="5869"/>
                    <a:pt x="3401" y="5869"/>
                  </a:cubicBezTo>
                  <a:cubicBezTo>
                    <a:pt x="3711" y="5869"/>
                    <a:pt x="4027" y="5810"/>
                    <a:pt x="4339" y="5679"/>
                  </a:cubicBezTo>
                  <a:cubicBezTo>
                    <a:pt x="5194" y="5362"/>
                    <a:pt x="5891" y="4507"/>
                    <a:pt x="6144" y="3557"/>
                  </a:cubicBezTo>
                  <a:cubicBezTo>
                    <a:pt x="6334" y="2765"/>
                    <a:pt x="6207" y="2037"/>
                    <a:pt x="5764" y="1435"/>
                  </a:cubicBezTo>
                  <a:cubicBezTo>
                    <a:pt x="5764" y="1404"/>
                    <a:pt x="5732" y="1404"/>
                    <a:pt x="5732" y="1404"/>
                  </a:cubicBezTo>
                  <a:cubicBezTo>
                    <a:pt x="5764" y="1309"/>
                    <a:pt x="5764" y="1182"/>
                    <a:pt x="5701" y="1119"/>
                  </a:cubicBezTo>
                  <a:cubicBezTo>
                    <a:pt x="5669" y="1087"/>
                    <a:pt x="5606" y="1024"/>
                    <a:pt x="5606" y="992"/>
                  </a:cubicBezTo>
                  <a:cubicBezTo>
                    <a:pt x="5035" y="308"/>
                    <a:pt x="4180" y="0"/>
                    <a:pt x="3341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65546850" y="2068638"/>
              <a:ext cx="49900" cy="31375"/>
            </a:xfrm>
            <a:custGeom>
              <a:rect b="b" l="l" r="r" t="t"/>
              <a:pathLst>
                <a:path extrusionOk="0" h="1255" w="1996">
                  <a:moveTo>
                    <a:pt x="764" y="0"/>
                  </a:moveTo>
                  <a:cubicBezTo>
                    <a:pt x="519" y="0"/>
                    <a:pt x="271" y="64"/>
                    <a:pt x="64" y="209"/>
                  </a:cubicBezTo>
                  <a:cubicBezTo>
                    <a:pt x="1" y="304"/>
                    <a:pt x="1" y="368"/>
                    <a:pt x="32" y="463"/>
                  </a:cubicBezTo>
                  <a:lnTo>
                    <a:pt x="32" y="494"/>
                  </a:lnTo>
                  <a:cubicBezTo>
                    <a:pt x="55" y="541"/>
                    <a:pt x="113" y="570"/>
                    <a:pt x="166" y="570"/>
                  </a:cubicBezTo>
                  <a:cubicBezTo>
                    <a:pt x="186" y="570"/>
                    <a:pt x="205" y="566"/>
                    <a:pt x="222" y="558"/>
                  </a:cubicBezTo>
                  <a:cubicBezTo>
                    <a:pt x="365" y="494"/>
                    <a:pt x="515" y="463"/>
                    <a:pt x="658" y="463"/>
                  </a:cubicBezTo>
                  <a:cubicBezTo>
                    <a:pt x="800" y="463"/>
                    <a:pt x="935" y="494"/>
                    <a:pt x="1046" y="558"/>
                  </a:cubicBezTo>
                  <a:cubicBezTo>
                    <a:pt x="1299" y="653"/>
                    <a:pt x="1489" y="874"/>
                    <a:pt x="1584" y="1096"/>
                  </a:cubicBezTo>
                  <a:cubicBezTo>
                    <a:pt x="1616" y="1223"/>
                    <a:pt x="1774" y="1254"/>
                    <a:pt x="1837" y="1254"/>
                  </a:cubicBezTo>
                  <a:cubicBezTo>
                    <a:pt x="1901" y="1254"/>
                    <a:pt x="1901" y="1254"/>
                    <a:pt x="1932" y="1223"/>
                  </a:cubicBezTo>
                  <a:cubicBezTo>
                    <a:pt x="1964" y="1096"/>
                    <a:pt x="1996" y="1001"/>
                    <a:pt x="1996" y="938"/>
                  </a:cubicBezTo>
                  <a:cubicBezTo>
                    <a:pt x="1901" y="526"/>
                    <a:pt x="1521" y="209"/>
                    <a:pt x="1141" y="51"/>
                  </a:cubicBezTo>
                  <a:cubicBezTo>
                    <a:pt x="1020" y="18"/>
                    <a:pt x="893" y="0"/>
                    <a:pt x="764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65513650" y="2279088"/>
              <a:ext cx="140100" cy="115650"/>
            </a:xfrm>
            <a:custGeom>
              <a:rect b="b" l="l" r="r" t="t"/>
              <a:pathLst>
                <a:path extrusionOk="0" h="4626" w="5604">
                  <a:moveTo>
                    <a:pt x="3055" y="0"/>
                  </a:moveTo>
                  <a:cubicBezTo>
                    <a:pt x="1481" y="0"/>
                    <a:pt x="1" y="1328"/>
                    <a:pt x="917" y="3160"/>
                  </a:cubicBezTo>
                  <a:cubicBezTo>
                    <a:pt x="1344" y="3991"/>
                    <a:pt x="2180" y="4626"/>
                    <a:pt x="3065" y="4626"/>
                  </a:cubicBezTo>
                  <a:cubicBezTo>
                    <a:pt x="3361" y="4626"/>
                    <a:pt x="3663" y="4554"/>
                    <a:pt x="3957" y="4395"/>
                  </a:cubicBezTo>
                  <a:cubicBezTo>
                    <a:pt x="5287" y="3730"/>
                    <a:pt x="5604" y="2179"/>
                    <a:pt x="5161" y="880"/>
                  </a:cubicBezTo>
                  <a:lnTo>
                    <a:pt x="5161" y="817"/>
                  </a:lnTo>
                  <a:cubicBezTo>
                    <a:pt x="5066" y="817"/>
                    <a:pt x="5002" y="817"/>
                    <a:pt x="4907" y="754"/>
                  </a:cubicBezTo>
                  <a:cubicBezTo>
                    <a:pt x="4385" y="231"/>
                    <a:pt x="3712" y="0"/>
                    <a:pt x="3055" y="0"/>
                  </a:cubicBezTo>
                  <a:close/>
                </a:path>
              </a:pathLst>
            </a:custGeom>
            <a:solidFill>
              <a:srgbClr val="F494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65507275" y="2262038"/>
              <a:ext cx="158350" cy="146750"/>
            </a:xfrm>
            <a:custGeom>
              <a:rect b="b" l="l" r="r" t="t"/>
              <a:pathLst>
                <a:path extrusionOk="0" h="5870" w="6334">
                  <a:moveTo>
                    <a:pt x="3413" y="754"/>
                  </a:moveTo>
                  <a:cubicBezTo>
                    <a:pt x="4045" y="754"/>
                    <a:pt x="4699" y="973"/>
                    <a:pt x="5226" y="1499"/>
                  </a:cubicBezTo>
                  <a:cubicBezTo>
                    <a:pt x="5257" y="1562"/>
                    <a:pt x="5321" y="1594"/>
                    <a:pt x="5416" y="1594"/>
                  </a:cubicBezTo>
                  <a:cubicBezTo>
                    <a:pt x="5764" y="2734"/>
                    <a:pt x="5574" y="4317"/>
                    <a:pt x="4212" y="5046"/>
                  </a:cubicBezTo>
                  <a:cubicBezTo>
                    <a:pt x="3935" y="5175"/>
                    <a:pt x="3647" y="5240"/>
                    <a:pt x="3361" y="5240"/>
                  </a:cubicBezTo>
                  <a:cubicBezTo>
                    <a:pt x="3157" y="5240"/>
                    <a:pt x="2953" y="5207"/>
                    <a:pt x="2755" y="5141"/>
                  </a:cubicBezTo>
                  <a:cubicBezTo>
                    <a:pt x="2122" y="4951"/>
                    <a:pt x="1584" y="4444"/>
                    <a:pt x="1299" y="3842"/>
                  </a:cubicBezTo>
                  <a:cubicBezTo>
                    <a:pt x="792" y="2829"/>
                    <a:pt x="1014" y="1816"/>
                    <a:pt x="1837" y="1246"/>
                  </a:cubicBezTo>
                  <a:cubicBezTo>
                    <a:pt x="2263" y="941"/>
                    <a:pt x="2828" y="754"/>
                    <a:pt x="3413" y="754"/>
                  </a:cubicBezTo>
                  <a:close/>
                  <a:moveTo>
                    <a:pt x="3341" y="0"/>
                  </a:moveTo>
                  <a:cubicBezTo>
                    <a:pt x="2782" y="0"/>
                    <a:pt x="2230" y="137"/>
                    <a:pt x="1774" y="390"/>
                  </a:cubicBezTo>
                  <a:cubicBezTo>
                    <a:pt x="475" y="1119"/>
                    <a:pt x="0" y="2734"/>
                    <a:pt x="697" y="4127"/>
                  </a:cubicBezTo>
                  <a:cubicBezTo>
                    <a:pt x="824" y="4317"/>
                    <a:pt x="950" y="4571"/>
                    <a:pt x="1109" y="4729"/>
                  </a:cubicBezTo>
                  <a:cubicBezTo>
                    <a:pt x="1648" y="5386"/>
                    <a:pt x="2484" y="5869"/>
                    <a:pt x="3383" y="5869"/>
                  </a:cubicBezTo>
                  <a:cubicBezTo>
                    <a:pt x="3697" y="5869"/>
                    <a:pt x="4019" y="5810"/>
                    <a:pt x="4339" y="5679"/>
                  </a:cubicBezTo>
                  <a:cubicBezTo>
                    <a:pt x="5131" y="5363"/>
                    <a:pt x="5859" y="4507"/>
                    <a:pt x="6112" y="3557"/>
                  </a:cubicBezTo>
                  <a:cubicBezTo>
                    <a:pt x="6334" y="2766"/>
                    <a:pt x="6207" y="2037"/>
                    <a:pt x="5764" y="1436"/>
                  </a:cubicBezTo>
                  <a:cubicBezTo>
                    <a:pt x="5764" y="1404"/>
                    <a:pt x="5732" y="1404"/>
                    <a:pt x="5732" y="1404"/>
                  </a:cubicBezTo>
                  <a:cubicBezTo>
                    <a:pt x="5764" y="1309"/>
                    <a:pt x="5764" y="1182"/>
                    <a:pt x="5669" y="1119"/>
                  </a:cubicBezTo>
                  <a:cubicBezTo>
                    <a:pt x="5637" y="1087"/>
                    <a:pt x="5606" y="1024"/>
                    <a:pt x="5606" y="992"/>
                  </a:cubicBezTo>
                  <a:cubicBezTo>
                    <a:pt x="5036" y="308"/>
                    <a:pt x="4181" y="0"/>
                    <a:pt x="3341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65576150" y="2302188"/>
              <a:ext cx="51475" cy="31375"/>
            </a:xfrm>
            <a:custGeom>
              <a:rect b="b" l="l" r="r" t="t"/>
              <a:pathLst>
                <a:path extrusionOk="0" h="1255" w="2059">
                  <a:moveTo>
                    <a:pt x="772" y="1"/>
                  </a:moveTo>
                  <a:cubicBezTo>
                    <a:pt x="537" y="1"/>
                    <a:pt x="303" y="64"/>
                    <a:pt x="95" y="210"/>
                  </a:cubicBezTo>
                  <a:cubicBezTo>
                    <a:pt x="0" y="305"/>
                    <a:pt x="0" y="368"/>
                    <a:pt x="32" y="463"/>
                  </a:cubicBezTo>
                  <a:lnTo>
                    <a:pt x="32" y="495"/>
                  </a:lnTo>
                  <a:cubicBezTo>
                    <a:pt x="78" y="541"/>
                    <a:pt x="125" y="570"/>
                    <a:pt x="184" y="570"/>
                  </a:cubicBezTo>
                  <a:cubicBezTo>
                    <a:pt x="205" y="570"/>
                    <a:pt x="228" y="566"/>
                    <a:pt x="254" y="558"/>
                  </a:cubicBezTo>
                  <a:cubicBezTo>
                    <a:pt x="380" y="495"/>
                    <a:pt x="523" y="463"/>
                    <a:pt x="665" y="463"/>
                  </a:cubicBezTo>
                  <a:cubicBezTo>
                    <a:pt x="808" y="463"/>
                    <a:pt x="950" y="495"/>
                    <a:pt x="1077" y="558"/>
                  </a:cubicBezTo>
                  <a:cubicBezTo>
                    <a:pt x="1299" y="653"/>
                    <a:pt x="1521" y="875"/>
                    <a:pt x="1584" y="1096"/>
                  </a:cubicBezTo>
                  <a:cubicBezTo>
                    <a:pt x="1616" y="1223"/>
                    <a:pt x="1774" y="1255"/>
                    <a:pt x="1869" y="1255"/>
                  </a:cubicBezTo>
                  <a:cubicBezTo>
                    <a:pt x="1901" y="1255"/>
                    <a:pt x="1901" y="1255"/>
                    <a:pt x="1932" y="1223"/>
                  </a:cubicBezTo>
                  <a:cubicBezTo>
                    <a:pt x="2027" y="1096"/>
                    <a:pt x="2059" y="1001"/>
                    <a:pt x="2027" y="938"/>
                  </a:cubicBezTo>
                  <a:cubicBezTo>
                    <a:pt x="1901" y="526"/>
                    <a:pt x="1552" y="210"/>
                    <a:pt x="1140" y="51"/>
                  </a:cubicBezTo>
                  <a:cubicBezTo>
                    <a:pt x="1020" y="18"/>
                    <a:pt x="896" y="1"/>
                    <a:pt x="772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65226200" y="2102288"/>
              <a:ext cx="213800" cy="194800"/>
            </a:xfrm>
            <a:custGeom>
              <a:rect b="b" l="l" r="r" t="t"/>
              <a:pathLst>
                <a:path extrusionOk="0" h="7792" w="8552">
                  <a:moveTo>
                    <a:pt x="3956" y="688"/>
                  </a:moveTo>
                  <a:cubicBezTo>
                    <a:pt x="5189" y="688"/>
                    <a:pt x="6389" y="1188"/>
                    <a:pt x="7126" y="2347"/>
                  </a:cubicBezTo>
                  <a:cubicBezTo>
                    <a:pt x="8013" y="3899"/>
                    <a:pt x="7158" y="5799"/>
                    <a:pt x="5701" y="6685"/>
                  </a:cubicBezTo>
                  <a:cubicBezTo>
                    <a:pt x="5106" y="7037"/>
                    <a:pt x="4536" y="7191"/>
                    <a:pt x="4013" y="7191"/>
                  </a:cubicBezTo>
                  <a:cubicBezTo>
                    <a:pt x="1474" y="7191"/>
                    <a:pt x="21" y="3571"/>
                    <a:pt x="1964" y="1365"/>
                  </a:cubicBezTo>
                  <a:cubicBezTo>
                    <a:pt x="2059" y="1302"/>
                    <a:pt x="2059" y="1175"/>
                    <a:pt x="2059" y="1048"/>
                  </a:cubicBezTo>
                  <a:lnTo>
                    <a:pt x="2122" y="1048"/>
                  </a:lnTo>
                  <a:cubicBezTo>
                    <a:pt x="2706" y="815"/>
                    <a:pt x="3335" y="688"/>
                    <a:pt x="3956" y="688"/>
                  </a:cubicBezTo>
                  <a:close/>
                  <a:moveTo>
                    <a:pt x="4023" y="1"/>
                  </a:moveTo>
                  <a:cubicBezTo>
                    <a:pt x="3235" y="1"/>
                    <a:pt x="2524" y="245"/>
                    <a:pt x="1964" y="732"/>
                  </a:cubicBezTo>
                  <a:cubicBezTo>
                    <a:pt x="1932" y="763"/>
                    <a:pt x="1932" y="763"/>
                    <a:pt x="1932" y="827"/>
                  </a:cubicBezTo>
                  <a:cubicBezTo>
                    <a:pt x="1880" y="801"/>
                    <a:pt x="1828" y="785"/>
                    <a:pt x="1777" y="785"/>
                  </a:cubicBezTo>
                  <a:cubicBezTo>
                    <a:pt x="1706" y="785"/>
                    <a:pt x="1640" y="816"/>
                    <a:pt x="1584" y="890"/>
                  </a:cubicBezTo>
                  <a:cubicBezTo>
                    <a:pt x="1521" y="922"/>
                    <a:pt x="1489" y="985"/>
                    <a:pt x="1426" y="1017"/>
                  </a:cubicBezTo>
                  <a:cubicBezTo>
                    <a:pt x="1" y="2410"/>
                    <a:pt x="64" y="4659"/>
                    <a:pt x="1014" y="6147"/>
                  </a:cubicBezTo>
                  <a:cubicBezTo>
                    <a:pt x="1697" y="7211"/>
                    <a:pt x="2825" y="7792"/>
                    <a:pt x="4011" y="7792"/>
                  </a:cubicBezTo>
                  <a:cubicBezTo>
                    <a:pt x="4696" y="7792"/>
                    <a:pt x="5400" y="7598"/>
                    <a:pt x="6049" y="7192"/>
                  </a:cubicBezTo>
                  <a:cubicBezTo>
                    <a:pt x="6334" y="7034"/>
                    <a:pt x="6556" y="6844"/>
                    <a:pt x="6810" y="6590"/>
                  </a:cubicBezTo>
                  <a:cubicBezTo>
                    <a:pt x="7950" y="5514"/>
                    <a:pt x="8551" y="3772"/>
                    <a:pt x="7760" y="2252"/>
                  </a:cubicBezTo>
                  <a:cubicBezTo>
                    <a:pt x="7190" y="1175"/>
                    <a:pt x="6018" y="288"/>
                    <a:pt x="4751" y="67"/>
                  </a:cubicBezTo>
                  <a:cubicBezTo>
                    <a:pt x="4503" y="23"/>
                    <a:pt x="4259" y="1"/>
                    <a:pt x="4023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65274500" y="2140563"/>
              <a:ext cx="44350" cy="78200"/>
            </a:xfrm>
            <a:custGeom>
              <a:rect b="b" l="l" r="r" t="t"/>
              <a:pathLst>
                <a:path extrusionOk="0" h="3128" w="1774">
                  <a:moveTo>
                    <a:pt x="1517" y="0"/>
                  </a:moveTo>
                  <a:cubicBezTo>
                    <a:pt x="1473" y="0"/>
                    <a:pt x="1426" y="8"/>
                    <a:pt x="1394" y="24"/>
                  </a:cubicBezTo>
                  <a:cubicBezTo>
                    <a:pt x="792" y="277"/>
                    <a:pt x="317" y="816"/>
                    <a:pt x="159" y="1481"/>
                  </a:cubicBezTo>
                  <a:cubicBezTo>
                    <a:pt x="0" y="2051"/>
                    <a:pt x="95" y="2621"/>
                    <a:pt x="507" y="3064"/>
                  </a:cubicBezTo>
                  <a:cubicBezTo>
                    <a:pt x="539" y="3096"/>
                    <a:pt x="571" y="3128"/>
                    <a:pt x="634" y="3128"/>
                  </a:cubicBezTo>
                  <a:cubicBezTo>
                    <a:pt x="792" y="3128"/>
                    <a:pt x="951" y="2969"/>
                    <a:pt x="824" y="2811"/>
                  </a:cubicBezTo>
                  <a:cubicBezTo>
                    <a:pt x="381" y="2019"/>
                    <a:pt x="666" y="879"/>
                    <a:pt x="1521" y="499"/>
                  </a:cubicBezTo>
                  <a:cubicBezTo>
                    <a:pt x="1774" y="436"/>
                    <a:pt x="1742" y="151"/>
                    <a:pt x="1616" y="24"/>
                  </a:cubicBezTo>
                  <a:cubicBezTo>
                    <a:pt x="1600" y="8"/>
                    <a:pt x="1560" y="0"/>
                    <a:pt x="1517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65226575" y="2118788"/>
              <a:ext cx="199950" cy="163300"/>
            </a:xfrm>
            <a:custGeom>
              <a:rect b="b" l="l" r="r" t="t"/>
              <a:pathLst>
                <a:path extrusionOk="0" h="6532" w="7998">
                  <a:moveTo>
                    <a:pt x="3394" y="850"/>
                  </a:moveTo>
                  <a:cubicBezTo>
                    <a:pt x="3459" y="850"/>
                    <a:pt x="3519" y="873"/>
                    <a:pt x="3564" y="895"/>
                  </a:cubicBezTo>
                  <a:cubicBezTo>
                    <a:pt x="3691" y="1022"/>
                    <a:pt x="3691" y="1307"/>
                    <a:pt x="3501" y="1370"/>
                  </a:cubicBezTo>
                  <a:cubicBezTo>
                    <a:pt x="2583" y="1750"/>
                    <a:pt x="2298" y="2890"/>
                    <a:pt x="2773" y="3682"/>
                  </a:cubicBezTo>
                  <a:cubicBezTo>
                    <a:pt x="2859" y="3856"/>
                    <a:pt x="2761" y="4003"/>
                    <a:pt x="2623" y="4003"/>
                  </a:cubicBezTo>
                  <a:cubicBezTo>
                    <a:pt x="2610" y="4003"/>
                    <a:pt x="2596" y="4001"/>
                    <a:pt x="2583" y="3999"/>
                  </a:cubicBezTo>
                  <a:cubicBezTo>
                    <a:pt x="2551" y="3999"/>
                    <a:pt x="2456" y="3967"/>
                    <a:pt x="2424" y="3935"/>
                  </a:cubicBezTo>
                  <a:cubicBezTo>
                    <a:pt x="1506" y="2922"/>
                    <a:pt x="2107" y="1338"/>
                    <a:pt x="3311" y="863"/>
                  </a:cubicBezTo>
                  <a:cubicBezTo>
                    <a:pt x="3339" y="854"/>
                    <a:pt x="3367" y="850"/>
                    <a:pt x="3394" y="850"/>
                  </a:cubicBezTo>
                  <a:close/>
                  <a:moveTo>
                    <a:pt x="3900" y="0"/>
                  </a:moveTo>
                  <a:cubicBezTo>
                    <a:pt x="3285" y="0"/>
                    <a:pt x="2659" y="134"/>
                    <a:pt x="2076" y="388"/>
                  </a:cubicBezTo>
                  <a:lnTo>
                    <a:pt x="1981" y="388"/>
                  </a:lnTo>
                  <a:cubicBezTo>
                    <a:pt x="2044" y="515"/>
                    <a:pt x="1981" y="642"/>
                    <a:pt x="1917" y="705"/>
                  </a:cubicBezTo>
                  <a:cubicBezTo>
                    <a:pt x="1" y="2911"/>
                    <a:pt x="1415" y="6531"/>
                    <a:pt x="3939" y="6531"/>
                  </a:cubicBezTo>
                  <a:cubicBezTo>
                    <a:pt x="4460" y="6531"/>
                    <a:pt x="5027" y="6377"/>
                    <a:pt x="5623" y="6025"/>
                  </a:cubicBezTo>
                  <a:cubicBezTo>
                    <a:pt x="7111" y="5139"/>
                    <a:pt x="7998" y="3239"/>
                    <a:pt x="7016" y="1687"/>
                  </a:cubicBezTo>
                  <a:cubicBezTo>
                    <a:pt x="6300" y="528"/>
                    <a:pt x="5121" y="0"/>
                    <a:pt x="3900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4"/>
            <p:cNvSpPr/>
            <p:nvPr/>
          </p:nvSpPr>
          <p:spPr>
            <a:xfrm>
              <a:off x="71306675" y="2540913"/>
              <a:ext cx="212975" cy="194800"/>
            </a:xfrm>
            <a:custGeom>
              <a:rect b="b" l="l" r="r" t="t"/>
              <a:pathLst>
                <a:path extrusionOk="0" h="7792" w="8519">
                  <a:moveTo>
                    <a:pt x="3955" y="674"/>
                  </a:moveTo>
                  <a:cubicBezTo>
                    <a:pt x="5189" y="674"/>
                    <a:pt x="6388" y="1188"/>
                    <a:pt x="7126" y="2346"/>
                  </a:cubicBezTo>
                  <a:cubicBezTo>
                    <a:pt x="8012" y="3898"/>
                    <a:pt x="7157" y="5798"/>
                    <a:pt x="5701" y="6653"/>
                  </a:cubicBezTo>
                  <a:cubicBezTo>
                    <a:pt x="5102" y="7007"/>
                    <a:pt x="4530" y="7162"/>
                    <a:pt x="4004" y="7162"/>
                  </a:cubicBezTo>
                  <a:cubicBezTo>
                    <a:pt x="1471" y="7162"/>
                    <a:pt x="23" y="3568"/>
                    <a:pt x="1964" y="1365"/>
                  </a:cubicBezTo>
                  <a:cubicBezTo>
                    <a:pt x="2059" y="1301"/>
                    <a:pt x="2059" y="1175"/>
                    <a:pt x="2059" y="1048"/>
                  </a:cubicBezTo>
                  <a:lnTo>
                    <a:pt x="2122" y="1048"/>
                  </a:lnTo>
                  <a:cubicBezTo>
                    <a:pt x="2705" y="804"/>
                    <a:pt x="3335" y="674"/>
                    <a:pt x="3955" y="674"/>
                  </a:cubicBezTo>
                  <a:close/>
                  <a:moveTo>
                    <a:pt x="4022" y="0"/>
                  </a:moveTo>
                  <a:cubicBezTo>
                    <a:pt x="3234" y="0"/>
                    <a:pt x="2524" y="244"/>
                    <a:pt x="1964" y="731"/>
                  </a:cubicBezTo>
                  <a:cubicBezTo>
                    <a:pt x="1932" y="763"/>
                    <a:pt x="1932" y="763"/>
                    <a:pt x="1932" y="795"/>
                  </a:cubicBezTo>
                  <a:cubicBezTo>
                    <a:pt x="1890" y="784"/>
                    <a:pt x="1847" y="777"/>
                    <a:pt x="1806" y="777"/>
                  </a:cubicBezTo>
                  <a:cubicBezTo>
                    <a:pt x="1724" y="777"/>
                    <a:pt x="1647" y="805"/>
                    <a:pt x="1584" y="890"/>
                  </a:cubicBezTo>
                  <a:cubicBezTo>
                    <a:pt x="1520" y="921"/>
                    <a:pt x="1489" y="953"/>
                    <a:pt x="1425" y="1016"/>
                  </a:cubicBezTo>
                  <a:cubicBezTo>
                    <a:pt x="0" y="2378"/>
                    <a:pt x="63" y="4658"/>
                    <a:pt x="1014" y="6147"/>
                  </a:cubicBezTo>
                  <a:cubicBezTo>
                    <a:pt x="1696" y="7211"/>
                    <a:pt x="2824" y="7791"/>
                    <a:pt x="4010" y="7791"/>
                  </a:cubicBezTo>
                  <a:cubicBezTo>
                    <a:pt x="4695" y="7791"/>
                    <a:pt x="5400" y="7598"/>
                    <a:pt x="6049" y="7192"/>
                  </a:cubicBezTo>
                  <a:cubicBezTo>
                    <a:pt x="6334" y="7033"/>
                    <a:pt x="6556" y="6843"/>
                    <a:pt x="6809" y="6590"/>
                  </a:cubicBezTo>
                  <a:cubicBezTo>
                    <a:pt x="7949" y="5513"/>
                    <a:pt x="8519" y="3772"/>
                    <a:pt x="7727" y="2251"/>
                  </a:cubicBezTo>
                  <a:cubicBezTo>
                    <a:pt x="7189" y="1175"/>
                    <a:pt x="6049" y="288"/>
                    <a:pt x="4750" y="66"/>
                  </a:cubicBezTo>
                  <a:cubicBezTo>
                    <a:pt x="4502" y="22"/>
                    <a:pt x="4259" y="0"/>
                    <a:pt x="4022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71354950" y="2579413"/>
              <a:ext cx="44375" cy="77975"/>
            </a:xfrm>
            <a:custGeom>
              <a:rect b="b" l="l" r="r" t="t"/>
              <a:pathLst>
                <a:path extrusionOk="0" h="3119" w="1775">
                  <a:moveTo>
                    <a:pt x="1487" y="1"/>
                  </a:moveTo>
                  <a:cubicBezTo>
                    <a:pt x="1458" y="1"/>
                    <a:pt x="1426" y="4"/>
                    <a:pt x="1394" y="15"/>
                  </a:cubicBezTo>
                  <a:cubicBezTo>
                    <a:pt x="793" y="268"/>
                    <a:pt x="318" y="806"/>
                    <a:pt x="159" y="1440"/>
                  </a:cubicBezTo>
                  <a:cubicBezTo>
                    <a:pt x="1" y="2042"/>
                    <a:pt x="128" y="2580"/>
                    <a:pt x="508" y="3023"/>
                  </a:cubicBezTo>
                  <a:cubicBezTo>
                    <a:pt x="539" y="3087"/>
                    <a:pt x="571" y="3118"/>
                    <a:pt x="634" y="3118"/>
                  </a:cubicBezTo>
                  <a:cubicBezTo>
                    <a:pt x="793" y="3118"/>
                    <a:pt x="951" y="2960"/>
                    <a:pt x="824" y="2802"/>
                  </a:cubicBezTo>
                  <a:cubicBezTo>
                    <a:pt x="381" y="2010"/>
                    <a:pt x="666" y="838"/>
                    <a:pt x="1553" y="490"/>
                  </a:cubicBezTo>
                  <a:cubicBezTo>
                    <a:pt x="1774" y="426"/>
                    <a:pt x="1743" y="141"/>
                    <a:pt x="1616" y="15"/>
                  </a:cubicBezTo>
                  <a:cubicBezTo>
                    <a:pt x="1595" y="15"/>
                    <a:pt x="1546" y="1"/>
                    <a:pt x="1487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71307150" y="2557388"/>
              <a:ext cx="199850" cy="162850"/>
            </a:xfrm>
            <a:custGeom>
              <a:rect b="b" l="l" r="r" t="t"/>
              <a:pathLst>
                <a:path extrusionOk="0" h="6514" w="7994">
                  <a:moveTo>
                    <a:pt x="3389" y="851"/>
                  </a:moveTo>
                  <a:cubicBezTo>
                    <a:pt x="3454" y="851"/>
                    <a:pt x="3515" y="873"/>
                    <a:pt x="3560" y="896"/>
                  </a:cubicBezTo>
                  <a:cubicBezTo>
                    <a:pt x="3686" y="1022"/>
                    <a:pt x="3686" y="1307"/>
                    <a:pt x="3496" y="1371"/>
                  </a:cubicBezTo>
                  <a:cubicBezTo>
                    <a:pt x="2578" y="1719"/>
                    <a:pt x="2293" y="2891"/>
                    <a:pt x="2768" y="3683"/>
                  </a:cubicBezTo>
                  <a:cubicBezTo>
                    <a:pt x="2855" y="3856"/>
                    <a:pt x="2757" y="4003"/>
                    <a:pt x="2618" y="4003"/>
                  </a:cubicBezTo>
                  <a:cubicBezTo>
                    <a:pt x="2605" y="4003"/>
                    <a:pt x="2592" y="4002"/>
                    <a:pt x="2578" y="3999"/>
                  </a:cubicBezTo>
                  <a:cubicBezTo>
                    <a:pt x="2546" y="3999"/>
                    <a:pt x="2451" y="3968"/>
                    <a:pt x="2420" y="3904"/>
                  </a:cubicBezTo>
                  <a:cubicBezTo>
                    <a:pt x="1501" y="2923"/>
                    <a:pt x="2103" y="1339"/>
                    <a:pt x="3306" y="864"/>
                  </a:cubicBezTo>
                  <a:cubicBezTo>
                    <a:pt x="3334" y="855"/>
                    <a:pt x="3362" y="851"/>
                    <a:pt x="3389" y="851"/>
                  </a:cubicBezTo>
                  <a:close/>
                  <a:moveTo>
                    <a:pt x="3895" y="1"/>
                  </a:moveTo>
                  <a:cubicBezTo>
                    <a:pt x="3280" y="1"/>
                    <a:pt x="2654" y="135"/>
                    <a:pt x="2071" y="389"/>
                  </a:cubicBezTo>
                  <a:lnTo>
                    <a:pt x="1976" y="389"/>
                  </a:lnTo>
                  <a:cubicBezTo>
                    <a:pt x="2040" y="516"/>
                    <a:pt x="1976" y="642"/>
                    <a:pt x="1913" y="706"/>
                  </a:cubicBezTo>
                  <a:cubicBezTo>
                    <a:pt x="1" y="2906"/>
                    <a:pt x="1403" y="6514"/>
                    <a:pt x="3916" y="6514"/>
                  </a:cubicBezTo>
                  <a:cubicBezTo>
                    <a:pt x="4442" y="6514"/>
                    <a:pt x="5016" y="6356"/>
                    <a:pt x="5618" y="5994"/>
                  </a:cubicBezTo>
                  <a:cubicBezTo>
                    <a:pt x="7107" y="5139"/>
                    <a:pt x="7993" y="3239"/>
                    <a:pt x="7012" y="1687"/>
                  </a:cubicBezTo>
                  <a:cubicBezTo>
                    <a:pt x="6295" y="529"/>
                    <a:pt x="5117" y="1"/>
                    <a:pt x="3895" y="1"/>
                  </a:cubicBezTo>
                  <a:close/>
                </a:path>
              </a:pathLst>
            </a:custGeom>
            <a:solidFill>
              <a:srgbClr val="F4943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/>
          <p:nvPr/>
        </p:nvSpPr>
        <p:spPr>
          <a:xfrm>
            <a:off x="2277150" y="160675"/>
            <a:ext cx="4589700" cy="19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9144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6100">
                <a:solidFill>
                  <a:schemeClr val="lt1"/>
                </a:solidFill>
                <a:latin typeface="Indie Flower"/>
                <a:ea typeface="Indie Flower"/>
                <a:cs typeface="Indie Flower"/>
                <a:sym typeface="Indie Flower"/>
              </a:rPr>
              <a:t>SAM</a:t>
            </a:r>
            <a:endParaRPr b="1" sz="1000">
              <a:solidFill>
                <a:schemeClr val="lt1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93" name="Google Shape;93;p15"/>
          <p:cNvSpPr txBox="1"/>
          <p:nvPr/>
        </p:nvSpPr>
        <p:spPr>
          <a:xfrm>
            <a:off x="0" y="0"/>
            <a:ext cx="935100" cy="5143500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0425" y="1028700"/>
            <a:ext cx="7143750" cy="4568525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5"/>
          <p:cNvSpPr txBox="1"/>
          <p:nvPr/>
        </p:nvSpPr>
        <p:spPr>
          <a:xfrm>
            <a:off x="8208900" y="0"/>
            <a:ext cx="935100" cy="5143500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/>
          <p:nvPr/>
        </p:nvSpPr>
        <p:spPr>
          <a:xfrm>
            <a:off x="508200" y="0"/>
            <a:ext cx="231000" cy="5143500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6"/>
          <p:cNvSpPr txBox="1"/>
          <p:nvPr/>
        </p:nvSpPr>
        <p:spPr>
          <a:xfrm>
            <a:off x="8362025" y="0"/>
            <a:ext cx="231000" cy="5143500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6"/>
          <p:cNvSpPr txBox="1"/>
          <p:nvPr/>
        </p:nvSpPr>
        <p:spPr>
          <a:xfrm>
            <a:off x="1088600" y="146013"/>
            <a:ext cx="6619200" cy="8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chemeClr val="lt1"/>
                </a:solidFill>
                <a:latin typeface="Indie Flower"/>
                <a:ea typeface="Indie Flower"/>
                <a:cs typeface="Indie Flower"/>
                <a:sym typeface="Indie Flower"/>
              </a:rPr>
              <a:t>Content</a:t>
            </a:r>
            <a:endParaRPr b="1" sz="4200">
              <a:solidFill>
                <a:schemeClr val="lt1"/>
              </a:solidFill>
              <a:latin typeface="Indie Flower"/>
              <a:ea typeface="Indie Flower"/>
              <a:cs typeface="Indie Flower"/>
              <a:sym typeface="Indie Flower"/>
            </a:endParaRPr>
          </a:p>
          <a:p>
            <a:pPr indent="9144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900">
              <a:solidFill>
                <a:schemeClr val="lt1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1123850" y="989313"/>
            <a:ext cx="6548700" cy="3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Introduction</a:t>
            </a:r>
            <a:endParaRPr sz="1800"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Description</a:t>
            </a:r>
            <a:endParaRPr sz="1800"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Features</a:t>
            </a:r>
            <a:endParaRPr sz="1800"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Syntax</a:t>
            </a:r>
            <a:endParaRPr sz="1800"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Constitutes</a:t>
            </a:r>
            <a:endParaRPr sz="1800"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Extension</a:t>
            </a:r>
            <a:endParaRPr sz="1800"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800"/>
              <a:buFont typeface="Open Sans"/>
              <a:buChar char="●"/>
            </a:pPr>
            <a:r>
              <a:rPr lang="en" sz="1800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Conclusion</a:t>
            </a:r>
            <a:endParaRPr sz="1800"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04" name="Google Shape;104;p16"/>
          <p:cNvGrpSpPr/>
          <p:nvPr/>
        </p:nvGrpSpPr>
        <p:grpSpPr>
          <a:xfrm>
            <a:off x="304830" y="3355366"/>
            <a:ext cx="1544439" cy="1640201"/>
            <a:chOff x="733788" y="3316095"/>
            <a:chExt cx="1301128" cy="1234162"/>
          </a:xfrm>
        </p:grpSpPr>
        <p:sp>
          <p:nvSpPr>
            <p:cNvPr id="105" name="Google Shape;105;p16"/>
            <p:cNvSpPr/>
            <p:nvPr/>
          </p:nvSpPr>
          <p:spPr>
            <a:xfrm>
              <a:off x="856161" y="3702690"/>
              <a:ext cx="616735" cy="241731"/>
            </a:xfrm>
            <a:custGeom>
              <a:rect b="b" l="l" r="r" t="t"/>
              <a:pathLst>
                <a:path extrusionOk="0" h="7696" w="19635">
                  <a:moveTo>
                    <a:pt x="285" y="0"/>
                  </a:moveTo>
                  <a:cubicBezTo>
                    <a:pt x="127" y="95"/>
                    <a:pt x="0" y="254"/>
                    <a:pt x="0" y="444"/>
                  </a:cubicBezTo>
                  <a:cubicBezTo>
                    <a:pt x="6334" y="3484"/>
                    <a:pt x="12858" y="5796"/>
                    <a:pt x="19603" y="7696"/>
                  </a:cubicBezTo>
                  <a:lnTo>
                    <a:pt x="19603" y="6778"/>
                  </a:lnTo>
                  <a:cubicBezTo>
                    <a:pt x="19603" y="6746"/>
                    <a:pt x="19603" y="6714"/>
                    <a:pt x="19635" y="6714"/>
                  </a:cubicBezTo>
                  <a:cubicBezTo>
                    <a:pt x="12858" y="5986"/>
                    <a:pt x="6366" y="2756"/>
                    <a:pt x="285" y="0"/>
                  </a:cubicBezTo>
                  <a:close/>
                </a:path>
              </a:pathLst>
            </a:custGeom>
            <a:solidFill>
              <a:srgbClr val="62BDAF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6"/>
            <p:cNvSpPr/>
            <p:nvPr/>
          </p:nvSpPr>
          <p:spPr>
            <a:xfrm>
              <a:off x="1566372" y="3828015"/>
              <a:ext cx="397933" cy="414832"/>
            </a:xfrm>
            <a:custGeom>
              <a:rect b="b" l="l" r="r" t="t"/>
              <a:pathLst>
                <a:path extrusionOk="0" h="13207" w="12669">
                  <a:moveTo>
                    <a:pt x="11813" y="1"/>
                  </a:moveTo>
                  <a:cubicBezTo>
                    <a:pt x="9280" y="1774"/>
                    <a:pt x="6651" y="3358"/>
                    <a:pt x="4023" y="5004"/>
                  </a:cubicBezTo>
                  <a:cubicBezTo>
                    <a:pt x="2693" y="6651"/>
                    <a:pt x="1331" y="8298"/>
                    <a:pt x="1" y="9976"/>
                  </a:cubicBezTo>
                  <a:lnTo>
                    <a:pt x="32" y="10008"/>
                  </a:lnTo>
                  <a:cubicBezTo>
                    <a:pt x="55" y="9986"/>
                    <a:pt x="109" y="9963"/>
                    <a:pt x="150" y="9963"/>
                  </a:cubicBezTo>
                  <a:cubicBezTo>
                    <a:pt x="167" y="9963"/>
                    <a:pt x="181" y="9967"/>
                    <a:pt x="191" y="9976"/>
                  </a:cubicBezTo>
                  <a:cubicBezTo>
                    <a:pt x="1489" y="10578"/>
                    <a:pt x="2629" y="11782"/>
                    <a:pt x="3009" y="13207"/>
                  </a:cubicBezTo>
                  <a:cubicBezTo>
                    <a:pt x="6208" y="9375"/>
                    <a:pt x="9375" y="5511"/>
                    <a:pt x="12447" y="1553"/>
                  </a:cubicBezTo>
                  <a:cubicBezTo>
                    <a:pt x="12447" y="1489"/>
                    <a:pt x="12510" y="1489"/>
                    <a:pt x="12510" y="1489"/>
                  </a:cubicBezTo>
                  <a:cubicBezTo>
                    <a:pt x="12668" y="856"/>
                    <a:pt x="12383" y="317"/>
                    <a:pt x="11813" y="1"/>
                  </a:cubicBezTo>
                  <a:close/>
                </a:path>
              </a:pathLst>
            </a:custGeom>
            <a:solidFill>
              <a:srgbClr val="F0DFF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6"/>
            <p:cNvSpPr/>
            <p:nvPr/>
          </p:nvSpPr>
          <p:spPr>
            <a:xfrm>
              <a:off x="1549474" y="4141362"/>
              <a:ext cx="107454" cy="136319"/>
            </a:xfrm>
            <a:custGeom>
              <a:rect b="b" l="l" r="r" t="t"/>
              <a:pathLst>
                <a:path extrusionOk="0" h="4340" w="3421">
                  <a:moveTo>
                    <a:pt x="539" y="0"/>
                  </a:moveTo>
                  <a:cubicBezTo>
                    <a:pt x="380" y="190"/>
                    <a:pt x="159" y="444"/>
                    <a:pt x="0" y="634"/>
                  </a:cubicBezTo>
                  <a:cubicBezTo>
                    <a:pt x="32" y="618"/>
                    <a:pt x="56" y="610"/>
                    <a:pt x="80" y="610"/>
                  </a:cubicBezTo>
                  <a:cubicBezTo>
                    <a:pt x="103" y="610"/>
                    <a:pt x="127" y="618"/>
                    <a:pt x="159" y="634"/>
                  </a:cubicBezTo>
                  <a:cubicBezTo>
                    <a:pt x="1520" y="1331"/>
                    <a:pt x="2534" y="2819"/>
                    <a:pt x="2661" y="4339"/>
                  </a:cubicBezTo>
                  <a:cubicBezTo>
                    <a:pt x="2914" y="4022"/>
                    <a:pt x="3167" y="3706"/>
                    <a:pt x="3421" y="3452"/>
                  </a:cubicBezTo>
                  <a:cubicBezTo>
                    <a:pt x="2819" y="2059"/>
                    <a:pt x="1996" y="982"/>
                    <a:pt x="602" y="285"/>
                  </a:cubicBezTo>
                  <a:cubicBezTo>
                    <a:pt x="475" y="222"/>
                    <a:pt x="507" y="127"/>
                    <a:pt x="570" y="64"/>
                  </a:cubicBezTo>
                  <a:lnTo>
                    <a:pt x="539" y="0"/>
                  </a:lnTo>
                  <a:close/>
                </a:path>
              </a:pathLst>
            </a:custGeom>
            <a:solidFill>
              <a:srgbClr val="62BDAF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6"/>
            <p:cNvSpPr/>
            <p:nvPr/>
          </p:nvSpPr>
          <p:spPr>
            <a:xfrm>
              <a:off x="1448993" y="4163254"/>
              <a:ext cx="180074" cy="245720"/>
            </a:xfrm>
            <a:custGeom>
              <a:rect b="b" l="l" r="r" t="t"/>
              <a:pathLst>
                <a:path extrusionOk="0" h="7823" w="5733">
                  <a:moveTo>
                    <a:pt x="3168" y="0"/>
                  </a:moveTo>
                  <a:lnTo>
                    <a:pt x="3168" y="0"/>
                  </a:lnTo>
                  <a:cubicBezTo>
                    <a:pt x="2091" y="1330"/>
                    <a:pt x="1046" y="2629"/>
                    <a:pt x="1" y="3927"/>
                  </a:cubicBezTo>
                  <a:lnTo>
                    <a:pt x="96" y="3927"/>
                  </a:lnTo>
                  <a:cubicBezTo>
                    <a:pt x="1394" y="4814"/>
                    <a:pt x="2218" y="6239"/>
                    <a:pt x="2376" y="7822"/>
                  </a:cubicBezTo>
                  <a:cubicBezTo>
                    <a:pt x="3484" y="6461"/>
                    <a:pt x="4624" y="5131"/>
                    <a:pt x="5733" y="3769"/>
                  </a:cubicBezTo>
                  <a:cubicBezTo>
                    <a:pt x="5353" y="2217"/>
                    <a:pt x="4561" y="1077"/>
                    <a:pt x="3199" y="158"/>
                  </a:cubicBezTo>
                  <a:cubicBezTo>
                    <a:pt x="3136" y="127"/>
                    <a:pt x="3136" y="63"/>
                    <a:pt x="3168" y="0"/>
                  </a:cubicBezTo>
                  <a:close/>
                </a:path>
              </a:pathLst>
            </a:custGeom>
            <a:solidFill>
              <a:srgbClr val="F0DFF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6"/>
            <p:cNvSpPr/>
            <p:nvPr/>
          </p:nvSpPr>
          <p:spPr>
            <a:xfrm>
              <a:off x="1429111" y="4291564"/>
              <a:ext cx="90555" cy="147250"/>
            </a:xfrm>
            <a:custGeom>
              <a:rect b="b" l="l" r="r" t="t"/>
              <a:pathLst>
                <a:path extrusionOk="0" h="4688" w="2883">
                  <a:moveTo>
                    <a:pt x="507" y="0"/>
                  </a:moveTo>
                  <a:cubicBezTo>
                    <a:pt x="349" y="254"/>
                    <a:pt x="159" y="444"/>
                    <a:pt x="0" y="665"/>
                  </a:cubicBezTo>
                  <a:cubicBezTo>
                    <a:pt x="1362" y="1552"/>
                    <a:pt x="2217" y="3104"/>
                    <a:pt x="2249" y="4687"/>
                  </a:cubicBezTo>
                  <a:cubicBezTo>
                    <a:pt x="2471" y="4434"/>
                    <a:pt x="2661" y="4149"/>
                    <a:pt x="2882" y="3927"/>
                  </a:cubicBezTo>
                  <a:cubicBezTo>
                    <a:pt x="2661" y="2344"/>
                    <a:pt x="1869" y="1077"/>
                    <a:pt x="602" y="95"/>
                  </a:cubicBezTo>
                  <a:cubicBezTo>
                    <a:pt x="507" y="32"/>
                    <a:pt x="507" y="0"/>
                    <a:pt x="507" y="0"/>
                  </a:cubicBezTo>
                  <a:close/>
                </a:path>
              </a:pathLst>
            </a:custGeom>
            <a:solidFill>
              <a:srgbClr val="62BDAF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6"/>
            <p:cNvSpPr/>
            <p:nvPr/>
          </p:nvSpPr>
          <p:spPr>
            <a:xfrm>
              <a:off x="1384351" y="4318420"/>
              <a:ext cx="109432" cy="219870"/>
            </a:xfrm>
            <a:custGeom>
              <a:rect b="b" l="l" r="r" t="t"/>
              <a:pathLst>
                <a:path extrusionOk="0" h="7000" w="3484">
                  <a:moveTo>
                    <a:pt x="1235" y="0"/>
                  </a:moveTo>
                  <a:cubicBezTo>
                    <a:pt x="919" y="444"/>
                    <a:pt x="507" y="919"/>
                    <a:pt x="159" y="1457"/>
                  </a:cubicBezTo>
                  <a:cubicBezTo>
                    <a:pt x="159" y="1521"/>
                    <a:pt x="64" y="1552"/>
                    <a:pt x="0" y="1552"/>
                  </a:cubicBezTo>
                  <a:cubicBezTo>
                    <a:pt x="982" y="3041"/>
                    <a:pt x="1900" y="5289"/>
                    <a:pt x="1045" y="6999"/>
                  </a:cubicBezTo>
                  <a:cubicBezTo>
                    <a:pt x="1869" y="5986"/>
                    <a:pt x="2661" y="5004"/>
                    <a:pt x="3484" y="4022"/>
                  </a:cubicBezTo>
                  <a:cubicBezTo>
                    <a:pt x="3262" y="2344"/>
                    <a:pt x="2534" y="1046"/>
                    <a:pt x="1235" y="0"/>
                  </a:cubicBezTo>
                  <a:close/>
                </a:path>
              </a:pathLst>
            </a:custGeom>
            <a:solidFill>
              <a:srgbClr val="F0DFF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6"/>
            <p:cNvSpPr/>
            <p:nvPr/>
          </p:nvSpPr>
          <p:spPr>
            <a:xfrm>
              <a:off x="741766" y="4205030"/>
              <a:ext cx="695323" cy="339228"/>
            </a:xfrm>
            <a:custGeom>
              <a:rect b="b" l="l" r="r" t="t"/>
              <a:pathLst>
                <a:path extrusionOk="0" h="10800" w="22137">
                  <a:moveTo>
                    <a:pt x="127" y="0"/>
                  </a:moveTo>
                  <a:cubicBezTo>
                    <a:pt x="32" y="190"/>
                    <a:pt x="0" y="475"/>
                    <a:pt x="63" y="665"/>
                  </a:cubicBezTo>
                  <a:lnTo>
                    <a:pt x="63" y="792"/>
                  </a:lnTo>
                  <a:lnTo>
                    <a:pt x="127" y="792"/>
                  </a:lnTo>
                  <a:cubicBezTo>
                    <a:pt x="6239" y="2565"/>
                    <a:pt x="12478" y="3991"/>
                    <a:pt x="18590" y="5701"/>
                  </a:cubicBezTo>
                  <a:cubicBezTo>
                    <a:pt x="18590" y="5701"/>
                    <a:pt x="18590" y="5637"/>
                    <a:pt x="18653" y="5637"/>
                  </a:cubicBezTo>
                  <a:cubicBezTo>
                    <a:pt x="18685" y="5621"/>
                    <a:pt x="18709" y="5614"/>
                    <a:pt x="18736" y="5614"/>
                  </a:cubicBezTo>
                  <a:cubicBezTo>
                    <a:pt x="18764" y="5614"/>
                    <a:pt x="18796" y="5621"/>
                    <a:pt x="18843" y="5637"/>
                  </a:cubicBezTo>
                  <a:lnTo>
                    <a:pt x="19002" y="5637"/>
                  </a:lnTo>
                  <a:cubicBezTo>
                    <a:pt x="19033" y="5637"/>
                    <a:pt x="19065" y="5701"/>
                    <a:pt x="19033" y="5732"/>
                  </a:cubicBezTo>
                  <a:cubicBezTo>
                    <a:pt x="19192" y="5764"/>
                    <a:pt x="19350" y="5764"/>
                    <a:pt x="19508" y="5796"/>
                  </a:cubicBezTo>
                  <a:cubicBezTo>
                    <a:pt x="19508" y="5716"/>
                    <a:pt x="19583" y="5649"/>
                    <a:pt x="19662" y="5649"/>
                  </a:cubicBezTo>
                  <a:cubicBezTo>
                    <a:pt x="19709" y="5649"/>
                    <a:pt x="19758" y="5673"/>
                    <a:pt x="19793" y="5732"/>
                  </a:cubicBezTo>
                  <a:cubicBezTo>
                    <a:pt x="20490" y="6904"/>
                    <a:pt x="20490" y="8488"/>
                    <a:pt x="19857" y="9723"/>
                  </a:cubicBezTo>
                  <a:cubicBezTo>
                    <a:pt x="19845" y="9758"/>
                    <a:pt x="19816" y="9771"/>
                    <a:pt x="19784" y="9771"/>
                  </a:cubicBezTo>
                  <a:cubicBezTo>
                    <a:pt x="19730" y="9771"/>
                    <a:pt x="19667" y="9731"/>
                    <a:pt x="19667" y="9691"/>
                  </a:cubicBezTo>
                  <a:cubicBezTo>
                    <a:pt x="19635" y="9723"/>
                    <a:pt x="19603" y="9723"/>
                    <a:pt x="19540" y="9723"/>
                  </a:cubicBezTo>
                  <a:cubicBezTo>
                    <a:pt x="13111" y="8076"/>
                    <a:pt x="6651" y="6334"/>
                    <a:pt x="158" y="4814"/>
                  </a:cubicBezTo>
                  <a:lnTo>
                    <a:pt x="158" y="4846"/>
                  </a:lnTo>
                  <a:lnTo>
                    <a:pt x="285" y="5226"/>
                  </a:lnTo>
                  <a:cubicBezTo>
                    <a:pt x="3705" y="6176"/>
                    <a:pt x="7126" y="7189"/>
                    <a:pt x="10514" y="8107"/>
                  </a:cubicBezTo>
                  <a:cubicBezTo>
                    <a:pt x="13966" y="9026"/>
                    <a:pt x="17450" y="9754"/>
                    <a:pt x="20870" y="10768"/>
                  </a:cubicBezTo>
                  <a:cubicBezTo>
                    <a:pt x="20902" y="10768"/>
                    <a:pt x="20902" y="10799"/>
                    <a:pt x="20933" y="10799"/>
                  </a:cubicBezTo>
                  <a:lnTo>
                    <a:pt x="20933" y="10768"/>
                  </a:lnTo>
                  <a:cubicBezTo>
                    <a:pt x="22137" y="8773"/>
                    <a:pt x="20648" y="7126"/>
                    <a:pt x="20237" y="5162"/>
                  </a:cubicBezTo>
                  <a:cubicBezTo>
                    <a:pt x="16816" y="4592"/>
                    <a:pt x="13428" y="3801"/>
                    <a:pt x="10103" y="2914"/>
                  </a:cubicBezTo>
                  <a:cubicBezTo>
                    <a:pt x="6809" y="1995"/>
                    <a:pt x="3357" y="1172"/>
                    <a:pt x="127" y="0"/>
                  </a:cubicBezTo>
                  <a:close/>
                </a:path>
              </a:pathLst>
            </a:custGeom>
            <a:solidFill>
              <a:srgbClr val="62BDAF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6"/>
            <p:cNvSpPr/>
            <p:nvPr/>
          </p:nvSpPr>
          <p:spPr>
            <a:xfrm>
              <a:off x="743745" y="3997127"/>
              <a:ext cx="925119" cy="358137"/>
            </a:xfrm>
            <a:custGeom>
              <a:rect b="b" l="l" r="r" t="t"/>
              <a:pathLst>
                <a:path extrusionOk="0" h="11402" w="29453">
                  <a:moveTo>
                    <a:pt x="21269" y="7964"/>
                  </a:moveTo>
                  <a:cubicBezTo>
                    <a:pt x="21334" y="7964"/>
                    <a:pt x="21371" y="8056"/>
                    <a:pt x="21345" y="8108"/>
                  </a:cubicBezTo>
                  <a:cubicBezTo>
                    <a:pt x="20902" y="8709"/>
                    <a:pt x="20395" y="9343"/>
                    <a:pt x="19857" y="9849"/>
                  </a:cubicBezTo>
                  <a:cubicBezTo>
                    <a:pt x="19828" y="9861"/>
                    <a:pt x="19799" y="9866"/>
                    <a:pt x="19771" y="9866"/>
                  </a:cubicBezTo>
                  <a:cubicBezTo>
                    <a:pt x="19649" y="9866"/>
                    <a:pt x="19558" y="9763"/>
                    <a:pt x="19635" y="9659"/>
                  </a:cubicBezTo>
                  <a:cubicBezTo>
                    <a:pt x="20174" y="9089"/>
                    <a:pt x="20712" y="8551"/>
                    <a:pt x="21219" y="7981"/>
                  </a:cubicBezTo>
                  <a:cubicBezTo>
                    <a:pt x="21237" y="7969"/>
                    <a:pt x="21254" y="7964"/>
                    <a:pt x="21269" y="7964"/>
                  </a:cubicBezTo>
                  <a:close/>
                  <a:moveTo>
                    <a:pt x="29453" y="0"/>
                  </a:moveTo>
                  <a:lnTo>
                    <a:pt x="29453" y="0"/>
                  </a:lnTo>
                  <a:cubicBezTo>
                    <a:pt x="29421" y="32"/>
                    <a:pt x="29389" y="32"/>
                    <a:pt x="29358" y="64"/>
                  </a:cubicBezTo>
                  <a:cubicBezTo>
                    <a:pt x="25652" y="2407"/>
                    <a:pt x="21915" y="4656"/>
                    <a:pt x="18147" y="6873"/>
                  </a:cubicBezTo>
                  <a:cubicBezTo>
                    <a:pt x="18110" y="6900"/>
                    <a:pt x="18073" y="6912"/>
                    <a:pt x="18038" y="6912"/>
                  </a:cubicBezTo>
                  <a:cubicBezTo>
                    <a:pt x="17954" y="6912"/>
                    <a:pt x="17884" y="6845"/>
                    <a:pt x="17862" y="6778"/>
                  </a:cubicBezTo>
                  <a:cubicBezTo>
                    <a:pt x="17590" y="6934"/>
                    <a:pt x="17304" y="6995"/>
                    <a:pt x="17012" y="6995"/>
                  </a:cubicBezTo>
                  <a:cubicBezTo>
                    <a:pt x="16418" y="6995"/>
                    <a:pt x="15796" y="6747"/>
                    <a:pt x="15202" y="6556"/>
                  </a:cubicBezTo>
                  <a:cubicBezTo>
                    <a:pt x="13681" y="6081"/>
                    <a:pt x="12098" y="5511"/>
                    <a:pt x="10578" y="4877"/>
                  </a:cubicBezTo>
                  <a:cubicBezTo>
                    <a:pt x="8393" y="3959"/>
                    <a:pt x="6334" y="2977"/>
                    <a:pt x="4244" y="1932"/>
                  </a:cubicBezTo>
                  <a:cubicBezTo>
                    <a:pt x="2851" y="3357"/>
                    <a:pt x="1394" y="4719"/>
                    <a:pt x="0" y="6144"/>
                  </a:cubicBezTo>
                  <a:cubicBezTo>
                    <a:pt x="3421" y="6999"/>
                    <a:pt x="6746" y="8139"/>
                    <a:pt x="10135" y="9026"/>
                  </a:cubicBezTo>
                  <a:cubicBezTo>
                    <a:pt x="13460" y="9881"/>
                    <a:pt x="16848" y="10610"/>
                    <a:pt x="20174" y="11401"/>
                  </a:cubicBezTo>
                  <a:cubicBezTo>
                    <a:pt x="23119" y="7474"/>
                    <a:pt x="26127" y="3547"/>
                    <a:pt x="29453" y="0"/>
                  </a:cubicBezTo>
                  <a:close/>
                </a:path>
              </a:pathLst>
            </a:custGeom>
            <a:solidFill>
              <a:srgbClr val="F0DFF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6"/>
            <p:cNvSpPr/>
            <p:nvPr/>
          </p:nvSpPr>
          <p:spPr>
            <a:xfrm>
              <a:off x="733788" y="3316095"/>
              <a:ext cx="1301128" cy="1234162"/>
            </a:xfrm>
            <a:custGeom>
              <a:rect b="b" l="l" r="r" t="t"/>
              <a:pathLst>
                <a:path extrusionOk="0" h="39292" w="41424">
                  <a:moveTo>
                    <a:pt x="37117" y="7463"/>
                  </a:moveTo>
                  <a:lnTo>
                    <a:pt x="37117" y="7463"/>
                  </a:lnTo>
                  <a:cubicBezTo>
                    <a:pt x="37339" y="7495"/>
                    <a:pt x="37624" y="7526"/>
                    <a:pt x="37845" y="7621"/>
                  </a:cubicBezTo>
                  <a:cubicBezTo>
                    <a:pt x="38225" y="7685"/>
                    <a:pt x="38542" y="7906"/>
                    <a:pt x="38890" y="7938"/>
                  </a:cubicBezTo>
                  <a:lnTo>
                    <a:pt x="38890" y="7970"/>
                  </a:lnTo>
                  <a:lnTo>
                    <a:pt x="38890" y="8001"/>
                  </a:lnTo>
                  <a:cubicBezTo>
                    <a:pt x="38384" y="8382"/>
                    <a:pt x="37909" y="8730"/>
                    <a:pt x="37434" y="9142"/>
                  </a:cubicBezTo>
                  <a:cubicBezTo>
                    <a:pt x="37434" y="8572"/>
                    <a:pt x="37307" y="8065"/>
                    <a:pt x="37149" y="7590"/>
                  </a:cubicBezTo>
                  <a:cubicBezTo>
                    <a:pt x="37149" y="7526"/>
                    <a:pt x="37117" y="7495"/>
                    <a:pt x="37117" y="7463"/>
                  </a:cubicBezTo>
                  <a:close/>
                  <a:moveTo>
                    <a:pt x="18622" y="433"/>
                  </a:moveTo>
                  <a:cubicBezTo>
                    <a:pt x="22422" y="1636"/>
                    <a:pt x="26318" y="2523"/>
                    <a:pt x="30086" y="3948"/>
                  </a:cubicBezTo>
                  <a:cubicBezTo>
                    <a:pt x="31733" y="4550"/>
                    <a:pt x="33823" y="5056"/>
                    <a:pt x="35280" y="6133"/>
                  </a:cubicBezTo>
                  <a:cubicBezTo>
                    <a:pt x="31321" y="8096"/>
                    <a:pt x="27489" y="10503"/>
                    <a:pt x="23848" y="13037"/>
                  </a:cubicBezTo>
                  <a:cubicBezTo>
                    <a:pt x="17704" y="11580"/>
                    <a:pt x="11845" y="8920"/>
                    <a:pt x="5986" y="6766"/>
                  </a:cubicBezTo>
                  <a:cubicBezTo>
                    <a:pt x="7823" y="5975"/>
                    <a:pt x="9565" y="4930"/>
                    <a:pt x="11338" y="4075"/>
                  </a:cubicBezTo>
                  <a:cubicBezTo>
                    <a:pt x="13745" y="2871"/>
                    <a:pt x="16184" y="1636"/>
                    <a:pt x="18622" y="433"/>
                  </a:cubicBezTo>
                  <a:close/>
                  <a:moveTo>
                    <a:pt x="5543" y="6893"/>
                  </a:moveTo>
                  <a:cubicBezTo>
                    <a:pt x="5606" y="6956"/>
                    <a:pt x="5606" y="6988"/>
                    <a:pt x="5638" y="6988"/>
                  </a:cubicBezTo>
                  <a:cubicBezTo>
                    <a:pt x="8646" y="8128"/>
                    <a:pt x="11687" y="9237"/>
                    <a:pt x="14727" y="10377"/>
                  </a:cubicBezTo>
                  <a:cubicBezTo>
                    <a:pt x="17672" y="11453"/>
                    <a:pt x="20649" y="12752"/>
                    <a:pt x="23753" y="13227"/>
                  </a:cubicBezTo>
                  <a:lnTo>
                    <a:pt x="23816" y="13227"/>
                  </a:lnTo>
                  <a:cubicBezTo>
                    <a:pt x="23839" y="13273"/>
                    <a:pt x="23862" y="13303"/>
                    <a:pt x="23910" y="13303"/>
                  </a:cubicBezTo>
                  <a:cubicBezTo>
                    <a:pt x="23928" y="13303"/>
                    <a:pt x="23949" y="13299"/>
                    <a:pt x="23974" y="13290"/>
                  </a:cubicBezTo>
                  <a:lnTo>
                    <a:pt x="23974" y="13290"/>
                  </a:lnTo>
                  <a:cubicBezTo>
                    <a:pt x="23911" y="13512"/>
                    <a:pt x="23911" y="13765"/>
                    <a:pt x="23879" y="13987"/>
                  </a:cubicBezTo>
                  <a:cubicBezTo>
                    <a:pt x="23879" y="14050"/>
                    <a:pt x="23848" y="14050"/>
                    <a:pt x="23848" y="14050"/>
                  </a:cubicBezTo>
                  <a:cubicBezTo>
                    <a:pt x="23816" y="14082"/>
                    <a:pt x="23753" y="14082"/>
                    <a:pt x="23753" y="14114"/>
                  </a:cubicBezTo>
                  <a:cubicBezTo>
                    <a:pt x="20839" y="12847"/>
                    <a:pt x="17735" y="11833"/>
                    <a:pt x="14695" y="10757"/>
                  </a:cubicBezTo>
                  <a:cubicBezTo>
                    <a:pt x="11370" y="9585"/>
                    <a:pt x="8076" y="8255"/>
                    <a:pt x="4719" y="7210"/>
                  </a:cubicBezTo>
                  <a:cubicBezTo>
                    <a:pt x="5004" y="7146"/>
                    <a:pt x="5289" y="7020"/>
                    <a:pt x="5543" y="6893"/>
                  </a:cubicBezTo>
                  <a:close/>
                  <a:moveTo>
                    <a:pt x="39017" y="8160"/>
                  </a:moveTo>
                  <a:cubicBezTo>
                    <a:pt x="40379" y="10060"/>
                    <a:pt x="40917" y="12023"/>
                    <a:pt x="40442" y="14335"/>
                  </a:cubicBezTo>
                  <a:lnTo>
                    <a:pt x="40442" y="14430"/>
                  </a:lnTo>
                  <a:cubicBezTo>
                    <a:pt x="39809" y="14779"/>
                    <a:pt x="39175" y="15127"/>
                    <a:pt x="38574" y="15539"/>
                  </a:cubicBezTo>
                  <a:cubicBezTo>
                    <a:pt x="39334" y="13544"/>
                    <a:pt x="39714" y="10630"/>
                    <a:pt x="37497" y="9395"/>
                  </a:cubicBezTo>
                  <a:cubicBezTo>
                    <a:pt x="38004" y="9015"/>
                    <a:pt x="38542" y="8603"/>
                    <a:pt x="39017" y="8160"/>
                  </a:cubicBezTo>
                  <a:close/>
                  <a:moveTo>
                    <a:pt x="37402" y="9712"/>
                  </a:moveTo>
                  <a:cubicBezTo>
                    <a:pt x="39492" y="11042"/>
                    <a:pt x="38859" y="13512"/>
                    <a:pt x="38447" y="15539"/>
                  </a:cubicBezTo>
                  <a:cubicBezTo>
                    <a:pt x="38447" y="15570"/>
                    <a:pt x="38447" y="15634"/>
                    <a:pt x="38479" y="15634"/>
                  </a:cubicBezTo>
                  <a:cubicBezTo>
                    <a:pt x="38289" y="15729"/>
                    <a:pt x="38130" y="15855"/>
                    <a:pt x="37940" y="15982"/>
                  </a:cubicBezTo>
                  <a:cubicBezTo>
                    <a:pt x="38542" y="14399"/>
                    <a:pt x="38289" y="12530"/>
                    <a:pt x="37244" y="11137"/>
                  </a:cubicBezTo>
                  <a:cubicBezTo>
                    <a:pt x="37212" y="11137"/>
                    <a:pt x="37180" y="11105"/>
                    <a:pt x="37149" y="11105"/>
                  </a:cubicBezTo>
                  <a:cubicBezTo>
                    <a:pt x="37307" y="10662"/>
                    <a:pt x="37370" y="10187"/>
                    <a:pt x="37402" y="9712"/>
                  </a:cubicBezTo>
                  <a:close/>
                  <a:moveTo>
                    <a:pt x="35470" y="7431"/>
                  </a:moveTo>
                  <a:cubicBezTo>
                    <a:pt x="35565" y="7970"/>
                    <a:pt x="35628" y="8508"/>
                    <a:pt x="35660" y="9015"/>
                  </a:cubicBezTo>
                  <a:cubicBezTo>
                    <a:pt x="35755" y="9933"/>
                    <a:pt x="35755" y="10820"/>
                    <a:pt x="35755" y="11770"/>
                  </a:cubicBezTo>
                  <a:cubicBezTo>
                    <a:pt x="35755" y="11833"/>
                    <a:pt x="35787" y="11865"/>
                    <a:pt x="35818" y="11897"/>
                  </a:cubicBezTo>
                  <a:cubicBezTo>
                    <a:pt x="31923" y="14145"/>
                    <a:pt x="28123" y="16584"/>
                    <a:pt x="24228" y="18801"/>
                  </a:cubicBezTo>
                  <a:cubicBezTo>
                    <a:pt x="24354" y="18262"/>
                    <a:pt x="24449" y="17756"/>
                    <a:pt x="24481" y="17249"/>
                  </a:cubicBezTo>
                  <a:lnTo>
                    <a:pt x="24544" y="17249"/>
                  </a:lnTo>
                  <a:cubicBezTo>
                    <a:pt x="24544" y="17249"/>
                    <a:pt x="24608" y="17217"/>
                    <a:pt x="24544" y="17217"/>
                  </a:cubicBezTo>
                  <a:cubicBezTo>
                    <a:pt x="24513" y="17154"/>
                    <a:pt x="24513" y="17154"/>
                    <a:pt x="24481" y="17154"/>
                  </a:cubicBezTo>
                  <a:cubicBezTo>
                    <a:pt x="24513" y="16742"/>
                    <a:pt x="24513" y="16330"/>
                    <a:pt x="24481" y="15887"/>
                  </a:cubicBezTo>
                  <a:cubicBezTo>
                    <a:pt x="24449" y="15412"/>
                    <a:pt x="24386" y="14937"/>
                    <a:pt x="24323" y="14462"/>
                  </a:cubicBezTo>
                  <a:cubicBezTo>
                    <a:pt x="24323" y="14385"/>
                    <a:pt x="24288" y="14343"/>
                    <a:pt x="24253" y="14343"/>
                  </a:cubicBezTo>
                  <a:cubicBezTo>
                    <a:pt x="24231" y="14343"/>
                    <a:pt x="24208" y="14361"/>
                    <a:pt x="24196" y="14399"/>
                  </a:cubicBezTo>
                  <a:lnTo>
                    <a:pt x="24196" y="14367"/>
                  </a:lnTo>
                  <a:cubicBezTo>
                    <a:pt x="24671" y="14114"/>
                    <a:pt x="25178" y="13892"/>
                    <a:pt x="25684" y="13607"/>
                  </a:cubicBezTo>
                  <a:cubicBezTo>
                    <a:pt x="29105" y="11865"/>
                    <a:pt x="32493" y="9775"/>
                    <a:pt x="35470" y="7431"/>
                  </a:cubicBezTo>
                  <a:close/>
                  <a:moveTo>
                    <a:pt x="4814" y="7716"/>
                  </a:moveTo>
                  <a:cubicBezTo>
                    <a:pt x="7886" y="8920"/>
                    <a:pt x="11085" y="9965"/>
                    <a:pt x="14220" y="11073"/>
                  </a:cubicBezTo>
                  <a:cubicBezTo>
                    <a:pt x="17419" y="12213"/>
                    <a:pt x="20649" y="13480"/>
                    <a:pt x="23911" y="14399"/>
                  </a:cubicBezTo>
                  <a:cubicBezTo>
                    <a:pt x="23879" y="14430"/>
                    <a:pt x="23879" y="14494"/>
                    <a:pt x="23879" y="14557"/>
                  </a:cubicBezTo>
                  <a:cubicBezTo>
                    <a:pt x="24006" y="15380"/>
                    <a:pt x="24038" y="16204"/>
                    <a:pt x="24006" y="17059"/>
                  </a:cubicBezTo>
                  <a:cubicBezTo>
                    <a:pt x="19477" y="15665"/>
                    <a:pt x="15012" y="14304"/>
                    <a:pt x="10673" y="12372"/>
                  </a:cubicBezTo>
                  <a:cubicBezTo>
                    <a:pt x="10665" y="12369"/>
                    <a:pt x="10656" y="12368"/>
                    <a:pt x="10647" y="12368"/>
                  </a:cubicBezTo>
                  <a:cubicBezTo>
                    <a:pt x="10557" y="12368"/>
                    <a:pt x="10463" y="12501"/>
                    <a:pt x="10578" y="12530"/>
                  </a:cubicBezTo>
                  <a:cubicBezTo>
                    <a:pt x="13555" y="13829"/>
                    <a:pt x="16595" y="15064"/>
                    <a:pt x="19731" y="16014"/>
                  </a:cubicBezTo>
                  <a:cubicBezTo>
                    <a:pt x="21156" y="16457"/>
                    <a:pt x="22581" y="16805"/>
                    <a:pt x="24038" y="17122"/>
                  </a:cubicBezTo>
                  <a:cubicBezTo>
                    <a:pt x="24038" y="17692"/>
                    <a:pt x="23974" y="18262"/>
                    <a:pt x="23879" y="18832"/>
                  </a:cubicBezTo>
                  <a:cubicBezTo>
                    <a:pt x="23879" y="18769"/>
                    <a:pt x="23848" y="18769"/>
                    <a:pt x="23848" y="18769"/>
                  </a:cubicBezTo>
                  <a:cubicBezTo>
                    <a:pt x="20522" y="18072"/>
                    <a:pt x="17324" y="17280"/>
                    <a:pt x="14093" y="16077"/>
                  </a:cubicBezTo>
                  <a:cubicBezTo>
                    <a:pt x="11465" y="15095"/>
                    <a:pt x="8836" y="13955"/>
                    <a:pt x="6271" y="12752"/>
                  </a:cubicBezTo>
                  <a:cubicBezTo>
                    <a:pt x="5669" y="12498"/>
                    <a:pt x="5131" y="12245"/>
                    <a:pt x="4498" y="11928"/>
                  </a:cubicBezTo>
                  <a:cubicBezTo>
                    <a:pt x="5448" y="10757"/>
                    <a:pt x="5479" y="9047"/>
                    <a:pt x="4814" y="7716"/>
                  </a:cubicBezTo>
                  <a:close/>
                  <a:moveTo>
                    <a:pt x="37054" y="11422"/>
                  </a:moveTo>
                  <a:cubicBezTo>
                    <a:pt x="37972" y="12878"/>
                    <a:pt x="38225" y="14462"/>
                    <a:pt x="37687" y="16140"/>
                  </a:cubicBezTo>
                  <a:cubicBezTo>
                    <a:pt x="36483" y="16900"/>
                    <a:pt x="35280" y="17724"/>
                    <a:pt x="34045" y="18516"/>
                  </a:cubicBezTo>
                  <a:lnTo>
                    <a:pt x="33348" y="18991"/>
                  </a:lnTo>
                  <a:cubicBezTo>
                    <a:pt x="33570" y="17724"/>
                    <a:pt x="33190" y="16457"/>
                    <a:pt x="32272" y="15507"/>
                  </a:cubicBezTo>
                  <a:cubicBezTo>
                    <a:pt x="32588" y="15254"/>
                    <a:pt x="32905" y="15064"/>
                    <a:pt x="33190" y="14905"/>
                  </a:cubicBezTo>
                  <a:cubicBezTo>
                    <a:pt x="33728" y="16014"/>
                    <a:pt x="33982" y="17090"/>
                    <a:pt x="33823" y="18357"/>
                  </a:cubicBezTo>
                  <a:cubicBezTo>
                    <a:pt x="33823" y="18402"/>
                    <a:pt x="33855" y="18447"/>
                    <a:pt x="33896" y="18447"/>
                  </a:cubicBezTo>
                  <a:cubicBezTo>
                    <a:pt x="33913" y="18447"/>
                    <a:pt x="33931" y="18439"/>
                    <a:pt x="33950" y="18421"/>
                  </a:cubicBezTo>
                  <a:cubicBezTo>
                    <a:pt x="33982" y="18421"/>
                    <a:pt x="33982" y="18421"/>
                    <a:pt x="33982" y="18389"/>
                  </a:cubicBezTo>
                  <a:cubicBezTo>
                    <a:pt x="34330" y="17154"/>
                    <a:pt x="34172" y="15792"/>
                    <a:pt x="33412" y="14747"/>
                  </a:cubicBezTo>
                  <a:cubicBezTo>
                    <a:pt x="34362" y="14114"/>
                    <a:pt x="35375" y="13480"/>
                    <a:pt x="36325" y="12847"/>
                  </a:cubicBezTo>
                  <a:cubicBezTo>
                    <a:pt x="36388" y="12847"/>
                    <a:pt x="36483" y="12847"/>
                    <a:pt x="36515" y="12783"/>
                  </a:cubicBezTo>
                  <a:cubicBezTo>
                    <a:pt x="36705" y="12372"/>
                    <a:pt x="36895" y="11897"/>
                    <a:pt x="37054" y="11422"/>
                  </a:cubicBezTo>
                  <a:close/>
                  <a:moveTo>
                    <a:pt x="35438" y="6196"/>
                  </a:moveTo>
                  <a:cubicBezTo>
                    <a:pt x="35628" y="6355"/>
                    <a:pt x="35850" y="6545"/>
                    <a:pt x="36008" y="6703"/>
                  </a:cubicBezTo>
                  <a:cubicBezTo>
                    <a:pt x="37624" y="8318"/>
                    <a:pt x="36864" y="10693"/>
                    <a:pt x="36198" y="12593"/>
                  </a:cubicBezTo>
                  <a:lnTo>
                    <a:pt x="36198" y="12657"/>
                  </a:lnTo>
                  <a:cubicBezTo>
                    <a:pt x="33950" y="13924"/>
                    <a:pt x="31733" y="15317"/>
                    <a:pt x="29516" y="16647"/>
                  </a:cubicBezTo>
                  <a:cubicBezTo>
                    <a:pt x="28471" y="17280"/>
                    <a:pt x="27489" y="17882"/>
                    <a:pt x="26444" y="18484"/>
                  </a:cubicBezTo>
                  <a:cubicBezTo>
                    <a:pt x="25969" y="18737"/>
                    <a:pt x="25494" y="18991"/>
                    <a:pt x="25019" y="19276"/>
                  </a:cubicBezTo>
                  <a:cubicBezTo>
                    <a:pt x="24614" y="19488"/>
                    <a:pt x="24291" y="19759"/>
                    <a:pt x="24079" y="19759"/>
                  </a:cubicBezTo>
                  <a:cubicBezTo>
                    <a:pt x="23943" y="19759"/>
                    <a:pt x="23853" y="19648"/>
                    <a:pt x="23816" y="19339"/>
                  </a:cubicBezTo>
                  <a:lnTo>
                    <a:pt x="23816" y="19339"/>
                  </a:lnTo>
                  <a:cubicBezTo>
                    <a:pt x="23832" y="19355"/>
                    <a:pt x="23855" y="19363"/>
                    <a:pt x="23887" y="19363"/>
                  </a:cubicBezTo>
                  <a:cubicBezTo>
                    <a:pt x="23919" y="19363"/>
                    <a:pt x="23958" y="19355"/>
                    <a:pt x="24006" y="19339"/>
                  </a:cubicBezTo>
                  <a:cubicBezTo>
                    <a:pt x="27996" y="17059"/>
                    <a:pt x="32050" y="14715"/>
                    <a:pt x="35882" y="12150"/>
                  </a:cubicBezTo>
                  <a:cubicBezTo>
                    <a:pt x="35945" y="12055"/>
                    <a:pt x="35913" y="11992"/>
                    <a:pt x="35882" y="11928"/>
                  </a:cubicBezTo>
                  <a:cubicBezTo>
                    <a:pt x="35913" y="11897"/>
                    <a:pt x="35945" y="11865"/>
                    <a:pt x="35945" y="11833"/>
                  </a:cubicBezTo>
                  <a:cubicBezTo>
                    <a:pt x="36167" y="10282"/>
                    <a:pt x="36040" y="8698"/>
                    <a:pt x="35723" y="7146"/>
                  </a:cubicBezTo>
                  <a:cubicBezTo>
                    <a:pt x="35723" y="7042"/>
                    <a:pt x="35647" y="6995"/>
                    <a:pt x="35567" y="6995"/>
                  </a:cubicBezTo>
                  <a:cubicBezTo>
                    <a:pt x="35502" y="6995"/>
                    <a:pt x="35435" y="7026"/>
                    <a:pt x="35407" y="7083"/>
                  </a:cubicBezTo>
                  <a:lnTo>
                    <a:pt x="35375" y="7083"/>
                  </a:lnTo>
                  <a:cubicBezTo>
                    <a:pt x="31606" y="9395"/>
                    <a:pt x="27870" y="11643"/>
                    <a:pt x="24069" y="13892"/>
                  </a:cubicBezTo>
                  <a:cubicBezTo>
                    <a:pt x="24164" y="13670"/>
                    <a:pt x="24196" y="13449"/>
                    <a:pt x="24228" y="13227"/>
                  </a:cubicBezTo>
                  <a:cubicBezTo>
                    <a:pt x="24291" y="13195"/>
                    <a:pt x="24228" y="13164"/>
                    <a:pt x="24228" y="13132"/>
                  </a:cubicBezTo>
                  <a:cubicBezTo>
                    <a:pt x="27933" y="10693"/>
                    <a:pt x="31670" y="8445"/>
                    <a:pt x="35438" y="6196"/>
                  </a:cubicBezTo>
                  <a:close/>
                  <a:moveTo>
                    <a:pt x="4213" y="12308"/>
                  </a:moveTo>
                  <a:cubicBezTo>
                    <a:pt x="10293" y="15095"/>
                    <a:pt x="16785" y="18294"/>
                    <a:pt x="23531" y="19022"/>
                  </a:cubicBezTo>
                  <a:cubicBezTo>
                    <a:pt x="23499" y="19022"/>
                    <a:pt x="23499" y="19054"/>
                    <a:pt x="23499" y="19086"/>
                  </a:cubicBezTo>
                  <a:lnTo>
                    <a:pt x="23499" y="20004"/>
                  </a:lnTo>
                  <a:cubicBezTo>
                    <a:pt x="16754" y="18072"/>
                    <a:pt x="10230" y="15792"/>
                    <a:pt x="3928" y="12752"/>
                  </a:cubicBezTo>
                  <a:cubicBezTo>
                    <a:pt x="3928" y="12562"/>
                    <a:pt x="4054" y="12403"/>
                    <a:pt x="4213" y="12308"/>
                  </a:cubicBezTo>
                  <a:close/>
                  <a:moveTo>
                    <a:pt x="4434" y="13449"/>
                  </a:moveTo>
                  <a:cubicBezTo>
                    <a:pt x="9660" y="16014"/>
                    <a:pt x="15202" y="18167"/>
                    <a:pt x="20839" y="19624"/>
                  </a:cubicBezTo>
                  <a:cubicBezTo>
                    <a:pt x="19952" y="20067"/>
                    <a:pt x="19129" y="20542"/>
                    <a:pt x="18274" y="21017"/>
                  </a:cubicBezTo>
                  <a:cubicBezTo>
                    <a:pt x="18210" y="21049"/>
                    <a:pt x="18179" y="21081"/>
                    <a:pt x="18179" y="21112"/>
                  </a:cubicBezTo>
                  <a:cubicBezTo>
                    <a:pt x="13048" y="18516"/>
                    <a:pt x="7380" y="16679"/>
                    <a:pt x="1838" y="15032"/>
                  </a:cubicBezTo>
                  <a:cubicBezTo>
                    <a:pt x="2756" y="14557"/>
                    <a:pt x="3611" y="13987"/>
                    <a:pt x="4434" y="13449"/>
                  </a:cubicBezTo>
                  <a:close/>
                  <a:moveTo>
                    <a:pt x="32081" y="15570"/>
                  </a:moveTo>
                  <a:cubicBezTo>
                    <a:pt x="32081" y="15602"/>
                    <a:pt x="32081" y="15602"/>
                    <a:pt x="32113" y="15665"/>
                  </a:cubicBezTo>
                  <a:cubicBezTo>
                    <a:pt x="32937" y="16520"/>
                    <a:pt x="33317" y="17660"/>
                    <a:pt x="33158" y="18896"/>
                  </a:cubicBezTo>
                  <a:cubicBezTo>
                    <a:pt x="33158" y="18991"/>
                    <a:pt x="33190" y="19022"/>
                    <a:pt x="33222" y="19022"/>
                  </a:cubicBezTo>
                  <a:cubicBezTo>
                    <a:pt x="31986" y="19846"/>
                    <a:pt x="30783" y="20637"/>
                    <a:pt x="29516" y="21429"/>
                  </a:cubicBezTo>
                  <a:cubicBezTo>
                    <a:pt x="25906" y="23709"/>
                    <a:pt x="22296" y="25926"/>
                    <a:pt x="18622" y="28016"/>
                  </a:cubicBezTo>
                  <a:cubicBezTo>
                    <a:pt x="19857" y="25958"/>
                    <a:pt x="19857" y="23266"/>
                    <a:pt x="18559" y="21207"/>
                  </a:cubicBezTo>
                  <a:cubicBezTo>
                    <a:pt x="19477" y="20701"/>
                    <a:pt x="20364" y="20162"/>
                    <a:pt x="21219" y="19656"/>
                  </a:cubicBezTo>
                  <a:cubicBezTo>
                    <a:pt x="22011" y="19846"/>
                    <a:pt x="22771" y="20067"/>
                    <a:pt x="23531" y="20226"/>
                  </a:cubicBezTo>
                  <a:cubicBezTo>
                    <a:pt x="23554" y="20294"/>
                    <a:pt x="23626" y="20346"/>
                    <a:pt x="23712" y="20346"/>
                  </a:cubicBezTo>
                  <a:cubicBezTo>
                    <a:pt x="23745" y="20346"/>
                    <a:pt x="23780" y="20338"/>
                    <a:pt x="23816" y="20321"/>
                  </a:cubicBezTo>
                  <a:cubicBezTo>
                    <a:pt x="26603" y="18864"/>
                    <a:pt x="29390" y="17280"/>
                    <a:pt x="32081" y="15570"/>
                  </a:cubicBezTo>
                  <a:close/>
                  <a:moveTo>
                    <a:pt x="1711" y="15380"/>
                  </a:moveTo>
                  <a:lnTo>
                    <a:pt x="1711" y="15380"/>
                  </a:lnTo>
                  <a:cubicBezTo>
                    <a:pt x="1711" y="15380"/>
                    <a:pt x="1743" y="15412"/>
                    <a:pt x="1806" y="15412"/>
                  </a:cubicBezTo>
                  <a:cubicBezTo>
                    <a:pt x="7411" y="17154"/>
                    <a:pt x="12763" y="19371"/>
                    <a:pt x="18274" y="21366"/>
                  </a:cubicBezTo>
                  <a:lnTo>
                    <a:pt x="18274" y="21397"/>
                  </a:lnTo>
                  <a:cubicBezTo>
                    <a:pt x="19382" y="23709"/>
                    <a:pt x="19382" y="25958"/>
                    <a:pt x="18210" y="28238"/>
                  </a:cubicBezTo>
                  <a:lnTo>
                    <a:pt x="18210" y="28365"/>
                  </a:lnTo>
                  <a:cubicBezTo>
                    <a:pt x="17984" y="28430"/>
                    <a:pt x="17745" y="28459"/>
                    <a:pt x="17497" y="28459"/>
                  </a:cubicBezTo>
                  <a:cubicBezTo>
                    <a:pt x="16188" y="28459"/>
                    <a:pt x="14647" y="27656"/>
                    <a:pt x="13555" y="27256"/>
                  </a:cubicBezTo>
                  <a:cubicBezTo>
                    <a:pt x="12193" y="26749"/>
                    <a:pt x="10863" y="26179"/>
                    <a:pt x="9565" y="25609"/>
                  </a:cubicBezTo>
                  <a:cubicBezTo>
                    <a:pt x="7063" y="24501"/>
                    <a:pt x="4593" y="23234"/>
                    <a:pt x="2154" y="21999"/>
                  </a:cubicBezTo>
                  <a:cubicBezTo>
                    <a:pt x="2107" y="21983"/>
                    <a:pt x="2067" y="21975"/>
                    <a:pt x="2035" y="21975"/>
                  </a:cubicBezTo>
                  <a:cubicBezTo>
                    <a:pt x="2004" y="21975"/>
                    <a:pt x="1980" y="21983"/>
                    <a:pt x="1964" y="21999"/>
                  </a:cubicBezTo>
                  <a:lnTo>
                    <a:pt x="1996" y="21967"/>
                  </a:lnTo>
                  <a:cubicBezTo>
                    <a:pt x="2123" y="21746"/>
                    <a:pt x="2154" y="21492"/>
                    <a:pt x="2154" y="21239"/>
                  </a:cubicBezTo>
                  <a:cubicBezTo>
                    <a:pt x="6936" y="23963"/>
                    <a:pt x="12320" y="26306"/>
                    <a:pt x="17577" y="27890"/>
                  </a:cubicBezTo>
                  <a:cubicBezTo>
                    <a:pt x="17586" y="27899"/>
                    <a:pt x="17598" y="27903"/>
                    <a:pt x="17611" y="27903"/>
                  </a:cubicBezTo>
                  <a:cubicBezTo>
                    <a:pt x="17643" y="27903"/>
                    <a:pt x="17681" y="27880"/>
                    <a:pt x="17704" y="27858"/>
                  </a:cubicBezTo>
                  <a:cubicBezTo>
                    <a:pt x="17735" y="27858"/>
                    <a:pt x="17830" y="27858"/>
                    <a:pt x="17862" y="27763"/>
                  </a:cubicBezTo>
                  <a:cubicBezTo>
                    <a:pt x="18749" y="26084"/>
                    <a:pt x="18907" y="23963"/>
                    <a:pt x="17957" y="22221"/>
                  </a:cubicBezTo>
                  <a:cubicBezTo>
                    <a:pt x="18020" y="22189"/>
                    <a:pt x="18020" y="22126"/>
                    <a:pt x="17957" y="22062"/>
                  </a:cubicBezTo>
                  <a:cubicBezTo>
                    <a:pt x="12795" y="19466"/>
                    <a:pt x="7348" y="17534"/>
                    <a:pt x="1806" y="16014"/>
                  </a:cubicBezTo>
                  <a:cubicBezTo>
                    <a:pt x="1806" y="15982"/>
                    <a:pt x="1806" y="15982"/>
                    <a:pt x="1838" y="15982"/>
                  </a:cubicBezTo>
                  <a:cubicBezTo>
                    <a:pt x="1743" y="15792"/>
                    <a:pt x="1711" y="15570"/>
                    <a:pt x="1711" y="15380"/>
                  </a:cubicBezTo>
                  <a:close/>
                  <a:moveTo>
                    <a:pt x="38289" y="16330"/>
                  </a:moveTo>
                  <a:cubicBezTo>
                    <a:pt x="38859" y="16647"/>
                    <a:pt x="39112" y="17185"/>
                    <a:pt x="38954" y="17819"/>
                  </a:cubicBezTo>
                  <a:cubicBezTo>
                    <a:pt x="38954" y="17819"/>
                    <a:pt x="38922" y="17819"/>
                    <a:pt x="38922" y="17882"/>
                  </a:cubicBezTo>
                  <a:cubicBezTo>
                    <a:pt x="35818" y="21841"/>
                    <a:pt x="32652" y="25704"/>
                    <a:pt x="29453" y="29536"/>
                  </a:cubicBezTo>
                  <a:cubicBezTo>
                    <a:pt x="29105" y="28143"/>
                    <a:pt x="27965" y="26908"/>
                    <a:pt x="26634" y="26306"/>
                  </a:cubicBezTo>
                  <a:cubicBezTo>
                    <a:pt x="26625" y="26297"/>
                    <a:pt x="26613" y="26293"/>
                    <a:pt x="26599" y="26293"/>
                  </a:cubicBezTo>
                  <a:cubicBezTo>
                    <a:pt x="26566" y="26293"/>
                    <a:pt x="26521" y="26315"/>
                    <a:pt x="26476" y="26338"/>
                  </a:cubicBezTo>
                  <a:cubicBezTo>
                    <a:pt x="26444" y="26401"/>
                    <a:pt x="26413" y="26496"/>
                    <a:pt x="26539" y="26559"/>
                  </a:cubicBezTo>
                  <a:cubicBezTo>
                    <a:pt x="27901" y="27256"/>
                    <a:pt x="28756" y="28333"/>
                    <a:pt x="29358" y="29726"/>
                  </a:cubicBezTo>
                  <a:cubicBezTo>
                    <a:pt x="29105" y="29980"/>
                    <a:pt x="28820" y="30296"/>
                    <a:pt x="28598" y="30613"/>
                  </a:cubicBezTo>
                  <a:cubicBezTo>
                    <a:pt x="28471" y="29093"/>
                    <a:pt x="27458" y="27605"/>
                    <a:pt x="26096" y="26908"/>
                  </a:cubicBezTo>
                  <a:cubicBezTo>
                    <a:pt x="26088" y="26899"/>
                    <a:pt x="26079" y="26895"/>
                    <a:pt x="26069" y="26895"/>
                  </a:cubicBezTo>
                  <a:cubicBezTo>
                    <a:pt x="26043" y="26895"/>
                    <a:pt x="26007" y="26925"/>
                    <a:pt x="25938" y="26971"/>
                  </a:cubicBezTo>
                  <a:cubicBezTo>
                    <a:pt x="26096" y="26781"/>
                    <a:pt x="26286" y="26528"/>
                    <a:pt x="26444" y="26338"/>
                  </a:cubicBezTo>
                  <a:lnTo>
                    <a:pt x="30498" y="21366"/>
                  </a:lnTo>
                  <a:cubicBezTo>
                    <a:pt x="33095" y="19687"/>
                    <a:pt x="35755" y="18104"/>
                    <a:pt x="38289" y="16330"/>
                  </a:cubicBezTo>
                  <a:close/>
                  <a:moveTo>
                    <a:pt x="29833" y="21746"/>
                  </a:moveTo>
                  <a:lnTo>
                    <a:pt x="29833" y="21746"/>
                  </a:lnTo>
                  <a:cubicBezTo>
                    <a:pt x="26444" y="25356"/>
                    <a:pt x="23436" y="29283"/>
                    <a:pt x="20522" y="33147"/>
                  </a:cubicBezTo>
                  <a:cubicBezTo>
                    <a:pt x="17165" y="32355"/>
                    <a:pt x="13840" y="31658"/>
                    <a:pt x="10515" y="30771"/>
                  </a:cubicBezTo>
                  <a:cubicBezTo>
                    <a:pt x="7095" y="29885"/>
                    <a:pt x="3769" y="28713"/>
                    <a:pt x="412" y="27953"/>
                  </a:cubicBezTo>
                  <a:cubicBezTo>
                    <a:pt x="1743" y="26464"/>
                    <a:pt x="3231" y="25103"/>
                    <a:pt x="4593" y="23678"/>
                  </a:cubicBezTo>
                  <a:cubicBezTo>
                    <a:pt x="6683" y="24723"/>
                    <a:pt x="8805" y="25704"/>
                    <a:pt x="10927" y="26623"/>
                  </a:cubicBezTo>
                  <a:cubicBezTo>
                    <a:pt x="12447" y="27256"/>
                    <a:pt x="13998" y="27858"/>
                    <a:pt x="15582" y="28333"/>
                  </a:cubicBezTo>
                  <a:cubicBezTo>
                    <a:pt x="16152" y="28502"/>
                    <a:pt x="16764" y="28741"/>
                    <a:pt x="17353" y="28741"/>
                  </a:cubicBezTo>
                  <a:cubicBezTo>
                    <a:pt x="17647" y="28741"/>
                    <a:pt x="17936" y="28681"/>
                    <a:pt x="18210" y="28523"/>
                  </a:cubicBezTo>
                  <a:cubicBezTo>
                    <a:pt x="18210" y="28616"/>
                    <a:pt x="18278" y="28674"/>
                    <a:pt x="18377" y="28674"/>
                  </a:cubicBezTo>
                  <a:cubicBezTo>
                    <a:pt x="18413" y="28674"/>
                    <a:pt x="18453" y="28667"/>
                    <a:pt x="18495" y="28650"/>
                  </a:cubicBezTo>
                  <a:cubicBezTo>
                    <a:pt x="22264" y="26433"/>
                    <a:pt x="25969" y="24153"/>
                    <a:pt x="29706" y="21841"/>
                  </a:cubicBezTo>
                  <a:cubicBezTo>
                    <a:pt x="29738" y="21809"/>
                    <a:pt x="29770" y="21809"/>
                    <a:pt x="29833" y="21746"/>
                  </a:cubicBezTo>
                  <a:close/>
                  <a:moveTo>
                    <a:pt x="25938" y="26971"/>
                  </a:moveTo>
                  <a:cubicBezTo>
                    <a:pt x="25906" y="27034"/>
                    <a:pt x="25906" y="27098"/>
                    <a:pt x="25969" y="27129"/>
                  </a:cubicBezTo>
                  <a:cubicBezTo>
                    <a:pt x="27331" y="28048"/>
                    <a:pt x="28123" y="29188"/>
                    <a:pt x="28503" y="30740"/>
                  </a:cubicBezTo>
                  <a:cubicBezTo>
                    <a:pt x="27394" y="32102"/>
                    <a:pt x="26254" y="33432"/>
                    <a:pt x="25146" y="34793"/>
                  </a:cubicBezTo>
                  <a:cubicBezTo>
                    <a:pt x="24988" y="33242"/>
                    <a:pt x="24164" y="31816"/>
                    <a:pt x="22866" y="30930"/>
                  </a:cubicBezTo>
                  <a:lnTo>
                    <a:pt x="22771" y="30930"/>
                  </a:lnTo>
                  <a:cubicBezTo>
                    <a:pt x="23816" y="29600"/>
                    <a:pt x="24861" y="28301"/>
                    <a:pt x="25938" y="26971"/>
                  </a:cubicBezTo>
                  <a:close/>
                  <a:moveTo>
                    <a:pt x="22644" y="31056"/>
                  </a:moveTo>
                  <a:cubicBezTo>
                    <a:pt x="22644" y="31088"/>
                    <a:pt x="22644" y="31088"/>
                    <a:pt x="22707" y="31151"/>
                  </a:cubicBezTo>
                  <a:cubicBezTo>
                    <a:pt x="23974" y="32133"/>
                    <a:pt x="24766" y="33400"/>
                    <a:pt x="24988" y="34983"/>
                  </a:cubicBezTo>
                  <a:cubicBezTo>
                    <a:pt x="24766" y="35205"/>
                    <a:pt x="24544" y="35490"/>
                    <a:pt x="24354" y="35743"/>
                  </a:cubicBezTo>
                  <a:cubicBezTo>
                    <a:pt x="24323" y="34160"/>
                    <a:pt x="23436" y="32577"/>
                    <a:pt x="22137" y="31721"/>
                  </a:cubicBezTo>
                  <a:cubicBezTo>
                    <a:pt x="22296" y="31500"/>
                    <a:pt x="22486" y="31310"/>
                    <a:pt x="22644" y="31056"/>
                  </a:cubicBezTo>
                  <a:close/>
                  <a:moveTo>
                    <a:pt x="1838" y="29821"/>
                  </a:moveTo>
                  <a:lnTo>
                    <a:pt x="1838" y="29821"/>
                  </a:lnTo>
                  <a:cubicBezTo>
                    <a:pt x="7696" y="31531"/>
                    <a:pt x="13618" y="33273"/>
                    <a:pt x="19636" y="34350"/>
                  </a:cubicBezTo>
                  <a:cubicBezTo>
                    <a:pt x="19731" y="34350"/>
                    <a:pt x="19762" y="34223"/>
                    <a:pt x="19699" y="34192"/>
                  </a:cubicBezTo>
                  <a:lnTo>
                    <a:pt x="19794" y="34192"/>
                  </a:lnTo>
                  <a:cubicBezTo>
                    <a:pt x="20364" y="35458"/>
                    <a:pt x="20427" y="36598"/>
                    <a:pt x="19952" y="37865"/>
                  </a:cubicBezTo>
                  <a:cubicBezTo>
                    <a:pt x="19952" y="37834"/>
                    <a:pt x="19921" y="37802"/>
                    <a:pt x="19889" y="37802"/>
                  </a:cubicBezTo>
                  <a:cubicBezTo>
                    <a:pt x="13555" y="35807"/>
                    <a:pt x="7095" y="34192"/>
                    <a:pt x="634" y="32767"/>
                  </a:cubicBezTo>
                  <a:cubicBezTo>
                    <a:pt x="1679" y="32323"/>
                    <a:pt x="2376" y="30898"/>
                    <a:pt x="1838" y="29821"/>
                  </a:cubicBezTo>
                  <a:close/>
                  <a:moveTo>
                    <a:pt x="21979" y="31911"/>
                  </a:moveTo>
                  <a:cubicBezTo>
                    <a:pt x="23277" y="32957"/>
                    <a:pt x="24006" y="34255"/>
                    <a:pt x="24228" y="35933"/>
                  </a:cubicBezTo>
                  <a:cubicBezTo>
                    <a:pt x="23404" y="36915"/>
                    <a:pt x="22612" y="37897"/>
                    <a:pt x="21789" y="38910"/>
                  </a:cubicBezTo>
                  <a:cubicBezTo>
                    <a:pt x="22612" y="37200"/>
                    <a:pt x="21694" y="34952"/>
                    <a:pt x="20712" y="33463"/>
                  </a:cubicBezTo>
                  <a:cubicBezTo>
                    <a:pt x="20807" y="33463"/>
                    <a:pt x="20871" y="33432"/>
                    <a:pt x="20871" y="33368"/>
                  </a:cubicBezTo>
                  <a:cubicBezTo>
                    <a:pt x="21219" y="32862"/>
                    <a:pt x="21631" y="32387"/>
                    <a:pt x="21979" y="31911"/>
                  </a:cubicBezTo>
                  <a:close/>
                  <a:moveTo>
                    <a:pt x="381" y="28238"/>
                  </a:moveTo>
                  <a:cubicBezTo>
                    <a:pt x="3611" y="29473"/>
                    <a:pt x="7063" y="30296"/>
                    <a:pt x="10388" y="31183"/>
                  </a:cubicBezTo>
                  <a:cubicBezTo>
                    <a:pt x="13713" y="32038"/>
                    <a:pt x="17102" y="32830"/>
                    <a:pt x="20522" y="33432"/>
                  </a:cubicBezTo>
                  <a:cubicBezTo>
                    <a:pt x="20966" y="35363"/>
                    <a:pt x="22422" y="37042"/>
                    <a:pt x="21219" y="39005"/>
                  </a:cubicBezTo>
                  <a:lnTo>
                    <a:pt x="21219" y="39069"/>
                  </a:lnTo>
                  <a:cubicBezTo>
                    <a:pt x="21187" y="39069"/>
                    <a:pt x="21187" y="39005"/>
                    <a:pt x="21156" y="39005"/>
                  </a:cubicBezTo>
                  <a:cubicBezTo>
                    <a:pt x="17735" y="38024"/>
                    <a:pt x="14252" y="37264"/>
                    <a:pt x="10832" y="36377"/>
                  </a:cubicBezTo>
                  <a:cubicBezTo>
                    <a:pt x="7411" y="35458"/>
                    <a:pt x="4023" y="34413"/>
                    <a:pt x="571" y="33463"/>
                  </a:cubicBezTo>
                  <a:lnTo>
                    <a:pt x="444" y="33115"/>
                  </a:lnTo>
                  <a:lnTo>
                    <a:pt x="444" y="33083"/>
                  </a:lnTo>
                  <a:cubicBezTo>
                    <a:pt x="6936" y="34572"/>
                    <a:pt x="13397" y="36313"/>
                    <a:pt x="19857" y="37992"/>
                  </a:cubicBezTo>
                  <a:cubicBezTo>
                    <a:pt x="19889" y="37992"/>
                    <a:pt x="19921" y="37992"/>
                    <a:pt x="19952" y="37929"/>
                  </a:cubicBezTo>
                  <a:cubicBezTo>
                    <a:pt x="19952" y="37990"/>
                    <a:pt x="20018" y="38025"/>
                    <a:pt x="20082" y="38025"/>
                  </a:cubicBezTo>
                  <a:cubicBezTo>
                    <a:pt x="20117" y="38025"/>
                    <a:pt x="20151" y="38014"/>
                    <a:pt x="20174" y="37992"/>
                  </a:cubicBezTo>
                  <a:cubicBezTo>
                    <a:pt x="20807" y="36757"/>
                    <a:pt x="20807" y="35173"/>
                    <a:pt x="20079" y="33970"/>
                  </a:cubicBezTo>
                  <a:cubicBezTo>
                    <a:pt x="20058" y="33917"/>
                    <a:pt x="20019" y="33896"/>
                    <a:pt x="19977" y="33896"/>
                  </a:cubicBezTo>
                  <a:cubicBezTo>
                    <a:pt x="19892" y="33896"/>
                    <a:pt x="19794" y="33981"/>
                    <a:pt x="19794" y="34065"/>
                  </a:cubicBezTo>
                  <a:cubicBezTo>
                    <a:pt x="19636" y="34033"/>
                    <a:pt x="19477" y="34033"/>
                    <a:pt x="19319" y="33970"/>
                  </a:cubicBezTo>
                  <a:cubicBezTo>
                    <a:pt x="19382" y="33938"/>
                    <a:pt x="19319" y="33907"/>
                    <a:pt x="19287" y="33907"/>
                  </a:cubicBezTo>
                  <a:lnTo>
                    <a:pt x="19129" y="33907"/>
                  </a:lnTo>
                  <a:cubicBezTo>
                    <a:pt x="19097" y="33891"/>
                    <a:pt x="19066" y="33883"/>
                    <a:pt x="19034" y="33883"/>
                  </a:cubicBezTo>
                  <a:cubicBezTo>
                    <a:pt x="19002" y="33883"/>
                    <a:pt x="18971" y="33891"/>
                    <a:pt x="18939" y="33907"/>
                  </a:cubicBezTo>
                  <a:cubicBezTo>
                    <a:pt x="18907" y="33907"/>
                    <a:pt x="18907" y="33938"/>
                    <a:pt x="18907" y="33938"/>
                  </a:cubicBezTo>
                  <a:cubicBezTo>
                    <a:pt x="12732" y="32260"/>
                    <a:pt x="6493" y="30866"/>
                    <a:pt x="381" y="29030"/>
                  </a:cubicBezTo>
                  <a:cubicBezTo>
                    <a:pt x="381" y="29030"/>
                    <a:pt x="381" y="28998"/>
                    <a:pt x="317" y="28935"/>
                  </a:cubicBezTo>
                  <a:cubicBezTo>
                    <a:pt x="254" y="28713"/>
                    <a:pt x="286" y="28460"/>
                    <a:pt x="381" y="28238"/>
                  </a:cubicBezTo>
                  <a:close/>
                  <a:moveTo>
                    <a:pt x="18472" y="1"/>
                  </a:moveTo>
                  <a:cubicBezTo>
                    <a:pt x="18438" y="1"/>
                    <a:pt x="18404" y="7"/>
                    <a:pt x="18369" y="21"/>
                  </a:cubicBezTo>
                  <a:cubicBezTo>
                    <a:pt x="16025" y="1161"/>
                    <a:pt x="13650" y="2364"/>
                    <a:pt x="11338" y="3536"/>
                  </a:cubicBezTo>
                  <a:cubicBezTo>
                    <a:pt x="9058" y="4740"/>
                    <a:pt x="6588" y="5721"/>
                    <a:pt x="4434" y="7146"/>
                  </a:cubicBezTo>
                  <a:cubicBezTo>
                    <a:pt x="4413" y="7138"/>
                    <a:pt x="4391" y="7134"/>
                    <a:pt x="4369" y="7134"/>
                  </a:cubicBezTo>
                  <a:cubicBezTo>
                    <a:pt x="4230" y="7134"/>
                    <a:pt x="4103" y="7295"/>
                    <a:pt x="4213" y="7431"/>
                  </a:cubicBezTo>
                  <a:cubicBezTo>
                    <a:pt x="5194" y="8857"/>
                    <a:pt x="5068" y="10472"/>
                    <a:pt x="4244" y="11897"/>
                  </a:cubicBezTo>
                  <a:cubicBezTo>
                    <a:pt x="4086" y="11897"/>
                    <a:pt x="3959" y="12087"/>
                    <a:pt x="4054" y="12213"/>
                  </a:cubicBezTo>
                  <a:cubicBezTo>
                    <a:pt x="3801" y="12340"/>
                    <a:pt x="3674" y="12562"/>
                    <a:pt x="3643" y="12815"/>
                  </a:cubicBezTo>
                  <a:cubicBezTo>
                    <a:pt x="3579" y="12878"/>
                    <a:pt x="3579" y="13037"/>
                    <a:pt x="3674" y="13100"/>
                  </a:cubicBezTo>
                  <a:cubicBezTo>
                    <a:pt x="3896" y="13164"/>
                    <a:pt x="4054" y="13259"/>
                    <a:pt x="4213" y="13322"/>
                  </a:cubicBezTo>
                  <a:cubicBezTo>
                    <a:pt x="3326" y="13797"/>
                    <a:pt x="2471" y="14272"/>
                    <a:pt x="1616" y="14842"/>
                  </a:cubicBezTo>
                  <a:cubicBezTo>
                    <a:pt x="1553" y="14905"/>
                    <a:pt x="1521" y="14937"/>
                    <a:pt x="1553" y="15032"/>
                  </a:cubicBezTo>
                  <a:cubicBezTo>
                    <a:pt x="1458" y="15064"/>
                    <a:pt x="1426" y="15064"/>
                    <a:pt x="1426" y="15159"/>
                  </a:cubicBezTo>
                  <a:cubicBezTo>
                    <a:pt x="1363" y="15507"/>
                    <a:pt x="1426" y="15824"/>
                    <a:pt x="1584" y="16109"/>
                  </a:cubicBezTo>
                  <a:cubicBezTo>
                    <a:pt x="1458" y="16172"/>
                    <a:pt x="1458" y="16362"/>
                    <a:pt x="1616" y="16425"/>
                  </a:cubicBezTo>
                  <a:cubicBezTo>
                    <a:pt x="1901" y="16489"/>
                    <a:pt x="2186" y="16584"/>
                    <a:pt x="2408" y="16647"/>
                  </a:cubicBezTo>
                  <a:cubicBezTo>
                    <a:pt x="7696" y="18167"/>
                    <a:pt x="12700" y="20099"/>
                    <a:pt x="17735" y="22284"/>
                  </a:cubicBezTo>
                  <a:cubicBezTo>
                    <a:pt x="18369" y="24121"/>
                    <a:pt x="18464" y="25926"/>
                    <a:pt x="17577" y="27700"/>
                  </a:cubicBezTo>
                  <a:lnTo>
                    <a:pt x="17577" y="27731"/>
                  </a:lnTo>
                  <a:cubicBezTo>
                    <a:pt x="14885" y="26654"/>
                    <a:pt x="12162" y="25641"/>
                    <a:pt x="9501" y="24501"/>
                  </a:cubicBezTo>
                  <a:cubicBezTo>
                    <a:pt x="7095" y="23424"/>
                    <a:pt x="4751" y="22221"/>
                    <a:pt x="2376" y="21081"/>
                  </a:cubicBezTo>
                  <a:cubicBezTo>
                    <a:pt x="3294" y="19846"/>
                    <a:pt x="3326" y="18104"/>
                    <a:pt x="2503" y="16837"/>
                  </a:cubicBezTo>
                  <a:cubicBezTo>
                    <a:pt x="2471" y="16805"/>
                    <a:pt x="2439" y="16774"/>
                    <a:pt x="2376" y="16774"/>
                  </a:cubicBezTo>
                  <a:cubicBezTo>
                    <a:pt x="2362" y="16771"/>
                    <a:pt x="2348" y="16770"/>
                    <a:pt x="2335" y="16770"/>
                  </a:cubicBezTo>
                  <a:cubicBezTo>
                    <a:pt x="2192" y="16770"/>
                    <a:pt x="2067" y="16914"/>
                    <a:pt x="2154" y="17059"/>
                  </a:cubicBezTo>
                  <a:cubicBezTo>
                    <a:pt x="2851" y="18326"/>
                    <a:pt x="2819" y="19687"/>
                    <a:pt x="2154" y="20954"/>
                  </a:cubicBezTo>
                  <a:cubicBezTo>
                    <a:pt x="2091" y="20954"/>
                    <a:pt x="2091" y="20922"/>
                    <a:pt x="2059" y="20922"/>
                  </a:cubicBezTo>
                  <a:cubicBezTo>
                    <a:pt x="2038" y="20914"/>
                    <a:pt x="2016" y="20910"/>
                    <a:pt x="1995" y="20910"/>
                  </a:cubicBezTo>
                  <a:cubicBezTo>
                    <a:pt x="1863" y="20910"/>
                    <a:pt x="1760" y="21066"/>
                    <a:pt x="1869" y="21176"/>
                  </a:cubicBezTo>
                  <a:cubicBezTo>
                    <a:pt x="1869" y="21429"/>
                    <a:pt x="1838" y="21682"/>
                    <a:pt x="1711" y="21904"/>
                  </a:cubicBezTo>
                  <a:cubicBezTo>
                    <a:pt x="1687" y="22000"/>
                    <a:pt x="1772" y="22096"/>
                    <a:pt x="1842" y="22096"/>
                  </a:cubicBezTo>
                  <a:cubicBezTo>
                    <a:pt x="1850" y="22096"/>
                    <a:pt x="1859" y="22094"/>
                    <a:pt x="1866" y="22091"/>
                  </a:cubicBezTo>
                  <a:lnTo>
                    <a:pt x="1866" y="22091"/>
                  </a:lnTo>
                  <a:cubicBezTo>
                    <a:pt x="1775" y="22177"/>
                    <a:pt x="1787" y="22262"/>
                    <a:pt x="1901" y="22347"/>
                  </a:cubicBezTo>
                  <a:cubicBezTo>
                    <a:pt x="2661" y="22728"/>
                    <a:pt x="3421" y="23108"/>
                    <a:pt x="4149" y="23488"/>
                  </a:cubicBezTo>
                  <a:cubicBezTo>
                    <a:pt x="2661" y="24691"/>
                    <a:pt x="1267" y="26211"/>
                    <a:pt x="96" y="27731"/>
                  </a:cubicBezTo>
                  <a:cubicBezTo>
                    <a:pt x="1" y="27858"/>
                    <a:pt x="96" y="27953"/>
                    <a:pt x="159" y="28016"/>
                  </a:cubicBezTo>
                  <a:cubicBezTo>
                    <a:pt x="127" y="28080"/>
                    <a:pt x="127" y="28175"/>
                    <a:pt x="222" y="28238"/>
                  </a:cubicBezTo>
                  <a:cubicBezTo>
                    <a:pt x="96" y="28523"/>
                    <a:pt x="64" y="28745"/>
                    <a:pt x="64" y="29030"/>
                  </a:cubicBezTo>
                  <a:cubicBezTo>
                    <a:pt x="64" y="29125"/>
                    <a:pt x="127" y="29156"/>
                    <a:pt x="222" y="29156"/>
                  </a:cubicBezTo>
                  <a:cubicBezTo>
                    <a:pt x="127" y="29251"/>
                    <a:pt x="159" y="29346"/>
                    <a:pt x="286" y="29410"/>
                  </a:cubicBezTo>
                  <a:cubicBezTo>
                    <a:pt x="697" y="29473"/>
                    <a:pt x="1046" y="29600"/>
                    <a:pt x="1426" y="29726"/>
                  </a:cubicBezTo>
                  <a:lnTo>
                    <a:pt x="1426" y="29758"/>
                  </a:lnTo>
                  <a:cubicBezTo>
                    <a:pt x="1869" y="30898"/>
                    <a:pt x="1584" y="32165"/>
                    <a:pt x="381" y="32640"/>
                  </a:cubicBezTo>
                  <a:cubicBezTo>
                    <a:pt x="317" y="32640"/>
                    <a:pt x="286" y="32672"/>
                    <a:pt x="286" y="32735"/>
                  </a:cubicBezTo>
                  <a:cubicBezTo>
                    <a:pt x="249" y="32707"/>
                    <a:pt x="214" y="32696"/>
                    <a:pt x="183" y="32696"/>
                  </a:cubicBezTo>
                  <a:cubicBezTo>
                    <a:pt x="109" y="32696"/>
                    <a:pt x="55" y="32763"/>
                    <a:pt x="32" y="32830"/>
                  </a:cubicBezTo>
                  <a:cubicBezTo>
                    <a:pt x="32" y="32957"/>
                    <a:pt x="159" y="33083"/>
                    <a:pt x="191" y="33210"/>
                  </a:cubicBezTo>
                  <a:cubicBezTo>
                    <a:pt x="254" y="33273"/>
                    <a:pt x="317" y="33400"/>
                    <a:pt x="349" y="33463"/>
                  </a:cubicBezTo>
                  <a:cubicBezTo>
                    <a:pt x="286" y="33558"/>
                    <a:pt x="286" y="33748"/>
                    <a:pt x="444" y="33780"/>
                  </a:cubicBezTo>
                  <a:cubicBezTo>
                    <a:pt x="3833" y="34888"/>
                    <a:pt x="7285" y="35807"/>
                    <a:pt x="10737" y="36725"/>
                  </a:cubicBezTo>
                  <a:cubicBezTo>
                    <a:pt x="14188" y="37644"/>
                    <a:pt x="17672" y="38594"/>
                    <a:pt x="21156" y="39164"/>
                  </a:cubicBezTo>
                  <a:cubicBezTo>
                    <a:pt x="21219" y="39164"/>
                    <a:pt x="21219" y="39164"/>
                    <a:pt x="21251" y="39132"/>
                  </a:cubicBezTo>
                  <a:cubicBezTo>
                    <a:pt x="21290" y="39210"/>
                    <a:pt x="21365" y="39264"/>
                    <a:pt x="21440" y="39264"/>
                  </a:cubicBezTo>
                  <a:cubicBezTo>
                    <a:pt x="21486" y="39264"/>
                    <a:pt x="21531" y="39244"/>
                    <a:pt x="21567" y="39195"/>
                  </a:cubicBezTo>
                  <a:cubicBezTo>
                    <a:pt x="21608" y="39257"/>
                    <a:pt x="21649" y="39292"/>
                    <a:pt x="21699" y="39292"/>
                  </a:cubicBezTo>
                  <a:cubicBezTo>
                    <a:pt x="21726" y="39292"/>
                    <a:pt x="21755" y="39281"/>
                    <a:pt x="21789" y="39259"/>
                  </a:cubicBezTo>
                  <a:cubicBezTo>
                    <a:pt x="28123" y="32703"/>
                    <a:pt x="33887" y="25388"/>
                    <a:pt x="39365" y="18104"/>
                  </a:cubicBezTo>
                  <a:cubicBezTo>
                    <a:pt x="39429" y="17977"/>
                    <a:pt x="39365" y="17882"/>
                    <a:pt x="39270" y="17787"/>
                  </a:cubicBezTo>
                  <a:cubicBezTo>
                    <a:pt x="39524" y="17154"/>
                    <a:pt x="39239" y="16362"/>
                    <a:pt x="38637" y="16045"/>
                  </a:cubicBezTo>
                  <a:cubicBezTo>
                    <a:pt x="39302" y="15539"/>
                    <a:pt x="39999" y="15064"/>
                    <a:pt x="40664" y="14557"/>
                  </a:cubicBezTo>
                  <a:cubicBezTo>
                    <a:pt x="40695" y="14494"/>
                    <a:pt x="40727" y="14462"/>
                    <a:pt x="40727" y="14430"/>
                  </a:cubicBezTo>
                  <a:cubicBezTo>
                    <a:pt x="41424" y="12182"/>
                    <a:pt x="40790" y="9490"/>
                    <a:pt x="38985" y="7843"/>
                  </a:cubicBezTo>
                  <a:lnTo>
                    <a:pt x="38890" y="7843"/>
                  </a:lnTo>
                  <a:cubicBezTo>
                    <a:pt x="38352" y="7431"/>
                    <a:pt x="37529" y="7273"/>
                    <a:pt x="36864" y="7178"/>
                  </a:cubicBezTo>
                  <a:cubicBezTo>
                    <a:pt x="36103" y="5880"/>
                    <a:pt x="34647" y="5278"/>
                    <a:pt x="33285" y="4740"/>
                  </a:cubicBezTo>
                  <a:cubicBezTo>
                    <a:pt x="28693" y="2808"/>
                    <a:pt x="23689" y="876"/>
                    <a:pt x="18717" y="179"/>
                  </a:cubicBezTo>
                  <a:cubicBezTo>
                    <a:pt x="18692" y="80"/>
                    <a:pt x="18590" y="1"/>
                    <a:pt x="18472" y="1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6"/>
            <p:cNvSpPr/>
            <p:nvPr/>
          </p:nvSpPr>
          <p:spPr>
            <a:xfrm>
              <a:off x="786525" y="3798176"/>
              <a:ext cx="555078" cy="411817"/>
            </a:xfrm>
            <a:custGeom>
              <a:rect b="b" l="l" r="r" t="t"/>
              <a:pathLst>
                <a:path extrusionOk="0" h="13111" w="17672">
                  <a:moveTo>
                    <a:pt x="0" y="1"/>
                  </a:moveTo>
                  <a:lnTo>
                    <a:pt x="0" y="1"/>
                  </a:lnTo>
                  <a:cubicBezTo>
                    <a:pt x="0" y="191"/>
                    <a:pt x="32" y="381"/>
                    <a:pt x="95" y="571"/>
                  </a:cubicBezTo>
                  <a:lnTo>
                    <a:pt x="95" y="666"/>
                  </a:lnTo>
                  <a:cubicBezTo>
                    <a:pt x="5637" y="2154"/>
                    <a:pt x="11116" y="4118"/>
                    <a:pt x="16246" y="6714"/>
                  </a:cubicBezTo>
                  <a:cubicBezTo>
                    <a:pt x="16341" y="6778"/>
                    <a:pt x="16341" y="6841"/>
                    <a:pt x="16246" y="6873"/>
                  </a:cubicBezTo>
                  <a:cubicBezTo>
                    <a:pt x="17196" y="8615"/>
                    <a:pt x="17038" y="10705"/>
                    <a:pt x="16183" y="12415"/>
                  </a:cubicBezTo>
                  <a:cubicBezTo>
                    <a:pt x="16151" y="12510"/>
                    <a:pt x="16056" y="12510"/>
                    <a:pt x="16025" y="12510"/>
                  </a:cubicBezTo>
                  <a:cubicBezTo>
                    <a:pt x="16002" y="12532"/>
                    <a:pt x="15964" y="12555"/>
                    <a:pt x="15932" y="12555"/>
                  </a:cubicBezTo>
                  <a:cubicBezTo>
                    <a:pt x="15919" y="12555"/>
                    <a:pt x="15907" y="12551"/>
                    <a:pt x="15898" y="12542"/>
                  </a:cubicBezTo>
                  <a:cubicBezTo>
                    <a:pt x="10641" y="10958"/>
                    <a:pt x="5257" y="8615"/>
                    <a:pt x="475" y="5891"/>
                  </a:cubicBezTo>
                  <a:cubicBezTo>
                    <a:pt x="475" y="6113"/>
                    <a:pt x="412" y="6398"/>
                    <a:pt x="317" y="6588"/>
                  </a:cubicBezTo>
                  <a:lnTo>
                    <a:pt x="254" y="6651"/>
                  </a:lnTo>
                  <a:cubicBezTo>
                    <a:pt x="285" y="6619"/>
                    <a:pt x="317" y="6604"/>
                    <a:pt x="353" y="6604"/>
                  </a:cubicBezTo>
                  <a:cubicBezTo>
                    <a:pt x="388" y="6604"/>
                    <a:pt x="428" y="6619"/>
                    <a:pt x="475" y="6651"/>
                  </a:cubicBezTo>
                  <a:cubicBezTo>
                    <a:pt x="2914" y="7886"/>
                    <a:pt x="5384" y="9153"/>
                    <a:pt x="7886" y="10261"/>
                  </a:cubicBezTo>
                  <a:cubicBezTo>
                    <a:pt x="9184" y="10831"/>
                    <a:pt x="10514" y="11401"/>
                    <a:pt x="11876" y="11908"/>
                  </a:cubicBezTo>
                  <a:cubicBezTo>
                    <a:pt x="12968" y="12308"/>
                    <a:pt x="14509" y="13111"/>
                    <a:pt x="15818" y="13111"/>
                  </a:cubicBezTo>
                  <a:cubicBezTo>
                    <a:pt x="16066" y="13111"/>
                    <a:pt x="16305" y="13082"/>
                    <a:pt x="16531" y="13017"/>
                  </a:cubicBezTo>
                  <a:lnTo>
                    <a:pt x="16531" y="12890"/>
                  </a:lnTo>
                  <a:cubicBezTo>
                    <a:pt x="17672" y="10610"/>
                    <a:pt x="17672" y="8361"/>
                    <a:pt x="16595" y="6049"/>
                  </a:cubicBezTo>
                  <a:lnTo>
                    <a:pt x="16595" y="6018"/>
                  </a:lnTo>
                  <a:cubicBezTo>
                    <a:pt x="11084" y="4023"/>
                    <a:pt x="5732" y="1806"/>
                    <a:pt x="95" y="64"/>
                  </a:cubicBezTo>
                  <a:cubicBezTo>
                    <a:pt x="32" y="32"/>
                    <a:pt x="0" y="32"/>
                    <a:pt x="0" y="1"/>
                  </a:cubicBezTo>
                  <a:close/>
                </a:path>
              </a:pathLst>
            </a:custGeom>
            <a:solidFill>
              <a:srgbClr val="CCCCC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6"/>
            <p:cNvSpPr/>
            <p:nvPr/>
          </p:nvSpPr>
          <p:spPr>
            <a:xfrm>
              <a:off x="753702" y="4252773"/>
              <a:ext cx="620724" cy="252693"/>
            </a:xfrm>
            <a:custGeom>
              <a:rect b="b" l="l" r="r" t="t"/>
              <a:pathLst>
                <a:path extrusionOk="0" h="8045" w="19762">
                  <a:moveTo>
                    <a:pt x="3108" y="1074"/>
                  </a:moveTo>
                  <a:cubicBezTo>
                    <a:pt x="3116" y="1074"/>
                    <a:pt x="3126" y="1075"/>
                    <a:pt x="3135" y="1077"/>
                  </a:cubicBezTo>
                  <a:cubicBezTo>
                    <a:pt x="4180" y="1330"/>
                    <a:pt x="5194" y="1584"/>
                    <a:pt x="6239" y="1900"/>
                  </a:cubicBezTo>
                  <a:cubicBezTo>
                    <a:pt x="6271" y="1964"/>
                    <a:pt x="6271" y="2027"/>
                    <a:pt x="6176" y="2027"/>
                  </a:cubicBezTo>
                  <a:cubicBezTo>
                    <a:pt x="5162" y="1837"/>
                    <a:pt x="4117" y="1552"/>
                    <a:pt x="3104" y="1235"/>
                  </a:cubicBezTo>
                  <a:cubicBezTo>
                    <a:pt x="2987" y="1235"/>
                    <a:pt x="3005" y="1074"/>
                    <a:pt x="3108" y="1074"/>
                  </a:cubicBezTo>
                  <a:close/>
                  <a:moveTo>
                    <a:pt x="2821" y="1707"/>
                  </a:moveTo>
                  <a:cubicBezTo>
                    <a:pt x="2830" y="1707"/>
                    <a:pt x="2840" y="1708"/>
                    <a:pt x="2850" y="1710"/>
                  </a:cubicBezTo>
                  <a:cubicBezTo>
                    <a:pt x="7379" y="2946"/>
                    <a:pt x="11939" y="3959"/>
                    <a:pt x="16436" y="5131"/>
                  </a:cubicBezTo>
                  <a:cubicBezTo>
                    <a:pt x="16468" y="5162"/>
                    <a:pt x="16468" y="5226"/>
                    <a:pt x="16405" y="5226"/>
                  </a:cubicBezTo>
                  <a:cubicBezTo>
                    <a:pt x="11813" y="4339"/>
                    <a:pt x="7284" y="3167"/>
                    <a:pt x="2787" y="1964"/>
                  </a:cubicBezTo>
                  <a:cubicBezTo>
                    <a:pt x="2669" y="1905"/>
                    <a:pt x="2688" y="1707"/>
                    <a:pt x="2821" y="1707"/>
                  </a:cubicBezTo>
                  <a:close/>
                  <a:moveTo>
                    <a:pt x="2259" y="2586"/>
                  </a:moveTo>
                  <a:cubicBezTo>
                    <a:pt x="2275" y="2586"/>
                    <a:pt x="2293" y="2589"/>
                    <a:pt x="2312" y="2597"/>
                  </a:cubicBezTo>
                  <a:cubicBezTo>
                    <a:pt x="6461" y="3801"/>
                    <a:pt x="10609" y="4909"/>
                    <a:pt x="14821" y="6081"/>
                  </a:cubicBezTo>
                  <a:cubicBezTo>
                    <a:pt x="14853" y="6081"/>
                    <a:pt x="14853" y="6144"/>
                    <a:pt x="14790" y="6144"/>
                  </a:cubicBezTo>
                  <a:cubicBezTo>
                    <a:pt x="10546" y="5194"/>
                    <a:pt x="6397" y="4022"/>
                    <a:pt x="2280" y="2819"/>
                  </a:cubicBezTo>
                  <a:cubicBezTo>
                    <a:pt x="2141" y="2763"/>
                    <a:pt x="2149" y="2586"/>
                    <a:pt x="2259" y="2586"/>
                  </a:cubicBezTo>
                  <a:close/>
                  <a:moveTo>
                    <a:pt x="1204" y="0"/>
                  </a:moveTo>
                  <a:cubicBezTo>
                    <a:pt x="1742" y="1077"/>
                    <a:pt x="1077" y="2502"/>
                    <a:pt x="0" y="2946"/>
                  </a:cubicBezTo>
                  <a:cubicBezTo>
                    <a:pt x="6461" y="4371"/>
                    <a:pt x="12921" y="5986"/>
                    <a:pt x="19255" y="7981"/>
                  </a:cubicBezTo>
                  <a:cubicBezTo>
                    <a:pt x="19287" y="7981"/>
                    <a:pt x="19318" y="8013"/>
                    <a:pt x="19318" y="8044"/>
                  </a:cubicBezTo>
                  <a:cubicBezTo>
                    <a:pt x="19762" y="6746"/>
                    <a:pt x="19698" y="5606"/>
                    <a:pt x="19160" y="4371"/>
                  </a:cubicBezTo>
                  <a:lnTo>
                    <a:pt x="19065" y="4371"/>
                  </a:lnTo>
                  <a:cubicBezTo>
                    <a:pt x="19128" y="4402"/>
                    <a:pt x="19097" y="4529"/>
                    <a:pt x="19002" y="4529"/>
                  </a:cubicBezTo>
                  <a:cubicBezTo>
                    <a:pt x="13079" y="3009"/>
                    <a:pt x="7062" y="1710"/>
                    <a:pt x="1204" y="0"/>
                  </a:cubicBezTo>
                  <a:close/>
                </a:path>
              </a:pathLst>
            </a:custGeom>
            <a:solidFill>
              <a:srgbClr val="FFFFFF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6"/>
            <p:cNvSpPr/>
            <p:nvPr/>
          </p:nvSpPr>
          <p:spPr>
            <a:xfrm>
              <a:off x="804659" y="3837979"/>
              <a:ext cx="513038" cy="347147"/>
            </a:xfrm>
            <a:custGeom>
              <a:rect b="b" l="l" r="r" t="t"/>
              <a:pathLst>
                <a:path extrusionOk="0" h="11053" w="16089">
                  <a:moveTo>
                    <a:pt x="2134" y="1731"/>
                  </a:moveTo>
                  <a:cubicBezTo>
                    <a:pt x="2149" y="1731"/>
                    <a:pt x="2167" y="1734"/>
                    <a:pt x="2186" y="1742"/>
                  </a:cubicBezTo>
                  <a:cubicBezTo>
                    <a:pt x="6018" y="3231"/>
                    <a:pt x="9882" y="4656"/>
                    <a:pt x="13682" y="6239"/>
                  </a:cubicBezTo>
                  <a:cubicBezTo>
                    <a:pt x="13709" y="6294"/>
                    <a:pt x="13713" y="6372"/>
                    <a:pt x="13652" y="6372"/>
                  </a:cubicBezTo>
                  <a:cubicBezTo>
                    <a:pt x="13643" y="6372"/>
                    <a:pt x="13632" y="6370"/>
                    <a:pt x="13619" y="6366"/>
                  </a:cubicBezTo>
                  <a:cubicBezTo>
                    <a:pt x="9755" y="4972"/>
                    <a:pt x="5923" y="3484"/>
                    <a:pt x="2123" y="1964"/>
                  </a:cubicBezTo>
                  <a:cubicBezTo>
                    <a:pt x="2012" y="1908"/>
                    <a:pt x="2022" y="1731"/>
                    <a:pt x="2134" y="1731"/>
                  </a:cubicBezTo>
                  <a:close/>
                  <a:moveTo>
                    <a:pt x="1509" y="2649"/>
                  </a:moveTo>
                  <a:cubicBezTo>
                    <a:pt x="1522" y="2649"/>
                    <a:pt x="1537" y="2653"/>
                    <a:pt x="1553" y="2661"/>
                  </a:cubicBezTo>
                  <a:cubicBezTo>
                    <a:pt x="5670" y="4307"/>
                    <a:pt x="9882" y="5828"/>
                    <a:pt x="14094" y="7189"/>
                  </a:cubicBezTo>
                  <a:cubicBezTo>
                    <a:pt x="14157" y="7253"/>
                    <a:pt x="14157" y="7316"/>
                    <a:pt x="14062" y="7316"/>
                  </a:cubicBezTo>
                  <a:cubicBezTo>
                    <a:pt x="9818" y="6018"/>
                    <a:pt x="5638" y="4561"/>
                    <a:pt x="1521" y="2851"/>
                  </a:cubicBezTo>
                  <a:cubicBezTo>
                    <a:pt x="1382" y="2823"/>
                    <a:pt x="1414" y="2649"/>
                    <a:pt x="1509" y="2649"/>
                  </a:cubicBezTo>
                  <a:close/>
                  <a:moveTo>
                    <a:pt x="758" y="3758"/>
                  </a:moveTo>
                  <a:cubicBezTo>
                    <a:pt x="769" y="3758"/>
                    <a:pt x="781" y="3761"/>
                    <a:pt x="793" y="3769"/>
                  </a:cubicBezTo>
                  <a:cubicBezTo>
                    <a:pt x="4435" y="5194"/>
                    <a:pt x="8077" y="6556"/>
                    <a:pt x="11687" y="8076"/>
                  </a:cubicBezTo>
                  <a:cubicBezTo>
                    <a:pt x="11718" y="8076"/>
                    <a:pt x="11718" y="8108"/>
                    <a:pt x="11687" y="8108"/>
                  </a:cubicBezTo>
                  <a:cubicBezTo>
                    <a:pt x="8013" y="6809"/>
                    <a:pt x="4403" y="5384"/>
                    <a:pt x="761" y="3959"/>
                  </a:cubicBezTo>
                  <a:cubicBezTo>
                    <a:pt x="622" y="3931"/>
                    <a:pt x="678" y="3758"/>
                    <a:pt x="758" y="3758"/>
                  </a:cubicBezTo>
                  <a:close/>
                  <a:moveTo>
                    <a:pt x="64" y="0"/>
                  </a:moveTo>
                  <a:lnTo>
                    <a:pt x="1" y="64"/>
                  </a:lnTo>
                  <a:cubicBezTo>
                    <a:pt x="64" y="64"/>
                    <a:pt x="96" y="95"/>
                    <a:pt x="128" y="159"/>
                  </a:cubicBezTo>
                  <a:cubicBezTo>
                    <a:pt x="919" y="1426"/>
                    <a:pt x="919" y="3167"/>
                    <a:pt x="1" y="4402"/>
                  </a:cubicBezTo>
                  <a:cubicBezTo>
                    <a:pt x="2376" y="5542"/>
                    <a:pt x="4720" y="6714"/>
                    <a:pt x="7126" y="7791"/>
                  </a:cubicBezTo>
                  <a:cubicBezTo>
                    <a:pt x="9787" y="8994"/>
                    <a:pt x="12510" y="9976"/>
                    <a:pt x="15202" y="11053"/>
                  </a:cubicBezTo>
                  <a:lnTo>
                    <a:pt x="15202" y="10990"/>
                  </a:lnTo>
                  <a:cubicBezTo>
                    <a:pt x="16089" y="9216"/>
                    <a:pt x="15994" y="7411"/>
                    <a:pt x="15360" y="5574"/>
                  </a:cubicBezTo>
                  <a:cubicBezTo>
                    <a:pt x="10357" y="3389"/>
                    <a:pt x="5290" y="1457"/>
                    <a:pt x="64" y="0"/>
                  </a:cubicBezTo>
                  <a:close/>
                </a:path>
              </a:pathLst>
            </a:custGeom>
            <a:solidFill>
              <a:srgbClr val="FFF8CD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6"/>
            <p:cNvSpPr/>
            <p:nvPr/>
          </p:nvSpPr>
          <p:spPr>
            <a:xfrm>
              <a:off x="818720" y="4332240"/>
              <a:ext cx="401514" cy="113547"/>
            </a:xfrm>
            <a:custGeom>
              <a:rect b="b" l="l" r="r" t="t"/>
              <a:pathLst>
                <a:path extrusionOk="0" h="3615" w="12783">
                  <a:moveTo>
                    <a:pt x="176" y="0"/>
                  </a:moveTo>
                  <a:cubicBezTo>
                    <a:pt x="44" y="0"/>
                    <a:pt x="1" y="169"/>
                    <a:pt x="147" y="257"/>
                  </a:cubicBezTo>
                  <a:cubicBezTo>
                    <a:pt x="4327" y="1492"/>
                    <a:pt x="8476" y="2664"/>
                    <a:pt x="12720" y="3614"/>
                  </a:cubicBezTo>
                  <a:cubicBezTo>
                    <a:pt x="12783" y="3614"/>
                    <a:pt x="12783" y="3551"/>
                    <a:pt x="12751" y="3551"/>
                  </a:cubicBezTo>
                  <a:cubicBezTo>
                    <a:pt x="8539" y="2379"/>
                    <a:pt x="4359" y="1271"/>
                    <a:pt x="210" y="4"/>
                  </a:cubicBezTo>
                  <a:cubicBezTo>
                    <a:pt x="198" y="1"/>
                    <a:pt x="187" y="0"/>
                    <a:pt x="176" y="0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6"/>
            <p:cNvSpPr/>
            <p:nvPr/>
          </p:nvSpPr>
          <p:spPr>
            <a:xfrm>
              <a:off x="827923" y="3955980"/>
              <a:ext cx="350536" cy="136665"/>
            </a:xfrm>
            <a:custGeom>
              <a:rect b="b" l="l" r="r" t="t"/>
              <a:pathLst>
                <a:path extrusionOk="0" h="4351" w="11160">
                  <a:moveTo>
                    <a:pt x="136" y="1"/>
                  </a:moveTo>
                  <a:cubicBezTo>
                    <a:pt x="56" y="1"/>
                    <a:pt x="0" y="174"/>
                    <a:pt x="139" y="202"/>
                  </a:cubicBezTo>
                  <a:cubicBezTo>
                    <a:pt x="3781" y="1627"/>
                    <a:pt x="7423" y="3052"/>
                    <a:pt x="11096" y="4351"/>
                  </a:cubicBezTo>
                  <a:cubicBezTo>
                    <a:pt x="11160" y="4351"/>
                    <a:pt x="11160" y="4319"/>
                    <a:pt x="11096" y="4319"/>
                  </a:cubicBezTo>
                  <a:cubicBezTo>
                    <a:pt x="7455" y="2799"/>
                    <a:pt x="3813" y="1437"/>
                    <a:pt x="171" y="12"/>
                  </a:cubicBezTo>
                  <a:cubicBezTo>
                    <a:pt x="159" y="4"/>
                    <a:pt x="147" y="1"/>
                    <a:pt x="136" y="1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6"/>
            <p:cNvSpPr/>
            <p:nvPr/>
          </p:nvSpPr>
          <p:spPr>
            <a:xfrm>
              <a:off x="837503" y="4306390"/>
              <a:ext cx="433458" cy="110532"/>
            </a:xfrm>
            <a:custGeom>
              <a:rect b="b" l="l" r="r" t="t"/>
              <a:pathLst>
                <a:path extrusionOk="0" h="3519" w="13800">
                  <a:moveTo>
                    <a:pt x="153" y="0"/>
                  </a:moveTo>
                  <a:cubicBezTo>
                    <a:pt x="20" y="0"/>
                    <a:pt x="1" y="198"/>
                    <a:pt x="119" y="257"/>
                  </a:cubicBezTo>
                  <a:cubicBezTo>
                    <a:pt x="4616" y="1429"/>
                    <a:pt x="9145" y="2632"/>
                    <a:pt x="13737" y="3519"/>
                  </a:cubicBezTo>
                  <a:cubicBezTo>
                    <a:pt x="13800" y="3519"/>
                    <a:pt x="13800" y="3455"/>
                    <a:pt x="13768" y="3424"/>
                  </a:cubicBezTo>
                  <a:cubicBezTo>
                    <a:pt x="9208" y="2252"/>
                    <a:pt x="4711" y="1239"/>
                    <a:pt x="182" y="3"/>
                  </a:cubicBezTo>
                  <a:cubicBezTo>
                    <a:pt x="172" y="1"/>
                    <a:pt x="162" y="0"/>
                    <a:pt x="153" y="0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6"/>
            <p:cNvSpPr/>
            <p:nvPr/>
          </p:nvSpPr>
          <p:spPr>
            <a:xfrm>
              <a:off x="847492" y="4287481"/>
              <a:ext cx="103182" cy="28991"/>
            </a:xfrm>
            <a:custGeom>
              <a:rect b="b" l="l" r="r" t="t"/>
              <a:pathLst>
                <a:path extrusionOk="0" h="923" w="3285">
                  <a:moveTo>
                    <a:pt x="122" y="0"/>
                  </a:moveTo>
                  <a:cubicBezTo>
                    <a:pt x="19" y="0"/>
                    <a:pt x="1" y="162"/>
                    <a:pt x="118" y="162"/>
                  </a:cubicBezTo>
                  <a:cubicBezTo>
                    <a:pt x="1131" y="447"/>
                    <a:pt x="2176" y="732"/>
                    <a:pt x="3190" y="922"/>
                  </a:cubicBezTo>
                  <a:cubicBezTo>
                    <a:pt x="3285" y="922"/>
                    <a:pt x="3285" y="859"/>
                    <a:pt x="3253" y="795"/>
                  </a:cubicBezTo>
                  <a:cubicBezTo>
                    <a:pt x="2208" y="542"/>
                    <a:pt x="1194" y="225"/>
                    <a:pt x="149" y="4"/>
                  </a:cubicBezTo>
                  <a:cubicBezTo>
                    <a:pt x="140" y="1"/>
                    <a:pt x="130" y="0"/>
                    <a:pt x="122" y="0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6"/>
            <p:cNvSpPr/>
            <p:nvPr/>
          </p:nvSpPr>
          <p:spPr>
            <a:xfrm>
              <a:off x="851795" y="3922151"/>
              <a:ext cx="402268" cy="145617"/>
            </a:xfrm>
            <a:custGeom>
              <a:rect b="b" l="l" r="r" t="t"/>
              <a:pathLst>
                <a:path extrusionOk="0" h="4636" w="12807">
                  <a:moveTo>
                    <a:pt x="127" y="1"/>
                  </a:moveTo>
                  <a:cubicBezTo>
                    <a:pt x="32" y="1"/>
                    <a:pt x="0" y="175"/>
                    <a:pt x="139" y="202"/>
                  </a:cubicBezTo>
                  <a:cubicBezTo>
                    <a:pt x="4256" y="1817"/>
                    <a:pt x="8436" y="3338"/>
                    <a:pt x="12712" y="4636"/>
                  </a:cubicBezTo>
                  <a:cubicBezTo>
                    <a:pt x="12807" y="4636"/>
                    <a:pt x="12807" y="4541"/>
                    <a:pt x="12775" y="4509"/>
                  </a:cubicBezTo>
                  <a:cubicBezTo>
                    <a:pt x="8500" y="3148"/>
                    <a:pt x="4288" y="1659"/>
                    <a:pt x="171" y="12"/>
                  </a:cubicBezTo>
                  <a:cubicBezTo>
                    <a:pt x="155" y="4"/>
                    <a:pt x="140" y="1"/>
                    <a:pt x="127" y="1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6"/>
            <p:cNvSpPr/>
            <p:nvPr/>
          </p:nvSpPr>
          <p:spPr>
            <a:xfrm>
              <a:off x="792493" y="3737492"/>
              <a:ext cx="595848" cy="240758"/>
            </a:xfrm>
            <a:custGeom>
              <a:rect b="b" l="l" r="r" t="t"/>
              <a:pathLst>
                <a:path extrusionOk="0" h="7665" w="18970">
                  <a:moveTo>
                    <a:pt x="2941" y="1083"/>
                  </a:moveTo>
                  <a:cubicBezTo>
                    <a:pt x="2962" y="1083"/>
                    <a:pt x="2985" y="1091"/>
                    <a:pt x="3009" y="1109"/>
                  </a:cubicBezTo>
                  <a:cubicBezTo>
                    <a:pt x="3420" y="1331"/>
                    <a:pt x="3769" y="1616"/>
                    <a:pt x="4149" y="1901"/>
                  </a:cubicBezTo>
                  <a:cubicBezTo>
                    <a:pt x="4255" y="1954"/>
                    <a:pt x="4183" y="2074"/>
                    <a:pt x="4120" y="2074"/>
                  </a:cubicBezTo>
                  <a:cubicBezTo>
                    <a:pt x="4108" y="2074"/>
                    <a:pt x="4096" y="2070"/>
                    <a:pt x="4086" y="2059"/>
                  </a:cubicBezTo>
                  <a:cubicBezTo>
                    <a:pt x="3674" y="1806"/>
                    <a:pt x="3262" y="1584"/>
                    <a:pt x="2882" y="1299"/>
                  </a:cubicBezTo>
                  <a:cubicBezTo>
                    <a:pt x="2805" y="1222"/>
                    <a:pt x="2853" y="1083"/>
                    <a:pt x="2941" y="1083"/>
                  </a:cubicBezTo>
                  <a:close/>
                  <a:moveTo>
                    <a:pt x="2629" y="1"/>
                  </a:moveTo>
                  <a:cubicBezTo>
                    <a:pt x="1774" y="539"/>
                    <a:pt x="919" y="1109"/>
                    <a:pt x="0" y="1584"/>
                  </a:cubicBezTo>
                  <a:cubicBezTo>
                    <a:pt x="5511" y="3231"/>
                    <a:pt x="11179" y="5100"/>
                    <a:pt x="16310" y="7665"/>
                  </a:cubicBezTo>
                  <a:cubicBezTo>
                    <a:pt x="16310" y="7633"/>
                    <a:pt x="16341" y="7601"/>
                    <a:pt x="16405" y="7538"/>
                  </a:cubicBezTo>
                  <a:cubicBezTo>
                    <a:pt x="17228" y="7063"/>
                    <a:pt x="18083" y="6588"/>
                    <a:pt x="18970" y="6176"/>
                  </a:cubicBezTo>
                  <a:cubicBezTo>
                    <a:pt x="13333" y="4688"/>
                    <a:pt x="7854" y="2566"/>
                    <a:pt x="2629" y="1"/>
                  </a:cubicBezTo>
                  <a:close/>
                </a:path>
              </a:pathLst>
            </a:custGeom>
            <a:solidFill>
              <a:srgbClr val="CCCCC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6"/>
            <p:cNvSpPr/>
            <p:nvPr/>
          </p:nvSpPr>
          <p:spPr>
            <a:xfrm>
              <a:off x="804656" y="3893566"/>
              <a:ext cx="433446" cy="197008"/>
            </a:xfrm>
            <a:custGeom>
              <a:rect b="b" l="l" r="r" t="t"/>
              <a:pathLst>
                <a:path extrusionOk="0" h="4603" w="11710">
                  <a:moveTo>
                    <a:pt x="150" y="0"/>
                  </a:moveTo>
                  <a:cubicBezTo>
                    <a:pt x="21" y="0"/>
                    <a:pt x="1" y="169"/>
                    <a:pt x="88" y="257"/>
                  </a:cubicBezTo>
                  <a:cubicBezTo>
                    <a:pt x="3952" y="1714"/>
                    <a:pt x="7721" y="3266"/>
                    <a:pt x="11616" y="4596"/>
                  </a:cubicBezTo>
                  <a:cubicBezTo>
                    <a:pt x="11629" y="4600"/>
                    <a:pt x="11640" y="4602"/>
                    <a:pt x="11650" y="4602"/>
                  </a:cubicBezTo>
                  <a:cubicBezTo>
                    <a:pt x="11710" y="4602"/>
                    <a:pt x="11702" y="4524"/>
                    <a:pt x="11648" y="4469"/>
                  </a:cubicBezTo>
                  <a:cubicBezTo>
                    <a:pt x="7911" y="2886"/>
                    <a:pt x="4015" y="1461"/>
                    <a:pt x="183" y="4"/>
                  </a:cubicBezTo>
                  <a:cubicBezTo>
                    <a:pt x="171" y="1"/>
                    <a:pt x="160" y="0"/>
                    <a:pt x="150" y="0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6"/>
            <p:cNvSpPr/>
            <p:nvPr/>
          </p:nvSpPr>
          <p:spPr>
            <a:xfrm>
              <a:off x="880598" y="3771509"/>
              <a:ext cx="45576" cy="31159"/>
            </a:xfrm>
            <a:custGeom>
              <a:rect b="b" l="l" r="r" t="t"/>
              <a:pathLst>
                <a:path extrusionOk="0" h="992" w="1451">
                  <a:moveTo>
                    <a:pt x="136" y="0"/>
                  </a:moveTo>
                  <a:cubicBezTo>
                    <a:pt x="48" y="0"/>
                    <a:pt x="0" y="139"/>
                    <a:pt x="77" y="216"/>
                  </a:cubicBezTo>
                  <a:cubicBezTo>
                    <a:pt x="489" y="438"/>
                    <a:pt x="869" y="691"/>
                    <a:pt x="1281" y="976"/>
                  </a:cubicBezTo>
                  <a:cubicBezTo>
                    <a:pt x="1291" y="987"/>
                    <a:pt x="1303" y="991"/>
                    <a:pt x="1315" y="991"/>
                  </a:cubicBezTo>
                  <a:cubicBezTo>
                    <a:pt x="1378" y="991"/>
                    <a:pt x="1450" y="871"/>
                    <a:pt x="1344" y="818"/>
                  </a:cubicBezTo>
                  <a:cubicBezTo>
                    <a:pt x="964" y="565"/>
                    <a:pt x="615" y="280"/>
                    <a:pt x="204" y="26"/>
                  </a:cubicBezTo>
                  <a:cubicBezTo>
                    <a:pt x="180" y="8"/>
                    <a:pt x="157" y="0"/>
                    <a:pt x="136" y="0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6"/>
            <p:cNvSpPr/>
            <p:nvPr/>
          </p:nvSpPr>
          <p:spPr>
            <a:xfrm>
              <a:off x="882011" y="3533578"/>
              <a:ext cx="604831" cy="225838"/>
            </a:xfrm>
            <a:custGeom>
              <a:rect b="b" l="l" r="r" t="t"/>
              <a:pathLst>
                <a:path extrusionOk="0" h="7190" w="19256">
                  <a:moveTo>
                    <a:pt x="824" y="1"/>
                  </a:moveTo>
                  <a:cubicBezTo>
                    <a:pt x="570" y="96"/>
                    <a:pt x="285" y="222"/>
                    <a:pt x="0" y="317"/>
                  </a:cubicBezTo>
                  <a:cubicBezTo>
                    <a:pt x="3357" y="1331"/>
                    <a:pt x="6651" y="2629"/>
                    <a:pt x="9976" y="3833"/>
                  </a:cubicBezTo>
                  <a:cubicBezTo>
                    <a:pt x="13016" y="4909"/>
                    <a:pt x="16120" y="5923"/>
                    <a:pt x="19034" y="7190"/>
                  </a:cubicBezTo>
                  <a:cubicBezTo>
                    <a:pt x="19034" y="7158"/>
                    <a:pt x="19097" y="7158"/>
                    <a:pt x="19129" y="7126"/>
                  </a:cubicBezTo>
                  <a:cubicBezTo>
                    <a:pt x="19129" y="7126"/>
                    <a:pt x="19160" y="7126"/>
                    <a:pt x="19160" y="7063"/>
                  </a:cubicBezTo>
                  <a:cubicBezTo>
                    <a:pt x="19192" y="6841"/>
                    <a:pt x="19192" y="6588"/>
                    <a:pt x="19255" y="6366"/>
                  </a:cubicBezTo>
                  <a:lnTo>
                    <a:pt x="19255" y="6366"/>
                  </a:lnTo>
                  <a:cubicBezTo>
                    <a:pt x="19230" y="6375"/>
                    <a:pt x="19209" y="6379"/>
                    <a:pt x="19191" y="6379"/>
                  </a:cubicBezTo>
                  <a:cubicBezTo>
                    <a:pt x="19143" y="6379"/>
                    <a:pt x="19120" y="6349"/>
                    <a:pt x="19097" y="6303"/>
                  </a:cubicBezTo>
                  <a:lnTo>
                    <a:pt x="19034" y="6303"/>
                  </a:lnTo>
                  <a:cubicBezTo>
                    <a:pt x="15930" y="5828"/>
                    <a:pt x="12953" y="4529"/>
                    <a:pt x="10008" y="3453"/>
                  </a:cubicBezTo>
                  <a:cubicBezTo>
                    <a:pt x="6968" y="2313"/>
                    <a:pt x="3927" y="1204"/>
                    <a:pt x="919" y="64"/>
                  </a:cubicBezTo>
                  <a:lnTo>
                    <a:pt x="824" y="1"/>
                  </a:lnTo>
                  <a:close/>
                </a:path>
              </a:pathLst>
            </a:custGeom>
            <a:solidFill>
              <a:srgbClr val="62BDAF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6"/>
            <p:cNvSpPr/>
            <p:nvPr/>
          </p:nvSpPr>
          <p:spPr>
            <a:xfrm>
              <a:off x="926142" y="3619987"/>
              <a:ext cx="428401" cy="163301"/>
            </a:xfrm>
            <a:custGeom>
              <a:rect b="b" l="l" r="r" t="t"/>
              <a:pathLst>
                <a:path extrusionOk="0" h="5199" w="13639">
                  <a:moveTo>
                    <a:pt x="115" y="1"/>
                  </a:moveTo>
                  <a:cubicBezTo>
                    <a:pt x="16" y="1"/>
                    <a:pt x="0" y="134"/>
                    <a:pt x="116" y="163"/>
                  </a:cubicBezTo>
                  <a:cubicBezTo>
                    <a:pt x="4581" y="1873"/>
                    <a:pt x="9046" y="3584"/>
                    <a:pt x="13575" y="5199"/>
                  </a:cubicBezTo>
                  <a:cubicBezTo>
                    <a:pt x="13607" y="5199"/>
                    <a:pt x="13638" y="5135"/>
                    <a:pt x="13607" y="5104"/>
                  </a:cubicBezTo>
                  <a:cubicBezTo>
                    <a:pt x="9078" y="3362"/>
                    <a:pt x="4613" y="1683"/>
                    <a:pt x="147" y="5"/>
                  </a:cubicBezTo>
                  <a:cubicBezTo>
                    <a:pt x="136" y="2"/>
                    <a:pt x="125" y="1"/>
                    <a:pt x="115" y="1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6"/>
            <p:cNvSpPr/>
            <p:nvPr/>
          </p:nvSpPr>
          <p:spPr>
            <a:xfrm>
              <a:off x="877049" y="3558455"/>
              <a:ext cx="614757" cy="348180"/>
            </a:xfrm>
            <a:custGeom>
              <a:rect b="b" l="l" r="r" t="t"/>
              <a:pathLst>
                <a:path extrusionOk="0" h="11085" w="19572">
                  <a:moveTo>
                    <a:pt x="1846" y="3153"/>
                  </a:moveTo>
                  <a:cubicBezTo>
                    <a:pt x="1862" y="3153"/>
                    <a:pt x="1880" y="3157"/>
                    <a:pt x="1900" y="3167"/>
                  </a:cubicBezTo>
                  <a:cubicBezTo>
                    <a:pt x="2692" y="3421"/>
                    <a:pt x="3452" y="3674"/>
                    <a:pt x="4244" y="3991"/>
                  </a:cubicBezTo>
                  <a:cubicBezTo>
                    <a:pt x="4268" y="4015"/>
                    <a:pt x="4274" y="4075"/>
                    <a:pt x="4247" y="4075"/>
                  </a:cubicBezTo>
                  <a:cubicBezTo>
                    <a:pt x="4239" y="4075"/>
                    <a:pt x="4227" y="4069"/>
                    <a:pt x="4212" y="4054"/>
                  </a:cubicBezTo>
                  <a:cubicBezTo>
                    <a:pt x="3420" y="3832"/>
                    <a:pt x="2629" y="3579"/>
                    <a:pt x="1837" y="3326"/>
                  </a:cubicBezTo>
                  <a:cubicBezTo>
                    <a:pt x="1757" y="3273"/>
                    <a:pt x="1767" y="3153"/>
                    <a:pt x="1846" y="3153"/>
                  </a:cubicBezTo>
                  <a:close/>
                  <a:moveTo>
                    <a:pt x="1686" y="1960"/>
                  </a:moveTo>
                  <a:cubicBezTo>
                    <a:pt x="1694" y="1960"/>
                    <a:pt x="1702" y="1961"/>
                    <a:pt x="1710" y="1964"/>
                  </a:cubicBezTo>
                  <a:cubicBezTo>
                    <a:pt x="6176" y="3674"/>
                    <a:pt x="10704" y="5321"/>
                    <a:pt x="15170" y="7126"/>
                  </a:cubicBezTo>
                  <a:cubicBezTo>
                    <a:pt x="15201" y="7126"/>
                    <a:pt x="15201" y="7189"/>
                    <a:pt x="15138" y="7189"/>
                  </a:cubicBezTo>
                  <a:cubicBezTo>
                    <a:pt x="10609" y="5479"/>
                    <a:pt x="6144" y="3801"/>
                    <a:pt x="1679" y="2122"/>
                  </a:cubicBezTo>
                  <a:cubicBezTo>
                    <a:pt x="1592" y="2093"/>
                    <a:pt x="1611" y="1960"/>
                    <a:pt x="1686" y="1960"/>
                  </a:cubicBezTo>
                  <a:close/>
                  <a:moveTo>
                    <a:pt x="2001" y="4335"/>
                  </a:moveTo>
                  <a:cubicBezTo>
                    <a:pt x="2010" y="4335"/>
                    <a:pt x="2018" y="4336"/>
                    <a:pt x="2027" y="4339"/>
                  </a:cubicBezTo>
                  <a:cubicBezTo>
                    <a:pt x="6271" y="6239"/>
                    <a:pt x="10578" y="7696"/>
                    <a:pt x="14980" y="8994"/>
                  </a:cubicBezTo>
                  <a:cubicBezTo>
                    <a:pt x="15233" y="9089"/>
                    <a:pt x="15550" y="9153"/>
                    <a:pt x="15835" y="9279"/>
                  </a:cubicBezTo>
                  <a:cubicBezTo>
                    <a:pt x="15862" y="9279"/>
                    <a:pt x="15866" y="9349"/>
                    <a:pt x="15846" y="9349"/>
                  </a:cubicBezTo>
                  <a:cubicBezTo>
                    <a:pt x="15843" y="9349"/>
                    <a:pt x="15839" y="9347"/>
                    <a:pt x="15835" y="9343"/>
                  </a:cubicBezTo>
                  <a:cubicBezTo>
                    <a:pt x="11053" y="8203"/>
                    <a:pt x="6429" y="6524"/>
                    <a:pt x="1932" y="4497"/>
                  </a:cubicBezTo>
                  <a:cubicBezTo>
                    <a:pt x="1845" y="4469"/>
                    <a:pt x="1916" y="4335"/>
                    <a:pt x="2001" y="4335"/>
                  </a:cubicBezTo>
                  <a:close/>
                  <a:moveTo>
                    <a:pt x="317" y="0"/>
                  </a:moveTo>
                  <a:lnTo>
                    <a:pt x="317" y="0"/>
                  </a:lnTo>
                  <a:cubicBezTo>
                    <a:pt x="982" y="1331"/>
                    <a:pt x="950" y="3041"/>
                    <a:pt x="0" y="4212"/>
                  </a:cubicBezTo>
                  <a:cubicBezTo>
                    <a:pt x="602" y="4497"/>
                    <a:pt x="1140" y="4751"/>
                    <a:pt x="1742" y="5004"/>
                  </a:cubicBezTo>
                  <a:cubicBezTo>
                    <a:pt x="4307" y="6208"/>
                    <a:pt x="6936" y="7348"/>
                    <a:pt x="9596" y="8329"/>
                  </a:cubicBezTo>
                  <a:cubicBezTo>
                    <a:pt x="12794" y="9533"/>
                    <a:pt x="15993" y="10325"/>
                    <a:pt x="19318" y="11021"/>
                  </a:cubicBezTo>
                  <a:cubicBezTo>
                    <a:pt x="19318" y="11021"/>
                    <a:pt x="19350" y="11021"/>
                    <a:pt x="19350" y="11085"/>
                  </a:cubicBezTo>
                  <a:cubicBezTo>
                    <a:pt x="19445" y="10515"/>
                    <a:pt x="19508" y="9913"/>
                    <a:pt x="19508" y="9374"/>
                  </a:cubicBezTo>
                  <a:cubicBezTo>
                    <a:pt x="18051" y="9058"/>
                    <a:pt x="16626" y="8709"/>
                    <a:pt x="15201" y="8266"/>
                  </a:cubicBezTo>
                  <a:cubicBezTo>
                    <a:pt x="12066" y="7316"/>
                    <a:pt x="9026" y="6081"/>
                    <a:pt x="6049" y="4782"/>
                  </a:cubicBezTo>
                  <a:cubicBezTo>
                    <a:pt x="5991" y="4782"/>
                    <a:pt x="6038" y="4652"/>
                    <a:pt x="6143" y="4652"/>
                  </a:cubicBezTo>
                  <a:cubicBezTo>
                    <a:pt x="6153" y="4652"/>
                    <a:pt x="6164" y="4653"/>
                    <a:pt x="6176" y="4656"/>
                  </a:cubicBezTo>
                  <a:cubicBezTo>
                    <a:pt x="10546" y="6588"/>
                    <a:pt x="15011" y="7949"/>
                    <a:pt x="19508" y="9343"/>
                  </a:cubicBezTo>
                  <a:cubicBezTo>
                    <a:pt x="19572" y="8488"/>
                    <a:pt x="19508" y="7664"/>
                    <a:pt x="19413" y="6841"/>
                  </a:cubicBezTo>
                  <a:cubicBezTo>
                    <a:pt x="19413" y="6778"/>
                    <a:pt x="19413" y="6714"/>
                    <a:pt x="19445" y="6683"/>
                  </a:cubicBezTo>
                  <a:cubicBezTo>
                    <a:pt x="16151" y="5764"/>
                    <a:pt x="12953" y="4497"/>
                    <a:pt x="9754" y="3357"/>
                  </a:cubicBezTo>
                  <a:cubicBezTo>
                    <a:pt x="6619" y="2249"/>
                    <a:pt x="3420" y="1204"/>
                    <a:pt x="317" y="0"/>
                  </a:cubicBezTo>
                  <a:close/>
                </a:path>
              </a:pathLst>
            </a:custGeom>
            <a:solidFill>
              <a:srgbClr val="FFF8CD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6"/>
            <p:cNvSpPr/>
            <p:nvPr/>
          </p:nvSpPr>
          <p:spPr>
            <a:xfrm>
              <a:off x="932393" y="3657459"/>
              <a:ext cx="79970" cy="28363"/>
            </a:xfrm>
            <a:custGeom>
              <a:rect b="b" l="l" r="r" t="t"/>
              <a:pathLst>
                <a:path extrusionOk="0" h="903" w="2546">
                  <a:moveTo>
                    <a:pt x="85" y="1"/>
                  </a:moveTo>
                  <a:cubicBezTo>
                    <a:pt x="5" y="1"/>
                    <a:pt x="0" y="121"/>
                    <a:pt x="107" y="174"/>
                  </a:cubicBezTo>
                  <a:cubicBezTo>
                    <a:pt x="898" y="427"/>
                    <a:pt x="1690" y="680"/>
                    <a:pt x="2482" y="902"/>
                  </a:cubicBezTo>
                  <a:cubicBezTo>
                    <a:pt x="2513" y="902"/>
                    <a:pt x="2545" y="839"/>
                    <a:pt x="2513" y="839"/>
                  </a:cubicBezTo>
                  <a:cubicBezTo>
                    <a:pt x="1690" y="522"/>
                    <a:pt x="898" y="237"/>
                    <a:pt x="138" y="15"/>
                  </a:cubicBezTo>
                  <a:cubicBezTo>
                    <a:pt x="118" y="5"/>
                    <a:pt x="100" y="1"/>
                    <a:pt x="85" y="1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6"/>
            <p:cNvSpPr/>
            <p:nvPr/>
          </p:nvSpPr>
          <p:spPr>
            <a:xfrm>
              <a:off x="936005" y="3694586"/>
              <a:ext cx="441405" cy="157333"/>
            </a:xfrm>
            <a:custGeom>
              <a:rect b="b" l="l" r="r" t="t"/>
              <a:pathLst>
                <a:path extrusionOk="0" h="5009" w="14053">
                  <a:moveTo>
                    <a:pt x="149" y="1"/>
                  </a:moveTo>
                  <a:cubicBezTo>
                    <a:pt x="45" y="1"/>
                    <a:pt x="0" y="135"/>
                    <a:pt x="87" y="163"/>
                  </a:cubicBezTo>
                  <a:cubicBezTo>
                    <a:pt x="4584" y="2190"/>
                    <a:pt x="9207" y="3869"/>
                    <a:pt x="13989" y="5009"/>
                  </a:cubicBezTo>
                  <a:cubicBezTo>
                    <a:pt x="14053" y="5009"/>
                    <a:pt x="14053" y="4945"/>
                    <a:pt x="13989" y="4945"/>
                  </a:cubicBezTo>
                  <a:cubicBezTo>
                    <a:pt x="13704" y="4882"/>
                    <a:pt x="13419" y="4787"/>
                    <a:pt x="13134" y="4660"/>
                  </a:cubicBezTo>
                  <a:cubicBezTo>
                    <a:pt x="8701" y="3362"/>
                    <a:pt x="4394" y="1905"/>
                    <a:pt x="182" y="5"/>
                  </a:cubicBezTo>
                  <a:cubicBezTo>
                    <a:pt x="170" y="2"/>
                    <a:pt x="159" y="1"/>
                    <a:pt x="149" y="1"/>
                  </a:cubicBezTo>
                  <a:close/>
                </a:path>
              </a:pathLst>
            </a:custGeom>
            <a:solidFill>
              <a:srgbClr val="FFF8CD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6"/>
            <p:cNvSpPr/>
            <p:nvPr/>
          </p:nvSpPr>
          <p:spPr>
            <a:xfrm>
              <a:off x="921808" y="3329664"/>
              <a:ext cx="920156" cy="395923"/>
            </a:xfrm>
            <a:custGeom>
              <a:rect b="b" l="l" r="r" t="t"/>
              <a:pathLst>
                <a:path extrusionOk="0" h="12605" w="29295">
                  <a:moveTo>
                    <a:pt x="22395" y="7975"/>
                  </a:moveTo>
                  <a:cubicBezTo>
                    <a:pt x="22469" y="7975"/>
                    <a:pt x="22508" y="8053"/>
                    <a:pt x="22454" y="8108"/>
                  </a:cubicBezTo>
                  <a:cubicBezTo>
                    <a:pt x="21979" y="8361"/>
                    <a:pt x="21535" y="8741"/>
                    <a:pt x="21123" y="9121"/>
                  </a:cubicBezTo>
                  <a:cubicBezTo>
                    <a:pt x="21107" y="9154"/>
                    <a:pt x="21082" y="9168"/>
                    <a:pt x="21056" y="9168"/>
                  </a:cubicBezTo>
                  <a:cubicBezTo>
                    <a:pt x="20983" y="9168"/>
                    <a:pt x="20903" y="9057"/>
                    <a:pt x="20997" y="8963"/>
                  </a:cubicBezTo>
                  <a:cubicBezTo>
                    <a:pt x="21377" y="8583"/>
                    <a:pt x="21852" y="8266"/>
                    <a:pt x="22359" y="7981"/>
                  </a:cubicBezTo>
                  <a:cubicBezTo>
                    <a:pt x="22372" y="7977"/>
                    <a:pt x="22384" y="7975"/>
                    <a:pt x="22395" y="7975"/>
                  </a:cubicBezTo>
                  <a:close/>
                  <a:moveTo>
                    <a:pt x="23499" y="8235"/>
                  </a:moveTo>
                  <a:cubicBezTo>
                    <a:pt x="23625" y="8235"/>
                    <a:pt x="23689" y="8330"/>
                    <a:pt x="23594" y="8361"/>
                  </a:cubicBezTo>
                  <a:cubicBezTo>
                    <a:pt x="22960" y="8710"/>
                    <a:pt x="22327" y="9058"/>
                    <a:pt x="21693" y="9438"/>
                  </a:cubicBezTo>
                  <a:cubicBezTo>
                    <a:pt x="21669" y="9456"/>
                    <a:pt x="21646" y="9464"/>
                    <a:pt x="21625" y="9464"/>
                  </a:cubicBezTo>
                  <a:cubicBezTo>
                    <a:pt x="21537" y="9464"/>
                    <a:pt x="21490" y="9325"/>
                    <a:pt x="21567" y="9248"/>
                  </a:cubicBezTo>
                  <a:cubicBezTo>
                    <a:pt x="22169" y="8805"/>
                    <a:pt x="22834" y="8488"/>
                    <a:pt x="23499" y="8235"/>
                  </a:cubicBezTo>
                  <a:close/>
                  <a:moveTo>
                    <a:pt x="12636" y="1"/>
                  </a:moveTo>
                  <a:cubicBezTo>
                    <a:pt x="10166" y="1204"/>
                    <a:pt x="7759" y="2407"/>
                    <a:pt x="5352" y="3611"/>
                  </a:cubicBezTo>
                  <a:cubicBezTo>
                    <a:pt x="3610" y="4498"/>
                    <a:pt x="1837" y="5543"/>
                    <a:pt x="0" y="6334"/>
                  </a:cubicBezTo>
                  <a:cubicBezTo>
                    <a:pt x="5891" y="8488"/>
                    <a:pt x="11749" y="11148"/>
                    <a:pt x="17893" y="12605"/>
                  </a:cubicBezTo>
                  <a:cubicBezTo>
                    <a:pt x="21503" y="10071"/>
                    <a:pt x="25335" y="7696"/>
                    <a:pt x="29294" y="5669"/>
                  </a:cubicBezTo>
                  <a:cubicBezTo>
                    <a:pt x="27806" y="4656"/>
                    <a:pt x="25747" y="4086"/>
                    <a:pt x="24100" y="3516"/>
                  </a:cubicBezTo>
                  <a:cubicBezTo>
                    <a:pt x="20363" y="2091"/>
                    <a:pt x="16468" y="1204"/>
                    <a:pt x="12636" y="1"/>
                  </a:cubicBezTo>
                  <a:close/>
                </a:path>
              </a:pathLst>
            </a:custGeom>
            <a:solidFill>
              <a:srgbClr val="FFFFFF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6"/>
            <p:cNvSpPr/>
            <p:nvPr/>
          </p:nvSpPr>
          <p:spPr>
            <a:xfrm>
              <a:off x="1317699" y="3806154"/>
              <a:ext cx="462575" cy="390929"/>
            </a:xfrm>
            <a:custGeom>
              <a:rect b="b" l="l" r="r" t="t"/>
              <a:pathLst>
                <a:path extrusionOk="0" h="12446" w="14727">
                  <a:moveTo>
                    <a:pt x="13491" y="0"/>
                  </a:moveTo>
                  <a:cubicBezTo>
                    <a:pt x="10800" y="1710"/>
                    <a:pt x="8013" y="3294"/>
                    <a:pt x="5226" y="4750"/>
                  </a:cubicBezTo>
                  <a:cubicBezTo>
                    <a:pt x="5190" y="4768"/>
                    <a:pt x="5155" y="4776"/>
                    <a:pt x="5122" y="4776"/>
                  </a:cubicBezTo>
                  <a:cubicBezTo>
                    <a:pt x="5036" y="4776"/>
                    <a:pt x="4964" y="4724"/>
                    <a:pt x="4941" y="4655"/>
                  </a:cubicBezTo>
                  <a:cubicBezTo>
                    <a:pt x="4181" y="4497"/>
                    <a:pt x="3421" y="4275"/>
                    <a:pt x="2629" y="4085"/>
                  </a:cubicBezTo>
                  <a:cubicBezTo>
                    <a:pt x="1774" y="4624"/>
                    <a:pt x="887" y="5130"/>
                    <a:pt x="0" y="5637"/>
                  </a:cubicBezTo>
                  <a:cubicBezTo>
                    <a:pt x="1267" y="7696"/>
                    <a:pt x="1267" y="10387"/>
                    <a:pt x="32" y="12446"/>
                  </a:cubicBezTo>
                  <a:cubicBezTo>
                    <a:pt x="3674" y="10324"/>
                    <a:pt x="7316" y="8139"/>
                    <a:pt x="10926" y="5859"/>
                  </a:cubicBezTo>
                  <a:cubicBezTo>
                    <a:pt x="12193" y="5067"/>
                    <a:pt x="13396" y="4275"/>
                    <a:pt x="14632" y="3452"/>
                  </a:cubicBezTo>
                  <a:cubicBezTo>
                    <a:pt x="14600" y="3452"/>
                    <a:pt x="14568" y="3420"/>
                    <a:pt x="14568" y="3325"/>
                  </a:cubicBezTo>
                  <a:cubicBezTo>
                    <a:pt x="14727" y="2122"/>
                    <a:pt x="14347" y="950"/>
                    <a:pt x="13523" y="95"/>
                  </a:cubicBezTo>
                  <a:cubicBezTo>
                    <a:pt x="13491" y="63"/>
                    <a:pt x="13491" y="63"/>
                    <a:pt x="13491" y="0"/>
                  </a:cubicBezTo>
                  <a:close/>
                </a:path>
              </a:pathLst>
            </a:custGeom>
            <a:solidFill>
              <a:srgbClr val="B7B7B7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6"/>
            <p:cNvSpPr/>
            <p:nvPr/>
          </p:nvSpPr>
          <p:spPr>
            <a:xfrm>
              <a:off x="1359318" y="4247245"/>
              <a:ext cx="57512" cy="60182"/>
            </a:xfrm>
            <a:custGeom>
              <a:rect b="b" l="l" r="r" t="t"/>
              <a:pathLst>
                <a:path extrusionOk="0" h="1916" w="1831">
                  <a:moveTo>
                    <a:pt x="1722" y="1"/>
                  </a:moveTo>
                  <a:cubicBezTo>
                    <a:pt x="1709" y="1"/>
                    <a:pt x="1696" y="6"/>
                    <a:pt x="1684" y="18"/>
                  </a:cubicBezTo>
                  <a:cubicBezTo>
                    <a:pt x="1146" y="588"/>
                    <a:pt x="576" y="1126"/>
                    <a:pt x="101" y="1696"/>
                  </a:cubicBezTo>
                  <a:cubicBezTo>
                    <a:pt x="1" y="1796"/>
                    <a:pt x="78" y="1915"/>
                    <a:pt x="192" y="1915"/>
                  </a:cubicBezTo>
                  <a:cubicBezTo>
                    <a:pt x="223" y="1915"/>
                    <a:pt x="257" y="1907"/>
                    <a:pt x="291" y="1886"/>
                  </a:cubicBezTo>
                  <a:cubicBezTo>
                    <a:pt x="829" y="1380"/>
                    <a:pt x="1304" y="746"/>
                    <a:pt x="1779" y="145"/>
                  </a:cubicBezTo>
                  <a:cubicBezTo>
                    <a:pt x="1830" y="93"/>
                    <a:pt x="1778" y="1"/>
                    <a:pt x="1722" y="1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6"/>
            <p:cNvSpPr/>
            <p:nvPr/>
          </p:nvSpPr>
          <p:spPr>
            <a:xfrm>
              <a:off x="1482822" y="3511717"/>
              <a:ext cx="431730" cy="424977"/>
            </a:xfrm>
            <a:custGeom>
              <a:rect b="b" l="l" r="r" t="t"/>
              <a:pathLst>
                <a:path extrusionOk="0" h="13530" w="13745">
                  <a:moveTo>
                    <a:pt x="11560" y="0"/>
                  </a:moveTo>
                  <a:cubicBezTo>
                    <a:pt x="7791" y="2249"/>
                    <a:pt x="4023" y="4529"/>
                    <a:pt x="349" y="6936"/>
                  </a:cubicBezTo>
                  <a:cubicBezTo>
                    <a:pt x="349" y="6967"/>
                    <a:pt x="381" y="6999"/>
                    <a:pt x="349" y="7062"/>
                  </a:cubicBezTo>
                  <a:cubicBezTo>
                    <a:pt x="317" y="7252"/>
                    <a:pt x="286" y="7506"/>
                    <a:pt x="191" y="7696"/>
                  </a:cubicBezTo>
                  <a:cubicBezTo>
                    <a:pt x="3991" y="5479"/>
                    <a:pt x="7728" y="3230"/>
                    <a:pt x="11465" y="887"/>
                  </a:cubicBezTo>
                  <a:lnTo>
                    <a:pt x="11528" y="887"/>
                  </a:lnTo>
                  <a:cubicBezTo>
                    <a:pt x="11557" y="830"/>
                    <a:pt x="11623" y="798"/>
                    <a:pt x="11688" y="798"/>
                  </a:cubicBezTo>
                  <a:cubicBezTo>
                    <a:pt x="11768" y="798"/>
                    <a:pt x="11845" y="845"/>
                    <a:pt x="11845" y="950"/>
                  </a:cubicBezTo>
                  <a:cubicBezTo>
                    <a:pt x="12161" y="2502"/>
                    <a:pt x="12256" y="4085"/>
                    <a:pt x="12066" y="5637"/>
                  </a:cubicBezTo>
                  <a:cubicBezTo>
                    <a:pt x="12066" y="5669"/>
                    <a:pt x="12035" y="5700"/>
                    <a:pt x="12003" y="5764"/>
                  </a:cubicBezTo>
                  <a:cubicBezTo>
                    <a:pt x="12035" y="5795"/>
                    <a:pt x="12066" y="5859"/>
                    <a:pt x="12003" y="5954"/>
                  </a:cubicBezTo>
                  <a:cubicBezTo>
                    <a:pt x="8266" y="8392"/>
                    <a:pt x="4181" y="10704"/>
                    <a:pt x="191" y="13048"/>
                  </a:cubicBezTo>
                  <a:cubicBezTo>
                    <a:pt x="143" y="13063"/>
                    <a:pt x="103" y="13071"/>
                    <a:pt x="72" y="13071"/>
                  </a:cubicBezTo>
                  <a:cubicBezTo>
                    <a:pt x="40" y="13071"/>
                    <a:pt x="16" y="13063"/>
                    <a:pt x="1" y="13048"/>
                  </a:cubicBezTo>
                  <a:lnTo>
                    <a:pt x="1" y="13048"/>
                  </a:lnTo>
                  <a:cubicBezTo>
                    <a:pt x="14" y="13404"/>
                    <a:pt x="104" y="13529"/>
                    <a:pt x="250" y="13529"/>
                  </a:cubicBezTo>
                  <a:cubicBezTo>
                    <a:pt x="455" y="13529"/>
                    <a:pt x="771" y="13283"/>
                    <a:pt x="1141" y="13079"/>
                  </a:cubicBezTo>
                  <a:cubicBezTo>
                    <a:pt x="1616" y="12794"/>
                    <a:pt x="2091" y="12573"/>
                    <a:pt x="2566" y="12288"/>
                  </a:cubicBezTo>
                  <a:cubicBezTo>
                    <a:pt x="3611" y="11686"/>
                    <a:pt x="4593" y="11084"/>
                    <a:pt x="5606" y="10451"/>
                  </a:cubicBezTo>
                  <a:cubicBezTo>
                    <a:pt x="7823" y="9121"/>
                    <a:pt x="10040" y="7727"/>
                    <a:pt x="12320" y="6460"/>
                  </a:cubicBezTo>
                  <a:lnTo>
                    <a:pt x="12320" y="6429"/>
                  </a:lnTo>
                  <a:cubicBezTo>
                    <a:pt x="12985" y="4529"/>
                    <a:pt x="13745" y="2154"/>
                    <a:pt x="12098" y="538"/>
                  </a:cubicBezTo>
                  <a:cubicBezTo>
                    <a:pt x="11940" y="380"/>
                    <a:pt x="11750" y="158"/>
                    <a:pt x="11560" y="0"/>
                  </a:cubicBezTo>
                  <a:close/>
                </a:path>
              </a:pathLst>
            </a:custGeom>
            <a:solidFill>
              <a:srgbClr val="FFF8CD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6"/>
            <p:cNvSpPr/>
            <p:nvPr/>
          </p:nvSpPr>
          <p:spPr>
            <a:xfrm>
              <a:off x="1521613" y="3657271"/>
              <a:ext cx="299212" cy="159845"/>
            </a:xfrm>
            <a:custGeom>
              <a:rect b="b" l="l" r="r" t="t"/>
              <a:pathLst>
                <a:path extrusionOk="0" h="5089" w="9526">
                  <a:moveTo>
                    <a:pt x="9464" y="0"/>
                  </a:moveTo>
                  <a:cubicBezTo>
                    <a:pt x="9448" y="0"/>
                    <a:pt x="9429" y="6"/>
                    <a:pt x="9406" y="21"/>
                  </a:cubicBezTo>
                  <a:cubicBezTo>
                    <a:pt x="7063" y="1668"/>
                    <a:pt x="4308" y="2808"/>
                    <a:pt x="1679" y="4138"/>
                  </a:cubicBezTo>
                  <a:cubicBezTo>
                    <a:pt x="1141" y="4360"/>
                    <a:pt x="571" y="4645"/>
                    <a:pt x="32" y="4962"/>
                  </a:cubicBezTo>
                  <a:cubicBezTo>
                    <a:pt x="1" y="4962"/>
                    <a:pt x="1" y="4993"/>
                    <a:pt x="1" y="4993"/>
                  </a:cubicBezTo>
                  <a:cubicBezTo>
                    <a:pt x="1" y="5025"/>
                    <a:pt x="32" y="5088"/>
                    <a:pt x="96" y="5088"/>
                  </a:cubicBezTo>
                  <a:cubicBezTo>
                    <a:pt x="1837" y="4233"/>
                    <a:pt x="3548" y="3347"/>
                    <a:pt x="5289" y="2460"/>
                  </a:cubicBezTo>
                  <a:cubicBezTo>
                    <a:pt x="6714" y="1763"/>
                    <a:pt x="8235" y="1066"/>
                    <a:pt x="9501" y="85"/>
                  </a:cubicBezTo>
                  <a:cubicBezTo>
                    <a:pt x="9525" y="61"/>
                    <a:pt x="9513" y="0"/>
                    <a:pt x="9464" y="0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6"/>
            <p:cNvSpPr/>
            <p:nvPr/>
          </p:nvSpPr>
          <p:spPr>
            <a:xfrm>
              <a:off x="1531759" y="3675646"/>
              <a:ext cx="315011" cy="172567"/>
            </a:xfrm>
            <a:custGeom>
              <a:rect b="b" l="l" r="r" t="t"/>
              <a:pathLst>
                <a:path extrusionOk="0" h="5494" w="10029">
                  <a:moveTo>
                    <a:pt x="9983" y="0"/>
                  </a:moveTo>
                  <a:cubicBezTo>
                    <a:pt x="9979" y="0"/>
                    <a:pt x="9975" y="2"/>
                    <a:pt x="9970" y="6"/>
                  </a:cubicBezTo>
                  <a:cubicBezTo>
                    <a:pt x="6708" y="1970"/>
                    <a:pt x="3415" y="3775"/>
                    <a:pt x="26" y="5453"/>
                  </a:cubicBezTo>
                  <a:cubicBezTo>
                    <a:pt x="1" y="5453"/>
                    <a:pt x="16" y="5494"/>
                    <a:pt x="39" y="5494"/>
                  </a:cubicBezTo>
                  <a:cubicBezTo>
                    <a:pt x="45" y="5494"/>
                    <a:pt x="51" y="5491"/>
                    <a:pt x="58" y="5485"/>
                  </a:cubicBezTo>
                  <a:cubicBezTo>
                    <a:pt x="3510" y="3933"/>
                    <a:pt x="6835" y="2160"/>
                    <a:pt x="10002" y="101"/>
                  </a:cubicBezTo>
                  <a:cubicBezTo>
                    <a:pt x="10029" y="74"/>
                    <a:pt x="10009" y="0"/>
                    <a:pt x="9983" y="0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6"/>
            <p:cNvSpPr/>
            <p:nvPr/>
          </p:nvSpPr>
          <p:spPr>
            <a:xfrm>
              <a:off x="1493753" y="3546519"/>
              <a:ext cx="367089" cy="360116"/>
            </a:xfrm>
            <a:custGeom>
              <a:rect b="b" l="l" r="r" t="t"/>
              <a:pathLst>
                <a:path extrusionOk="0" h="11465" w="11687">
                  <a:moveTo>
                    <a:pt x="11275" y="1584"/>
                  </a:moveTo>
                  <a:cubicBezTo>
                    <a:pt x="11338" y="1584"/>
                    <a:pt x="11338" y="1584"/>
                    <a:pt x="11338" y="1647"/>
                  </a:cubicBezTo>
                  <a:cubicBezTo>
                    <a:pt x="11370" y="1647"/>
                    <a:pt x="11370" y="1679"/>
                    <a:pt x="11338" y="1679"/>
                  </a:cubicBezTo>
                  <a:cubicBezTo>
                    <a:pt x="8362" y="3516"/>
                    <a:pt x="5353" y="5352"/>
                    <a:pt x="2344" y="7126"/>
                  </a:cubicBezTo>
                  <a:cubicBezTo>
                    <a:pt x="2327" y="7138"/>
                    <a:pt x="2310" y="7143"/>
                    <a:pt x="2295" y="7143"/>
                  </a:cubicBezTo>
                  <a:cubicBezTo>
                    <a:pt x="2230" y="7143"/>
                    <a:pt x="2198" y="7045"/>
                    <a:pt x="2249" y="6968"/>
                  </a:cubicBezTo>
                  <a:cubicBezTo>
                    <a:pt x="2693" y="6714"/>
                    <a:pt x="3073" y="6461"/>
                    <a:pt x="3516" y="6176"/>
                  </a:cubicBezTo>
                  <a:cubicBezTo>
                    <a:pt x="6081" y="4592"/>
                    <a:pt x="8678" y="3104"/>
                    <a:pt x="11275" y="1584"/>
                  </a:cubicBezTo>
                  <a:close/>
                  <a:moveTo>
                    <a:pt x="10310" y="3509"/>
                  </a:moveTo>
                  <a:cubicBezTo>
                    <a:pt x="10349" y="3509"/>
                    <a:pt x="10416" y="3583"/>
                    <a:pt x="10388" y="3611"/>
                  </a:cubicBezTo>
                  <a:cubicBezTo>
                    <a:pt x="9122" y="4592"/>
                    <a:pt x="7601" y="5226"/>
                    <a:pt x="6176" y="5986"/>
                  </a:cubicBezTo>
                  <a:cubicBezTo>
                    <a:pt x="4466" y="6841"/>
                    <a:pt x="2724" y="7759"/>
                    <a:pt x="983" y="8583"/>
                  </a:cubicBezTo>
                  <a:cubicBezTo>
                    <a:pt x="975" y="8598"/>
                    <a:pt x="966" y="8604"/>
                    <a:pt x="956" y="8604"/>
                  </a:cubicBezTo>
                  <a:cubicBezTo>
                    <a:pt x="924" y="8604"/>
                    <a:pt x="888" y="8543"/>
                    <a:pt x="888" y="8519"/>
                  </a:cubicBezTo>
                  <a:cubicBezTo>
                    <a:pt x="888" y="8488"/>
                    <a:pt x="888" y="8488"/>
                    <a:pt x="919" y="8488"/>
                  </a:cubicBezTo>
                  <a:cubicBezTo>
                    <a:pt x="1458" y="8203"/>
                    <a:pt x="2028" y="7886"/>
                    <a:pt x="2566" y="7633"/>
                  </a:cubicBezTo>
                  <a:cubicBezTo>
                    <a:pt x="5195" y="6366"/>
                    <a:pt x="7950" y="5226"/>
                    <a:pt x="10293" y="3516"/>
                  </a:cubicBezTo>
                  <a:cubicBezTo>
                    <a:pt x="10298" y="3511"/>
                    <a:pt x="10303" y="3509"/>
                    <a:pt x="10310" y="3509"/>
                  </a:cubicBezTo>
                  <a:close/>
                  <a:moveTo>
                    <a:pt x="11193" y="4111"/>
                  </a:moveTo>
                  <a:cubicBezTo>
                    <a:pt x="11219" y="4111"/>
                    <a:pt x="11239" y="4185"/>
                    <a:pt x="11212" y="4212"/>
                  </a:cubicBezTo>
                  <a:cubicBezTo>
                    <a:pt x="8045" y="6239"/>
                    <a:pt x="4720" y="8044"/>
                    <a:pt x="1268" y="9596"/>
                  </a:cubicBezTo>
                  <a:cubicBezTo>
                    <a:pt x="1236" y="9596"/>
                    <a:pt x="1204" y="9564"/>
                    <a:pt x="1236" y="9564"/>
                  </a:cubicBezTo>
                  <a:cubicBezTo>
                    <a:pt x="4625" y="7886"/>
                    <a:pt x="7918" y="6113"/>
                    <a:pt x="11180" y="4117"/>
                  </a:cubicBezTo>
                  <a:cubicBezTo>
                    <a:pt x="11185" y="4113"/>
                    <a:pt x="11189" y="4111"/>
                    <a:pt x="11193" y="4111"/>
                  </a:cubicBezTo>
                  <a:close/>
                  <a:moveTo>
                    <a:pt x="11275" y="0"/>
                  </a:moveTo>
                  <a:cubicBezTo>
                    <a:pt x="8330" y="2344"/>
                    <a:pt x="4910" y="4434"/>
                    <a:pt x="1489" y="6176"/>
                  </a:cubicBezTo>
                  <a:cubicBezTo>
                    <a:pt x="983" y="6461"/>
                    <a:pt x="476" y="6714"/>
                    <a:pt x="1" y="6936"/>
                  </a:cubicBezTo>
                  <a:lnTo>
                    <a:pt x="1" y="6968"/>
                  </a:lnTo>
                  <a:cubicBezTo>
                    <a:pt x="96" y="6968"/>
                    <a:pt x="159" y="7031"/>
                    <a:pt x="159" y="7126"/>
                  </a:cubicBezTo>
                  <a:cubicBezTo>
                    <a:pt x="254" y="7601"/>
                    <a:pt x="286" y="8076"/>
                    <a:pt x="318" y="8551"/>
                  </a:cubicBezTo>
                  <a:cubicBezTo>
                    <a:pt x="349" y="8994"/>
                    <a:pt x="349" y="9406"/>
                    <a:pt x="318" y="9818"/>
                  </a:cubicBezTo>
                  <a:cubicBezTo>
                    <a:pt x="349" y="9818"/>
                    <a:pt x="349" y="9818"/>
                    <a:pt x="413" y="9881"/>
                  </a:cubicBezTo>
                  <a:cubicBezTo>
                    <a:pt x="444" y="9881"/>
                    <a:pt x="413" y="9913"/>
                    <a:pt x="413" y="9913"/>
                  </a:cubicBezTo>
                  <a:lnTo>
                    <a:pt x="318" y="9913"/>
                  </a:lnTo>
                  <a:cubicBezTo>
                    <a:pt x="286" y="10420"/>
                    <a:pt x="191" y="10926"/>
                    <a:pt x="64" y="11465"/>
                  </a:cubicBezTo>
                  <a:cubicBezTo>
                    <a:pt x="3960" y="9248"/>
                    <a:pt x="7760" y="6809"/>
                    <a:pt x="11687" y="4561"/>
                  </a:cubicBezTo>
                  <a:cubicBezTo>
                    <a:pt x="11592" y="4497"/>
                    <a:pt x="11560" y="4434"/>
                    <a:pt x="11560" y="4371"/>
                  </a:cubicBezTo>
                  <a:cubicBezTo>
                    <a:pt x="11560" y="3421"/>
                    <a:pt x="11560" y="2502"/>
                    <a:pt x="11497" y="1584"/>
                  </a:cubicBezTo>
                  <a:cubicBezTo>
                    <a:pt x="11433" y="1077"/>
                    <a:pt x="11370" y="570"/>
                    <a:pt x="11275" y="0"/>
                  </a:cubicBezTo>
                  <a:close/>
                </a:path>
              </a:pathLst>
            </a:custGeom>
            <a:solidFill>
              <a:srgbClr val="FFFFFF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6"/>
            <p:cNvSpPr/>
            <p:nvPr/>
          </p:nvSpPr>
          <p:spPr>
            <a:xfrm>
              <a:off x="1560907" y="3596241"/>
              <a:ext cx="289003" cy="174577"/>
            </a:xfrm>
            <a:custGeom>
              <a:rect b="b" l="l" r="r" t="t"/>
              <a:pathLst>
                <a:path extrusionOk="0" h="5558" w="9201">
                  <a:moveTo>
                    <a:pt x="9105" y="1"/>
                  </a:moveTo>
                  <a:cubicBezTo>
                    <a:pt x="6509" y="1521"/>
                    <a:pt x="3912" y="3041"/>
                    <a:pt x="1346" y="4593"/>
                  </a:cubicBezTo>
                  <a:cubicBezTo>
                    <a:pt x="966" y="4878"/>
                    <a:pt x="523" y="5131"/>
                    <a:pt x="80" y="5385"/>
                  </a:cubicBezTo>
                  <a:cubicBezTo>
                    <a:pt x="0" y="5438"/>
                    <a:pt x="54" y="5558"/>
                    <a:pt x="130" y="5558"/>
                  </a:cubicBezTo>
                  <a:cubicBezTo>
                    <a:pt x="144" y="5558"/>
                    <a:pt x="159" y="5553"/>
                    <a:pt x="175" y="5543"/>
                  </a:cubicBezTo>
                  <a:cubicBezTo>
                    <a:pt x="3183" y="3769"/>
                    <a:pt x="6192" y="1933"/>
                    <a:pt x="9137" y="96"/>
                  </a:cubicBezTo>
                  <a:cubicBezTo>
                    <a:pt x="9200" y="96"/>
                    <a:pt x="9200" y="33"/>
                    <a:pt x="9137" y="33"/>
                  </a:cubicBezTo>
                  <a:cubicBezTo>
                    <a:pt x="9137" y="1"/>
                    <a:pt x="9105" y="1"/>
                    <a:pt x="9105" y="1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6"/>
            <p:cNvSpPr/>
            <p:nvPr/>
          </p:nvSpPr>
          <p:spPr>
            <a:xfrm>
              <a:off x="1578340" y="3580128"/>
              <a:ext cx="50476" cy="37504"/>
            </a:xfrm>
            <a:custGeom>
              <a:rect b="b" l="l" r="r" t="t"/>
              <a:pathLst>
                <a:path extrusionOk="0" h="1194" w="1607">
                  <a:moveTo>
                    <a:pt x="1493" y="1"/>
                  </a:moveTo>
                  <a:cubicBezTo>
                    <a:pt x="1482" y="1"/>
                    <a:pt x="1470" y="3"/>
                    <a:pt x="1457" y="7"/>
                  </a:cubicBezTo>
                  <a:cubicBezTo>
                    <a:pt x="950" y="292"/>
                    <a:pt x="475" y="609"/>
                    <a:pt x="95" y="989"/>
                  </a:cubicBezTo>
                  <a:cubicBezTo>
                    <a:pt x="1" y="1083"/>
                    <a:pt x="81" y="1194"/>
                    <a:pt x="167" y="1194"/>
                  </a:cubicBezTo>
                  <a:cubicBezTo>
                    <a:pt x="197" y="1194"/>
                    <a:pt x="228" y="1180"/>
                    <a:pt x="253" y="1147"/>
                  </a:cubicBezTo>
                  <a:cubicBezTo>
                    <a:pt x="601" y="767"/>
                    <a:pt x="1045" y="387"/>
                    <a:pt x="1552" y="134"/>
                  </a:cubicBezTo>
                  <a:cubicBezTo>
                    <a:pt x="1606" y="79"/>
                    <a:pt x="1567" y="1"/>
                    <a:pt x="1493" y="1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6"/>
            <p:cNvSpPr/>
            <p:nvPr/>
          </p:nvSpPr>
          <p:spPr>
            <a:xfrm>
              <a:off x="1597751" y="3589299"/>
              <a:ext cx="69133" cy="39200"/>
            </a:xfrm>
            <a:custGeom>
              <a:rect b="b" l="l" r="r" t="t"/>
              <a:pathLst>
                <a:path extrusionOk="0" h="1248" w="2201">
                  <a:moveTo>
                    <a:pt x="2042" y="0"/>
                  </a:moveTo>
                  <a:cubicBezTo>
                    <a:pt x="1377" y="222"/>
                    <a:pt x="680" y="602"/>
                    <a:pt x="110" y="1014"/>
                  </a:cubicBezTo>
                  <a:cubicBezTo>
                    <a:pt x="1" y="1095"/>
                    <a:pt x="80" y="1248"/>
                    <a:pt x="165" y="1248"/>
                  </a:cubicBezTo>
                  <a:cubicBezTo>
                    <a:pt x="178" y="1248"/>
                    <a:pt x="192" y="1244"/>
                    <a:pt x="205" y="1235"/>
                  </a:cubicBezTo>
                  <a:cubicBezTo>
                    <a:pt x="807" y="792"/>
                    <a:pt x="1440" y="444"/>
                    <a:pt x="2105" y="159"/>
                  </a:cubicBezTo>
                  <a:cubicBezTo>
                    <a:pt x="2200" y="95"/>
                    <a:pt x="2137" y="0"/>
                    <a:pt x="2042" y="0"/>
                  </a:cubicBezTo>
                  <a:close/>
                </a:path>
              </a:pathLst>
            </a:custGeom>
            <a:solidFill>
              <a:srgbClr val="565555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6"/>
            <p:cNvSpPr/>
            <p:nvPr/>
          </p:nvSpPr>
          <p:spPr>
            <a:xfrm>
              <a:off x="1747420" y="3783256"/>
              <a:ext cx="55721" cy="128341"/>
            </a:xfrm>
            <a:custGeom>
              <a:rect b="b" l="l" r="r" t="t"/>
              <a:pathLst>
                <a:path extrusionOk="0" h="4086" w="1774">
                  <a:moveTo>
                    <a:pt x="951" y="1"/>
                  </a:moveTo>
                  <a:lnTo>
                    <a:pt x="1" y="602"/>
                  </a:lnTo>
                  <a:cubicBezTo>
                    <a:pt x="919" y="1521"/>
                    <a:pt x="1299" y="2819"/>
                    <a:pt x="1077" y="4086"/>
                  </a:cubicBezTo>
                  <a:lnTo>
                    <a:pt x="1774" y="3611"/>
                  </a:lnTo>
                  <a:lnTo>
                    <a:pt x="1711" y="3516"/>
                  </a:lnTo>
                  <a:cubicBezTo>
                    <a:pt x="1702" y="3524"/>
                    <a:pt x="1689" y="3528"/>
                    <a:pt x="1675" y="3528"/>
                  </a:cubicBezTo>
                  <a:cubicBezTo>
                    <a:pt x="1635" y="3528"/>
                    <a:pt x="1584" y="3499"/>
                    <a:pt x="1584" y="3453"/>
                  </a:cubicBezTo>
                  <a:cubicBezTo>
                    <a:pt x="1774" y="2186"/>
                    <a:pt x="1521" y="1109"/>
                    <a:pt x="951" y="1"/>
                  </a:cubicBezTo>
                  <a:close/>
                </a:path>
              </a:pathLst>
            </a:custGeom>
            <a:solidFill>
              <a:srgbClr val="EA9999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6"/>
            <p:cNvSpPr/>
            <p:nvPr/>
          </p:nvSpPr>
          <p:spPr>
            <a:xfrm>
              <a:off x="1754408" y="3673852"/>
              <a:ext cx="180081" cy="222823"/>
            </a:xfrm>
            <a:custGeom>
              <a:rect b="b" l="l" r="r" t="t"/>
              <a:pathLst>
                <a:path extrusionOk="0" h="7094" w="4815">
                  <a:moveTo>
                    <a:pt x="3643" y="0"/>
                  </a:moveTo>
                  <a:cubicBezTo>
                    <a:pt x="3484" y="475"/>
                    <a:pt x="3294" y="950"/>
                    <a:pt x="3104" y="1330"/>
                  </a:cubicBezTo>
                  <a:cubicBezTo>
                    <a:pt x="3072" y="1425"/>
                    <a:pt x="2977" y="1425"/>
                    <a:pt x="2914" y="1425"/>
                  </a:cubicBezTo>
                  <a:cubicBezTo>
                    <a:pt x="1964" y="2059"/>
                    <a:pt x="951" y="2692"/>
                    <a:pt x="1" y="3325"/>
                  </a:cubicBezTo>
                  <a:cubicBezTo>
                    <a:pt x="761" y="4339"/>
                    <a:pt x="919" y="5732"/>
                    <a:pt x="571" y="6967"/>
                  </a:cubicBezTo>
                  <a:cubicBezTo>
                    <a:pt x="602" y="6999"/>
                    <a:pt x="602" y="6999"/>
                    <a:pt x="571" y="6999"/>
                  </a:cubicBezTo>
                  <a:lnTo>
                    <a:pt x="634" y="7094"/>
                  </a:lnTo>
                  <a:cubicBezTo>
                    <a:pt x="1869" y="6302"/>
                    <a:pt x="3072" y="5447"/>
                    <a:pt x="4276" y="4719"/>
                  </a:cubicBezTo>
                  <a:cubicBezTo>
                    <a:pt x="4814" y="3040"/>
                    <a:pt x="4561" y="1457"/>
                    <a:pt x="3643" y="0"/>
                  </a:cubicBezTo>
                  <a:close/>
                </a:path>
              </a:pathLst>
            </a:custGeom>
            <a:solidFill>
              <a:srgbClr val="CCCCC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6"/>
            <p:cNvSpPr/>
            <p:nvPr/>
          </p:nvSpPr>
          <p:spPr>
            <a:xfrm>
              <a:off x="1897622" y="3550508"/>
              <a:ext cx="57732" cy="52737"/>
            </a:xfrm>
            <a:custGeom>
              <a:rect b="b" l="l" r="r" t="t"/>
              <a:pathLst>
                <a:path extrusionOk="0" h="1679" w="1838">
                  <a:moveTo>
                    <a:pt x="1" y="0"/>
                  </a:moveTo>
                  <a:cubicBezTo>
                    <a:pt x="1" y="32"/>
                    <a:pt x="64" y="95"/>
                    <a:pt x="64" y="127"/>
                  </a:cubicBezTo>
                  <a:cubicBezTo>
                    <a:pt x="254" y="602"/>
                    <a:pt x="381" y="1140"/>
                    <a:pt x="381" y="1679"/>
                  </a:cubicBezTo>
                  <a:cubicBezTo>
                    <a:pt x="856" y="1267"/>
                    <a:pt x="1331" y="919"/>
                    <a:pt x="1837" y="538"/>
                  </a:cubicBezTo>
                  <a:lnTo>
                    <a:pt x="1837" y="507"/>
                  </a:lnTo>
                  <a:lnTo>
                    <a:pt x="1837" y="475"/>
                  </a:lnTo>
                  <a:cubicBezTo>
                    <a:pt x="1489" y="443"/>
                    <a:pt x="1172" y="222"/>
                    <a:pt x="792" y="158"/>
                  </a:cubicBezTo>
                  <a:cubicBezTo>
                    <a:pt x="539" y="127"/>
                    <a:pt x="254" y="32"/>
                    <a:pt x="1" y="0"/>
                  </a:cubicBezTo>
                  <a:close/>
                </a:path>
              </a:pathLst>
            </a:custGeom>
            <a:solidFill>
              <a:srgbClr val="CCCCC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6"/>
            <p:cNvSpPr/>
            <p:nvPr/>
          </p:nvSpPr>
          <p:spPr>
            <a:xfrm>
              <a:off x="1900606" y="3620113"/>
              <a:ext cx="73656" cy="197004"/>
            </a:xfrm>
            <a:custGeom>
              <a:rect b="b" l="l" r="r" t="t"/>
              <a:pathLst>
                <a:path extrusionOk="0" h="6272" w="2345">
                  <a:moveTo>
                    <a:pt x="254" y="1"/>
                  </a:moveTo>
                  <a:cubicBezTo>
                    <a:pt x="222" y="508"/>
                    <a:pt x="127" y="983"/>
                    <a:pt x="1" y="1426"/>
                  </a:cubicBezTo>
                  <a:cubicBezTo>
                    <a:pt x="32" y="1426"/>
                    <a:pt x="64" y="1458"/>
                    <a:pt x="127" y="1458"/>
                  </a:cubicBezTo>
                  <a:cubicBezTo>
                    <a:pt x="1141" y="2851"/>
                    <a:pt x="1394" y="4688"/>
                    <a:pt x="792" y="6271"/>
                  </a:cubicBezTo>
                  <a:cubicBezTo>
                    <a:pt x="982" y="6145"/>
                    <a:pt x="1141" y="6018"/>
                    <a:pt x="1331" y="5891"/>
                  </a:cubicBezTo>
                  <a:cubicBezTo>
                    <a:pt x="1299" y="5891"/>
                    <a:pt x="1299" y="5860"/>
                    <a:pt x="1299" y="5828"/>
                  </a:cubicBezTo>
                  <a:cubicBezTo>
                    <a:pt x="1711" y="3801"/>
                    <a:pt x="2344" y="1299"/>
                    <a:pt x="254" y="1"/>
                  </a:cubicBezTo>
                  <a:close/>
                </a:path>
              </a:pathLst>
            </a:custGeom>
            <a:solidFill>
              <a:srgbClr val="CCCCC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6"/>
            <p:cNvSpPr/>
            <p:nvPr/>
          </p:nvSpPr>
          <p:spPr>
            <a:xfrm>
              <a:off x="1924475" y="3568134"/>
              <a:ext cx="109436" cy="230801"/>
            </a:xfrm>
            <a:custGeom>
              <a:rect b="b" l="l" r="r" t="t"/>
              <a:pathLst>
                <a:path extrusionOk="0" h="7348" w="3422">
                  <a:moveTo>
                    <a:pt x="1521" y="1"/>
                  </a:moveTo>
                  <a:cubicBezTo>
                    <a:pt x="1046" y="412"/>
                    <a:pt x="508" y="824"/>
                    <a:pt x="1" y="1204"/>
                  </a:cubicBezTo>
                  <a:cubicBezTo>
                    <a:pt x="2218" y="2407"/>
                    <a:pt x="1774" y="5321"/>
                    <a:pt x="1078" y="7348"/>
                  </a:cubicBezTo>
                  <a:cubicBezTo>
                    <a:pt x="1679" y="6968"/>
                    <a:pt x="2313" y="6588"/>
                    <a:pt x="2946" y="6239"/>
                  </a:cubicBezTo>
                  <a:lnTo>
                    <a:pt x="2946" y="6176"/>
                  </a:lnTo>
                  <a:cubicBezTo>
                    <a:pt x="3421" y="3832"/>
                    <a:pt x="2883" y="1901"/>
                    <a:pt x="1521" y="1"/>
                  </a:cubicBezTo>
                  <a:close/>
                </a:path>
              </a:pathLst>
            </a:custGeom>
            <a:solidFill>
              <a:srgbClr val="CCCCCC"/>
            </a:solidFill>
            <a:ln cap="flat" cmpd="sng" w="4750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  <a:effectLst>
              <a:reflection blurRad="0" dir="0" dist="0" endA="0" endPos="9000" fadeDir="5400012" kx="0" rotWithShape="0" algn="bl" stA="38000" stPos="0" sy="-100000" ky="0"/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5" name="Google Shape;145;p16"/>
          <p:cNvSpPr/>
          <p:nvPr/>
        </p:nvSpPr>
        <p:spPr>
          <a:xfrm>
            <a:off x="485199" y="3880400"/>
            <a:ext cx="732042" cy="321270"/>
          </a:xfrm>
          <a:custGeom>
            <a:rect b="b" l="l" r="r" t="t"/>
            <a:pathLst>
              <a:path extrusionOk="0" h="7696" w="19635">
                <a:moveTo>
                  <a:pt x="285" y="0"/>
                </a:moveTo>
                <a:cubicBezTo>
                  <a:pt x="127" y="95"/>
                  <a:pt x="0" y="254"/>
                  <a:pt x="0" y="444"/>
                </a:cubicBezTo>
                <a:cubicBezTo>
                  <a:pt x="6334" y="3484"/>
                  <a:pt x="12858" y="5796"/>
                  <a:pt x="19603" y="7696"/>
                </a:cubicBezTo>
                <a:lnTo>
                  <a:pt x="19603" y="6778"/>
                </a:lnTo>
                <a:cubicBezTo>
                  <a:pt x="19603" y="6746"/>
                  <a:pt x="19603" y="6714"/>
                  <a:pt x="19635" y="6714"/>
                </a:cubicBezTo>
                <a:cubicBezTo>
                  <a:pt x="12858" y="5986"/>
                  <a:pt x="6366" y="2756"/>
                  <a:pt x="285" y="0"/>
                </a:cubicBezTo>
                <a:close/>
              </a:path>
            </a:pathLst>
          </a:custGeom>
          <a:solidFill>
            <a:srgbClr val="B7B7B7"/>
          </a:solidFill>
          <a:ln cap="flat" cmpd="sng" w="4750">
            <a:solidFill>
              <a:srgbClr val="555555"/>
            </a:solidFill>
            <a:prstDash val="solid"/>
            <a:miter lim="31669"/>
            <a:headEnd len="sm" w="sm" type="none"/>
            <a:tailEnd len="sm" w="sm" type="none"/>
          </a:ln>
          <a:effectLst>
            <a:reflection blurRad="0" dir="0" dist="0" endA="0" endPos="9000" fadeDir="5400012" kx="0" rotWithShape="0" algn="bl" stA="38000" stPos="0" sy="-100000" ky="0"/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6"/>
          <p:cNvSpPr/>
          <p:nvPr/>
        </p:nvSpPr>
        <p:spPr>
          <a:xfrm>
            <a:off x="304837" y="4544735"/>
            <a:ext cx="825323" cy="450846"/>
          </a:xfrm>
          <a:custGeom>
            <a:rect b="b" l="l" r="r" t="t"/>
            <a:pathLst>
              <a:path extrusionOk="0" h="10800" w="22137">
                <a:moveTo>
                  <a:pt x="127" y="0"/>
                </a:moveTo>
                <a:cubicBezTo>
                  <a:pt x="32" y="190"/>
                  <a:pt x="0" y="475"/>
                  <a:pt x="63" y="665"/>
                </a:cubicBezTo>
                <a:lnTo>
                  <a:pt x="63" y="792"/>
                </a:lnTo>
                <a:lnTo>
                  <a:pt x="127" y="792"/>
                </a:lnTo>
                <a:cubicBezTo>
                  <a:pt x="6239" y="2565"/>
                  <a:pt x="12478" y="3991"/>
                  <a:pt x="18590" y="5701"/>
                </a:cubicBezTo>
                <a:cubicBezTo>
                  <a:pt x="18590" y="5701"/>
                  <a:pt x="18590" y="5637"/>
                  <a:pt x="18653" y="5637"/>
                </a:cubicBezTo>
                <a:cubicBezTo>
                  <a:pt x="18685" y="5621"/>
                  <a:pt x="18709" y="5614"/>
                  <a:pt x="18736" y="5614"/>
                </a:cubicBezTo>
                <a:cubicBezTo>
                  <a:pt x="18764" y="5614"/>
                  <a:pt x="18796" y="5621"/>
                  <a:pt x="18843" y="5637"/>
                </a:cubicBezTo>
                <a:lnTo>
                  <a:pt x="19002" y="5637"/>
                </a:lnTo>
                <a:cubicBezTo>
                  <a:pt x="19033" y="5637"/>
                  <a:pt x="19065" y="5701"/>
                  <a:pt x="19033" y="5732"/>
                </a:cubicBezTo>
                <a:cubicBezTo>
                  <a:pt x="19192" y="5764"/>
                  <a:pt x="19350" y="5764"/>
                  <a:pt x="19508" y="5796"/>
                </a:cubicBezTo>
                <a:cubicBezTo>
                  <a:pt x="19508" y="5716"/>
                  <a:pt x="19583" y="5649"/>
                  <a:pt x="19662" y="5649"/>
                </a:cubicBezTo>
                <a:cubicBezTo>
                  <a:pt x="19709" y="5649"/>
                  <a:pt x="19758" y="5673"/>
                  <a:pt x="19793" y="5732"/>
                </a:cubicBezTo>
                <a:cubicBezTo>
                  <a:pt x="20490" y="6904"/>
                  <a:pt x="20490" y="8488"/>
                  <a:pt x="19857" y="9723"/>
                </a:cubicBezTo>
                <a:cubicBezTo>
                  <a:pt x="19845" y="9758"/>
                  <a:pt x="19816" y="9771"/>
                  <a:pt x="19784" y="9771"/>
                </a:cubicBezTo>
                <a:cubicBezTo>
                  <a:pt x="19730" y="9771"/>
                  <a:pt x="19667" y="9731"/>
                  <a:pt x="19667" y="9691"/>
                </a:cubicBezTo>
                <a:cubicBezTo>
                  <a:pt x="19635" y="9723"/>
                  <a:pt x="19603" y="9723"/>
                  <a:pt x="19540" y="9723"/>
                </a:cubicBezTo>
                <a:cubicBezTo>
                  <a:pt x="13111" y="8076"/>
                  <a:pt x="6651" y="6334"/>
                  <a:pt x="158" y="4814"/>
                </a:cubicBezTo>
                <a:lnTo>
                  <a:pt x="158" y="4846"/>
                </a:lnTo>
                <a:lnTo>
                  <a:pt x="285" y="5226"/>
                </a:lnTo>
                <a:cubicBezTo>
                  <a:pt x="3705" y="6176"/>
                  <a:pt x="7126" y="7189"/>
                  <a:pt x="10514" y="8107"/>
                </a:cubicBezTo>
                <a:cubicBezTo>
                  <a:pt x="13966" y="9026"/>
                  <a:pt x="17450" y="9754"/>
                  <a:pt x="20870" y="10768"/>
                </a:cubicBezTo>
                <a:cubicBezTo>
                  <a:pt x="20902" y="10768"/>
                  <a:pt x="20902" y="10799"/>
                  <a:pt x="20933" y="10799"/>
                </a:cubicBezTo>
                <a:lnTo>
                  <a:pt x="20933" y="10768"/>
                </a:lnTo>
                <a:cubicBezTo>
                  <a:pt x="22137" y="8773"/>
                  <a:pt x="20648" y="7126"/>
                  <a:pt x="20237" y="5162"/>
                </a:cubicBezTo>
                <a:cubicBezTo>
                  <a:pt x="16816" y="4592"/>
                  <a:pt x="13428" y="3801"/>
                  <a:pt x="10103" y="2914"/>
                </a:cubicBezTo>
                <a:cubicBezTo>
                  <a:pt x="6809" y="1995"/>
                  <a:pt x="3357" y="1172"/>
                  <a:pt x="127" y="0"/>
                </a:cubicBezTo>
                <a:close/>
              </a:path>
            </a:pathLst>
          </a:custGeom>
          <a:solidFill>
            <a:srgbClr val="F4CCCC"/>
          </a:solidFill>
          <a:ln cap="flat" cmpd="sng" w="4750">
            <a:solidFill>
              <a:srgbClr val="555555"/>
            </a:solidFill>
            <a:prstDash val="solid"/>
            <a:miter lim="31669"/>
            <a:headEnd len="sm" w="sm" type="none"/>
            <a:tailEnd len="sm" w="sm" type="none"/>
          </a:ln>
          <a:effectLst>
            <a:reflection blurRad="0" dir="0" dist="0" endA="0" endPos="9000" fadeDir="5400012" kx="0" rotWithShape="0" algn="bl" stA="38000" stPos="0" sy="-100000" ky="0"/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/>
          <p:nvPr/>
        </p:nvSpPr>
        <p:spPr>
          <a:xfrm>
            <a:off x="1301600" y="2147725"/>
            <a:ext cx="27399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The SAM file format is a tab-delimited text file that contains information for each individual read and its alignment to the genome. Each line that follows corresponds to alignment information for a single read.</a:t>
            </a:r>
            <a:endParaRPr sz="1600"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2" name="Google Shape;152;p17"/>
          <p:cNvSpPr txBox="1"/>
          <p:nvPr/>
        </p:nvSpPr>
        <p:spPr>
          <a:xfrm>
            <a:off x="1246700" y="1512925"/>
            <a:ext cx="2849700" cy="74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FFFFFF"/>
                </a:solidFill>
                <a:latin typeface="Indie Flower"/>
                <a:ea typeface="Indie Flower"/>
                <a:cs typeface="Indie Flower"/>
                <a:sym typeface="Indie Flower"/>
              </a:rPr>
              <a:t>Introduction</a:t>
            </a:r>
            <a:endParaRPr b="1" sz="4200">
              <a:solidFill>
                <a:srgbClr val="FFFFFF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153" name="Google Shape;153;p17"/>
          <p:cNvSpPr/>
          <p:nvPr/>
        </p:nvSpPr>
        <p:spPr>
          <a:xfrm>
            <a:off x="5318851" y="-16075"/>
            <a:ext cx="71198" cy="5176268"/>
          </a:xfrm>
          <a:custGeom>
            <a:rect b="b" l="l" r="r" t="t"/>
            <a:pathLst>
              <a:path extrusionOk="0" h="202673" w="4054">
                <a:moveTo>
                  <a:pt x="1451" y="202673"/>
                </a:moveTo>
                <a:cubicBezTo>
                  <a:pt x="1451" y="183521"/>
                  <a:pt x="-151" y="163994"/>
                  <a:pt x="3861" y="145267"/>
                </a:cubicBezTo>
                <a:cubicBezTo>
                  <a:pt x="4637" y="141647"/>
                  <a:pt x="1422" y="138211"/>
                  <a:pt x="1013" y="134531"/>
                </a:cubicBezTo>
                <a:cubicBezTo>
                  <a:pt x="497" y="129889"/>
                  <a:pt x="3939" y="125369"/>
                  <a:pt x="3423" y="120727"/>
                </a:cubicBezTo>
                <a:cubicBezTo>
                  <a:pt x="2676" y="114001"/>
                  <a:pt x="340" y="107303"/>
                  <a:pt x="1013" y="100569"/>
                </a:cubicBezTo>
                <a:cubicBezTo>
                  <a:pt x="1563" y="95071"/>
                  <a:pt x="3814" y="89629"/>
                  <a:pt x="3204" y="84137"/>
                </a:cubicBezTo>
                <a:cubicBezTo>
                  <a:pt x="2588" y="78590"/>
                  <a:pt x="241" y="72934"/>
                  <a:pt x="1451" y="67485"/>
                </a:cubicBezTo>
                <a:cubicBezTo>
                  <a:pt x="4334" y="54507"/>
                  <a:pt x="4444" y="40391"/>
                  <a:pt x="794" y="27607"/>
                </a:cubicBezTo>
                <a:cubicBezTo>
                  <a:pt x="-1739" y="18736"/>
                  <a:pt x="2766" y="9226"/>
                  <a:pt x="2766" y="0"/>
                </a:cubicBezTo>
              </a:path>
            </a:pathLst>
          </a:custGeom>
          <a:noFill/>
          <a:ln cap="flat" cmpd="sng" w="76200">
            <a:solidFill>
              <a:srgbClr val="CCCCCC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54" name="Google Shape;154;p17"/>
          <p:cNvGrpSpPr/>
          <p:nvPr/>
        </p:nvGrpSpPr>
        <p:grpSpPr>
          <a:xfrm rot="-202826">
            <a:off x="883300" y="1238159"/>
            <a:ext cx="3379238" cy="374043"/>
            <a:chOff x="2351615" y="2267846"/>
            <a:chExt cx="4125422" cy="420674"/>
          </a:xfrm>
        </p:grpSpPr>
        <p:sp>
          <p:nvSpPr>
            <p:cNvPr id="155" name="Google Shape;155;p17"/>
            <p:cNvSpPr/>
            <p:nvPr/>
          </p:nvSpPr>
          <p:spPr>
            <a:xfrm>
              <a:off x="6279914" y="2424015"/>
              <a:ext cx="187512" cy="151672"/>
            </a:xfrm>
            <a:custGeom>
              <a:rect b="b" l="l" r="r" t="t"/>
              <a:pathLst>
                <a:path extrusionOk="0" h="4655" w="5755">
                  <a:moveTo>
                    <a:pt x="2867" y="0"/>
                  </a:moveTo>
                  <a:cubicBezTo>
                    <a:pt x="2432" y="0"/>
                    <a:pt x="1963" y="152"/>
                    <a:pt x="1489" y="504"/>
                  </a:cubicBezTo>
                  <a:cubicBezTo>
                    <a:pt x="507" y="1264"/>
                    <a:pt x="0" y="2658"/>
                    <a:pt x="824" y="3703"/>
                  </a:cubicBezTo>
                  <a:cubicBezTo>
                    <a:pt x="1358" y="4366"/>
                    <a:pt x="2118" y="4654"/>
                    <a:pt x="2891" y="4654"/>
                  </a:cubicBezTo>
                  <a:cubicBezTo>
                    <a:pt x="3446" y="4654"/>
                    <a:pt x="4008" y="4506"/>
                    <a:pt x="4497" y="4241"/>
                  </a:cubicBezTo>
                  <a:lnTo>
                    <a:pt x="4529" y="4241"/>
                  </a:lnTo>
                  <a:cubicBezTo>
                    <a:pt x="4529" y="4178"/>
                    <a:pt x="4529" y="4083"/>
                    <a:pt x="4592" y="4019"/>
                  </a:cubicBezTo>
                  <a:cubicBezTo>
                    <a:pt x="5754" y="2352"/>
                    <a:pt x="4579" y="0"/>
                    <a:pt x="2867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6263394" y="2404986"/>
              <a:ext cx="213643" cy="191585"/>
            </a:xfrm>
            <a:custGeom>
              <a:rect b="b" l="l" r="r" t="t"/>
              <a:pathLst>
                <a:path extrusionOk="0" h="5880" w="6557">
                  <a:moveTo>
                    <a:pt x="3370" y="629"/>
                  </a:moveTo>
                  <a:cubicBezTo>
                    <a:pt x="3844" y="629"/>
                    <a:pt x="4299" y="811"/>
                    <a:pt x="4688" y="1183"/>
                  </a:cubicBezTo>
                  <a:cubicBezTo>
                    <a:pt x="5480" y="1943"/>
                    <a:pt x="5828" y="3368"/>
                    <a:pt x="5004" y="4572"/>
                  </a:cubicBezTo>
                  <a:cubicBezTo>
                    <a:pt x="4973" y="4635"/>
                    <a:pt x="4973" y="4667"/>
                    <a:pt x="4973" y="4762"/>
                  </a:cubicBezTo>
                  <a:cubicBezTo>
                    <a:pt x="4503" y="5024"/>
                    <a:pt x="3938" y="5184"/>
                    <a:pt x="3370" y="5184"/>
                  </a:cubicBezTo>
                  <a:cubicBezTo>
                    <a:pt x="2636" y="5184"/>
                    <a:pt x="1898" y="4916"/>
                    <a:pt x="1363" y="4255"/>
                  </a:cubicBezTo>
                  <a:cubicBezTo>
                    <a:pt x="1046" y="3843"/>
                    <a:pt x="887" y="3337"/>
                    <a:pt x="951" y="2830"/>
                  </a:cubicBezTo>
                  <a:cubicBezTo>
                    <a:pt x="1046" y="2197"/>
                    <a:pt x="1426" y="1563"/>
                    <a:pt x="1996" y="1120"/>
                  </a:cubicBezTo>
                  <a:cubicBezTo>
                    <a:pt x="2445" y="795"/>
                    <a:pt x="2916" y="629"/>
                    <a:pt x="3370" y="629"/>
                  </a:cubicBezTo>
                  <a:close/>
                  <a:moveTo>
                    <a:pt x="3404" y="0"/>
                  </a:moveTo>
                  <a:cubicBezTo>
                    <a:pt x="2783" y="0"/>
                    <a:pt x="2143" y="212"/>
                    <a:pt x="1584" y="645"/>
                  </a:cubicBezTo>
                  <a:cubicBezTo>
                    <a:pt x="1394" y="803"/>
                    <a:pt x="1236" y="962"/>
                    <a:pt x="1078" y="1152"/>
                  </a:cubicBezTo>
                  <a:cubicBezTo>
                    <a:pt x="317" y="2070"/>
                    <a:pt x="1" y="3400"/>
                    <a:pt x="729" y="4508"/>
                  </a:cubicBezTo>
                  <a:cubicBezTo>
                    <a:pt x="1204" y="5237"/>
                    <a:pt x="2186" y="5775"/>
                    <a:pt x="3136" y="5870"/>
                  </a:cubicBezTo>
                  <a:cubicBezTo>
                    <a:pt x="3221" y="5877"/>
                    <a:pt x="3305" y="5880"/>
                    <a:pt x="3388" y="5880"/>
                  </a:cubicBezTo>
                  <a:cubicBezTo>
                    <a:pt x="4128" y="5880"/>
                    <a:pt x="4738" y="5623"/>
                    <a:pt x="5194" y="5110"/>
                  </a:cubicBezTo>
                  <a:cubicBezTo>
                    <a:pt x="5194" y="5079"/>
                    <a:pt x="5258" y="5079"/>
                    <a:pt x="5258" y="5079"/>
                  </a:cubicBezTo>
                  <a:cubicBezTo>
                    <a:pt x="5275" y="5087"/>
                    <a:pt x="5296" y="5091"/>
                    <a:pt x="5320" y="5091"/>
                  </a:cubicBezTo>
                  <a:cubicBezTo>
                    <a:pt x="5384" y="5091"/>
                    <a:pt x="5465" y="5062"/>
                    <a:pt x="5511" y="5015"/>
                  </a:cubicBezTo>
                  <a:cubicBezTo>
                    <a:pt x="5575" y="4952"/>
                    <a:pt x="5606" y="4920"/>
                    <a:pt x="5606" y="4889"/>
                  </a:cubicBezTo>
                  <a:cubicBezTo>
                    <a:pt x="6556" y="3717"/>
                    <a:pt x="6303" y="2038"/>
                    <a:pt x="5480" y="993"/>
                  </a:cubicBezTo>
                  <a:cubicBezTo>
                    <a:pt x="4949" y="339"/>
                    <a:pt x="4191" y="0"/>
                    <a:pt x="3404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7"/>
            <p:cNvSpPr/>
            <p:nvPr/>
          </p:nvSpPr>
          <p:spPr>
            <a:xfrm>
              <a:off x="6381050" y="2478102"/>
              <a:ext cx="35091" cy="70704"/>
            </a:xfrm>
            <a:custGeom>
              <a:rect b="b" l="l" r="r" t="t"/>
              <a:pathLst>
                <a:path extrusionOk="0" h="2170" w="1077">
                  <a:moveTo>
                    <a:pt x="578" y="0"/>
                  </a:moveTo>
                  <a:cubicBezTo>
                    <a:pt x="530" y="0"/>
                    <a:pt x="491" y="16"/>
                    <a:pt x="475" y="48"/>
                  </a:cubicBezTo>
                  <a:lnTo>
                    <a:pt x="443" y="111"/>
                  </a:lnTo>
                  <a:cubicBezTo>
                    <a:pt x="412" y="143"/>
                    <a:pt x="348" y="206"/>
                    <a:pt x="443" y="333"/>
                  </a:cubicBezTo>
                  <a:cubicBezTo>
                    <a:pt x="602" y="586"/>
                    <a:pt x="665" y="903"/>
                    <a:pt x="602" y="1156"/>
                  </a:cubicBezTo>
                  <a:cubicBezTo>
                    <a:pt x="507" y="1441"/>
                    <a:pt x="412" y="1631"/>
                    <a:pt x="158" y="1758"/>
                  </a:cubicBezTo>
                  <a:cubicBezTo>
                    <a:pt x="32" y="1853"/>
                    <a:pt x="0" y="1948"/>
                    <a:pt x="95" y="2074"/>
                  </a:cubicBezTo>
                  <a:cubicBezTo>
                    <a:pt x="95" y="2106"/>
                    <a:pt x="127" y="2106"/>
                    <a:pt x="127" y="2169"/>
                  </a:cubicBezTo>
                  <a:cubicBezTo>
                    <a:pt x="143" y="2138"/>
                    <a:pt x="174" y="2138"/>
                    <a:pt x="210" y="2138"/>
                  </a:cubicBezTo>
                  <a:cubicBezTo>
                    <a:pt x="245" y="2138"/>
                    <a:pt x="285" y="2138"/>
                    <a:pt x="317" y="2106"/>
                  </a:cubicBezTo>
                  <a:cubicBezTo>
                    <a:pt x="665" y="1916"/>
                    <a:pt x="950" y="1536"/>
                    <a:pt x="1045" y="1093"/>
                  </a:cubicBezTo>
                  <a:cubicBezTo>
                    <a:pt x="1077" y="681"/>
                    <a:pt x="950" y="333"/>
                    <a:pt x="728" y="48"/>
                  </a:cubicBezTo>
                  <a:cubicBezTo>
                    <a:pt x="681" y="16"/>
                    <a:pt x="625" y="0"/>
                    <a:pt x="578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17"/>
            <p:cNvSpPr/>
            <p:nvPr/>
          </p:nvSpPr>
          <p:spPr>
            <a:xfrm>
              <a:off x="2660727" y="2518896"/>
              <a:ext cx="199633" cy="151052"/>
            </a:xfrm>
            <a:custGeom>
              <a:rect b="b" l="l" r="r" t="t"/>
              <a:pathLst>
                <a:path extrusionOk="0" h="4636" w="6127">
                  <a:moveTo>
                    <a:pt x="3685" y="0"/>
                  </a:moveTo>
                  <a:cubicBezTo>
                    <a:pt x="1698" y="0"/>
                    <a:pt x="0" y="2349"/>
                    <a:pt x="1914" y="3989"/>
                  </a:cubicBezTo>
                  <a:cubicBezTo>
                    <a:pt x="2385" y="4396"/>
                    <a:pt x="3007" y="4635"/>
                    <a:pt x="3616" y="4635"/>
                  </a:cubicBezTo>
                  <a:cubicBezTo>
                    <a:pt x="4193" y="4635"/>
                    <a:pt x="4760" y="4419"/>
                    <a:pt x="5176" y="3926"/>
                  </a:cubicBezTo>
                  <a:cubicBezTo>
                    <a:pt x="6126" y="2754"/>
                    <a:pt x="5809" y="1234"/>
                    <a:pt x="4891" y="189"/>
                  </a:cubicBezTo>
                  <a:lnTo>
                    <a:pt x="4891" y="157"/>
                  </a:lnTo>
                  <a:cubicBezTo>
                    <a:pt x="4824" y="180"/>
                    <a:pt x="4773" y="202"/>
                    <a:pt x="4715" y="202"/>
                  </a:cubicBezTo>
                  <a:cubicBezTo>
                    <a:pt x="4691" y="202"/>
                    <a:pt x="4666" y="198"/>
                    <a:pt x="4638" y="189"/>
                  </a:cubicBezTo>
                  <a:cubicBezTo>
                    <a:pt x="4322" y="59"/>
                    <a:pt x="4000" y="0"/>
                    <a:pt x="3685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7"/>
            <p:cNvSpPr/>
            <p:nvPr/>
          </p:nvSpPr>
          <p:spPr>
            <a:xfrm>
              <a:off x="2665289" y="2496935"/>
              <a:ext cx="206410" cy="191585"/>
            </a:xfrm>
            <a:custGeom>
              <a:rect b="b" l="l" r="r" t="t"/>
              <a:pathLst>
                <a:path extrusionOk="0" h="5880" w="6335">
                  <a:moveTo>
                    <a:pt x="3532" y="756"/>
                  </a:moveTo>
                  <a:cubicBezTo>
                    <a:pt x="3845" y="756"/>
                    <a:pt x="4170" y="818"/>
                    <a:pt x="4498" y="958"/>
                  </a:cubicBezTo>
                  <a:cubicBezTo>
                    <a:pt x="4545" y="974"/>
                    <a:pt x="4585" y="982"/>
                    <a:pt x="4620" y="982"/>
                  </a:cubicBezTo>
                  <a:cubicBezTo>
                    <a:pt x="4656" y="982"/>
                    <a:pt x="4688" y="974"/>
                    <a:pt x="4719" y="958"/>
                  </a:cubicBezTo>
                  <a:cubicBezTo>
                    <a:pt x="5543" y="1813"/>
                    <a:pt x="5986" y="3365"/>
                    <a:pt x="5036" y="4537"/>
                  </a:cubicBezTo>
                  <a:cubicBezTo>
                    <a:pt x="4719" y="4948"/>
                    <a:pt x="4244" y="5170"/>
                    <a:pt x="3706" y="5265"/>
                  </a:cubicBezTo>
                  <a:cubicBezTo>
                    <a:pt x="3635" y="5272"/>
                    <a:pt x="3564" y="5276"/>
                    <a:pt x="3491" y="5276"/>
                  </a:cubicBezTo>
                  <a:cubicBezTo>
                    <a:pt x="2918" y="5276"/>
                    <a:pt x="2312" y="5054"/>
                    <a:pt x="1806" y="4632"/>
                  </a:cubicBezTo>
                  <a:cubicBezTo>
                    <a:pt x="951" y="3872"/>
                    <a:pt x="761" y="2890"/>
                    <a:pt x="1299" y="2003"/>
                  </a:cubicBezTo>
                  <a:cubicBezTo>
                    <a:pt x="1729" y="1335"/>
                    <a:pt x="2573" y="756"/>
                    <a:pt x="3532" y="756"/>
                  </a:cubicBezTo>
                  <a:close/>
                  <a:moveTo>
                    <a:pt x="3466" y="0"/>
                  </a:moveTo>
                  <a:cubicBezTo>
                    <a:pt x="2468" y="0"/>
                    <a:pt x="1503" y="534"/>
                    <a:pt x="919" y="1275"/>
                  </a:cubicBezTo>
                  <a:cubicBezTo>
                    <a:pt x="1" y="2447"/>
                    <a:pt x="191" y="4125"/>
                    <a:pt x="1426" y="5107"/>
                  </a:cubicBezTo>
                  <a:cubicBezTo>
                    <a:pt x="1616" y="5265"/>
                    <a:pt x="1838" y="5392"/>
                    <a:pt x="2028" y="5518"/>
                  </a:cubicBezTo>
                  <a:cubicBezTo>
                    <a:pt x="2486" y="5747"/>
                    <a:pt x="2990" y="5879"/>
                    <a:pt x="3491" y="5879"/>
                  </a:cubicBezTo>
                  <a:cubicBezTo>
                    <a:pt x="4167" y="5879"/>
                    <a:pt x="4839" y="5639"/>
                    <a:pt x="5384" y="5075"/>
                  </a:cubicBezTo>
                  <a:cubicBezTo>
                    <a:pt x="6018" y="4473"/>
                    <a:pt x="6335" y="3397"/>
                    <a:pt x="6176" y="2447"/>
                  </a:cubicBezTo>
                  <a:cubicBezTo>
                    <a:pt x="6050" y="1623"/>
                    <a:pt x="5638" y="990"/>
                    <a:pt x="5004" y="641"/>
                  </a:cubicBezTo>
                  <a:cubicBezTo>
                    <a:pt x="4941" y="641"/>
                    <a:pt x="4941" y="641"/>
                    <a:pt x="4909" y="610"/>
                  </a:cubicBezTo>
                  <a:cubicBezTo>
                    <a:pt x="4909" y="515"/>
                    <a:pt x="4878" y="388"/>
                    <a:pt x="4783" y="356"/>
                  </a:cubicBezTo>
                  <a:cubicBezTo>
                    <a:pt x="4751" y="325"/>
                    <a:pt x="4719" y="325"/>
                    <a:pt x="4688" y="293"/>
                  </a:cubicBezTo>
                  <a:cubicBezTo>
                    <a:pt x="4291" y="90"/>
                    <a:pt x="3876" y="0"/>
                    <a:pt x="3466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17"/>
            <p:cNvSpPr/>
            <p:nvPr/>
          </p:nvSpPr>
          <p:spPr>
            <a:xfrm>
              <a:off x="2745768" y="2548318"/>
              <a:ext cx="69173" cy="26913"/>
            </a:xfrm>
            <a:custGeom>
              <a:rect b="b" l="l" r="r" t="t"/>
              <a:pathLst>
                <a:path extrusionOk="0" h="826" w="2123">
                  <a:moveTo>
                    <a:pt x="1133" y="1"/>
                  </a:moveTo>
                  <a:cubicBezTo>
                    <a:pt x="1072" y="1"/>
                    <a:pt x="1011" y="5"/>
                    <a:pt x="951" y="14"/>
                  </a:cubicBezTo>
                  <a:cubicBezTo>
                    <a:pt x="539" y="46"/>
                    <a:pt x="223" y="236"/>
                    <a:pt x="33" y="553"/>
                  </a:cubicBezTo>
                  <a:cubicBezTo>
                    <a:pt x="1" y="648"/>
                    <a:pt x="33" y="743"/>
                    <a:pt x="64" y="806"/>
                  </a:cubicBezTo>
                  <a:lnTo>
                    <a:pt x="96" y="806"/>
                  </a:lnTo>
                  <a:cubicBezTo>
                    <a:pt x="131" y="818"/>
                    <a:pt x="161" y="825"/>
                    <a:pt x="189" y="825"/>
                  </a:cubicBezTo>
                  <a:cubicBezTo>
                    <a:pt x="237" y="825"/>
                    <a:pt x="277" y="803"/>
                    <a:pt x="318" y="743"/>
                  </a:cubicBezTo>
                  <a:cubicBezTo>
                    <a:pt x="508" y="553"/>
                    <a:pt x="793" y="395"/>
                    <a:pt x="1109" y="395"/>
                  </a:cubicBezTo>
                  <a:cubicBezTo>
                    <a:pt x="1363" y="395"/>
                    <a:pt x="1616" y="521"/>
                    <a:pt x="1774" y="680"/>
                  </a:cubicBezTo>
                  <a:cubicBezTo>
                    <a:pt x="1801" y="733"/>
                    <a:pt x="1845" y="753"/>
                    <a:pt x="1894" y="753"/>
                  </a:cubicBezTo>
                  <a:cubicBezTo>
                    <a:pt x="1960" y="753"/>
                    <a:pt x="2036" y="716"/>
                    <a:pt x="2091" y="680"/>
                  </a:cubicBezTo>
                  <a:lnTo>
                    <a:pt x="2123" y="648"/>
                  </a:lnTo>
                  <a:cubicBezTo>
                    <a:pt x="2123" y="585"/>
                    <a:pt x="2123" y="521"/>
                    <a:pt x="2091" y="426"/>
                  </a:cubicBezTo>
                  <a:cubicBezTo>
                    <a:pt x="1848" y="156"/>
                    <a:pt x="1489" y="1"/>
                    <a:pt x="1133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7"/>
            <p:cNvSpPr/>
            <p:nvPr/>
          </p:nvSpPr>
          <p:spPr>
            <a:xfrm>
              <a:off x="2351615" y="2267846"/>
              <a:ext cx="278613" cy="254013"/>
            </a:xfrm>
            <a:custGeom>
              <a:rect b="b" l="l" r="r" t="t"/>
              <a:pathLst>
                <a:path extrusionOk="0" h="7796" w="8551">
                  <a:moveTo>
                    <a:pt x="4511" y="602"/>
                  </a:moveTo>
                  <a:cubicBezTo>
                    <a:pt x="5189" y="602"/>
                    <a:pt x="5871" y="790"/>
                    <a:pt x="6492" y="1212"/>
                  </a:cubicBezTo>
                  <a:cubicBezTo>
                    <a:pt x="8044" y="2320"/>
                    <a:pt x="8013" y="4411"/>
                    <a:pt x="6968" y="5772"/>
                  </a:cubicBezTo>
                  <a:cubicBezTo>
                    <a:pt x="6281" y="6716"/>
                    <a:pt x="5440" y="7108"/>
                    <a:pt x="4617" y="7108"/>
                  </a:cubicBezTo>
                  <a:cubicBezTo>
                    <a:pt x="2596" y="7108"/>
                    <a:pt x="683" y="4738"/>
                    <a:pt x="1425" y="2352"/>
                  </a:cubicBezTo>
                  <a:cubicBezTo>
                    <a:pt x="1489" y="2225"/>
                    <a:pt x="1425" y="2130"/>
                    <a:pt x="1362" y="2035"/>
                  </a:cubicBezTo>
                  <a:cubicBezTo>
                    <a:pt x="1362" y="2035"/>
                    <a:pt x="1394" y="2035"/>
                    <a:pt x="1394" y="2004"/>
                  </a:cubicBezTo>
                  <a:cubicBezTo>
                    <a:pt x="2212" y="1146"/>
                    <a:pt x="3356" y="602"/>
                    <a:pt x="4511" y="602"/>
                  </a:cubicBezTo>
                  <a:close/>
                  <a:moveTo>
                    <a:pt x="4459" y="0"/>
                  </a:moveTo>
                  <a:cubicBezTo>
                    <a:pt x="4137" y="0"/>
                    <a:pt x="3809" y="34"/>
                    <a:pt x="3484" y="104"/>
                  </a:cubicBezTo>
                  <a:cubicBezTo>
                    <a:pt x="2439" y="325"/>
                    <a:pt x="1647" y="959"/>
                    <a:pt x="1204" y="1845"/>
                  </a:cubicBezTo>
                  <a:cubicBezTo>
                    <a:pt x="1204" y="1877"/>
                    <a:pt x="1140" y="1909"/>
                    <a:pt x="1140" y="1909"/>
                  </a:cubicBezTo>
                  <a:cubicBezTo>
                    <a:pt x="1045" y="1909"/>
                    <a:pt x="919" y="2004"/>
                    <a:pt x="824" y="2130"/>
                  </a:cubicBezTo>
                  <a:cubicBezTo>
                    <a:pt x="792" y="2162"/>
                    <a:pt x="792" y="2225"/>
                    <a:pt x="760" y="2320"/>
                  </a:cubicBezTo>
                  <a:cubicBezTo>
                    <a:pt x="0" y="4125"/>
                    <a:pt x="1014" y="6184"/>
                    <a:pt x="2471" y="7197"/>
                  </a:cubicBezTo>
                  <a:cubicBezTo>
                    <a:pt x="3071" y="7602"/>
                    <a:pt x="3743" y="7795"/>
                    <a:pt x="4411" y="7795"/>
                  </a:cubicBezTo>
                  <a:cubicBezTo>
                    <a:pt x="5576" y="7795"/>
                    <a:pt x="6730" y="7207"/>
                    <a:pt x="7474" y="6121"/>
                  </a:cubicBezTo>
                  <a:cubicBezTo>
                    <a:pt x="7696" y="5867"/>
                    <a:pt x="7854" y="5551"/>
                    <a:pt x="7949" y="5297"/>
                  </a:cubicBezTo>
                  <a:cubicBezTo>
                    <a:pt x="8551" y="3872"/>
                    <a:pt x="8424" y="2035"/>
                    <a:pt x="7094" y="895"/>
                  </a:cubicBezTo>
                  <a:cubicBezTo>
                    <a:pt x="6401" y="321"/>
                    <a:pt x="5454" y="0"/>
                    <a:pt x="4459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17"/>
            <p:cNvSpPr/>
            <p:nvPr/>
          </p:nvSpPr>
          <p:spPr>
            <a:xfrm>
              <a:off x="2421766" y="2332099"/>
              <a:ext cx="46463" cy="106284"/>
            </a:xfrm>
            <a:custGeom>
              <a:rect b="b" l="l" r="r" t="t"/>
              <a:pathLst>
                <a:path extrusionOk="0" h="3262" w="1426">
                  <a:moveTo>
                    <a:pt x="856" y="0"/>
                  </a:moveTo>
                  <a:cubicBezTo>
                    <a:pt x="793" y="0"/>
                    <a:pt x="698" y="0"/>
                    <a:pt x="666" y="63"/>
                  </a:cubicBezTo>
                  <a:cubicBezTo>
                    <a:pt x="222" y="538"/>
                    <a:pt x="1" y="1203"/>
                    <a:pt x="127" y="1900"/>
                  </a:cubicBezTo>
                  <a:cubicBezTo>
                    <a:pt x="191" y="2470"/>
                    <a:pt x="539" y="2945"/>
                    <a:pt x="1078" y="3230"/>
                  </a:cubicBezTo>
                  <a:cubicBezTo>
                    <a:pt x="1109" y="3262"/>
                    <a:pt x="1141" y="3262"/>
                    <a:pt x="1173" y="3262"/>
                  </a:cubicBezTo>
                  <a:cubicBezTo>
                    <a:pt x="1331" y="3230"/>
                    <a:pt x="1426" y="3040"/>
                    <a:pt x="1236" y="2882"/>
                  </a:cubicBezTo>
                  <a:cubicBezTo>
                    <a:pt x="476" y="2312"/>
                    <a:pt x="286" y="1140"/>
                    <a:pt x="983" y="475"/>
                  </a:cubicBezTo>
                  <a:cubicBezTo>
                    <a:pt x="1141" y="317"/>
                    <a:pt x="1014" y="63"/>
                    <a:pt x="856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17"/>
            <p:cNvSpPr/>
            <p:nvPr/>
          </p:nvSpPr>
          <p:spPr>
            <a:xfrm>
              <a:off x="2374912" y="2289024"/>
              <a:ext cx="239840" cy="211200"/>
            </a:xfrm>
            <a:custGeom>
              <a:rect b="b" l="l" r="r" t="t"/>
              <a:pathLst>
                <a:path extrusionOk="0" h="6482" w="7361">
                  <a:moveTo>
                    <a:pt x="2213" y="1278"/>
                  </a:moveTo>
                  <a:cubicBezTo>
                    <a:pt x="2256" y="1278"/>
                    <a:pt x="2297" y="1294"/>
                    <a:pt x="2326" y="1322"/>
                  </a:cubicBezTo>
                  <a:cubicBezTo>
                    <a:pt x="2484" y="1385"/>
                    <a:pt x="2611" y="1639"/>
                    <a:pt x="2452" y="1797"/>
                  </a:cubicBezTo>
                  <a:cubicBezTo>
                    <a:pt x="1787" y="2462"/>
                    <a:pt x="1977" y="3634"/>
                    <a:pt x="2706" y="4204"/>
                  </a:cubicBezTo>
                  <a:cubicBezTo>
                    <a:pt x="2864" y="4331"/>
                    <a:pt x="2769" y="4521"/>
                    <a:pt x="2674" y="4584"/>
                  </a:cubicBezTo>
                  <a:lnTo>
                    <a:pt x="2516" y="4584"/>
                  </a:lnTo>
                  <a:cubicBezTo>
                    <a:pt x="1280" y="3951"/>
                    <a:pt x="1154" y="2272"/>
                    <a:pt x="2072" y="1354"/>
                  </a:cubicBezTo>
                  <a:cubicBezTo>
                    <a:pt x="2107" y="1301"/>
                    <a:pt x="2161" y="1278"/>
                    <a:pt x="2213" y="1278"/>
                  </a:cubicBezTo>
                  <a:close/>
                  <a:moveTo>
                    <a:pt x="3855" y="0"/>
                  </a:moveTo>
                  <a:cubicBezTo>
                    <a:pt x="2700" y="0"/>
                    <a:pt x="1567" y="549"/>
                    <a:pt x="710" y="1385"/>
                  </a:cubicBezTo>
                  <a:cubicBezTo>
                    <a:pt x="679" y="1385"/>
                    <a:pt x="679" y="1385"/>
                    <a:pt x="679" y="1417"/>
                  </a:cubicBezTo>
                  <a:cubicBezTo>
                    <a:pt x="742" y="1512"/>
                    <a:pt x="742" y="1639"/>
                    <a:pt x="742" y="1734"/>
                  </a:cubicBezTo>
                  <a:cubicBezTo>
                    <a:pt x="0" y="4140"/>
                    <a:pt x="1908" y="6482"/>
                    <a:pt x="3927" y="6482"/>
                  </a:cubicBezTo>
                  <a:cubicBezTo>
                    <a:pt x="4752" y="6482"/>
                    <a:pt x="5595" y="6091"/>
                    <a:pt x="6284" y="5154"/>
                  </a:cubicBezTo>
                  <a:cubicBezTo>
                    <a:pt x="7298" y="3761"/>
                    <a:pt x="7361" y="1670"/>
                    <a:pt x="5872" y="625"/>
                  </a:cubicBezTo>
                  <a:cubicBezTo>
                    <a:pt x="5226" y="191"/>
                    <a:pt x="4537" y="0"/>
                    <a:pt x="3855" y="0"/>
                  </a:cubicBezTo>
                  <a:close/>
                </a:path>
              </a:pathLst>
            </a:custGeom>
            <a:solidFill>
              <a:srgbClr val="9E9E9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4" name="Google Shape;164;p17"/>
          <p:cNvSpPr txBox="1"/>
          <p:nvPr/>
        </p:nvSpPr>
        <p:spPr>
          <a:xfrm>
            <a:off x="508200" y="0"/>
            <a:ext cx="231000" cy="5143500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5" name="Google Shape;16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73088" y="1512925"/>
            <a:ext cx="2362162" cy="2362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8"/>
          <p:cNvSpPr txBox="1"/>
          <p:nvPr/>
        </p:nvSpPr>
        <p:spPr>
          <a:xfrm>
            <a:off x="2702413" y="823050"/>
            <a:ext cx="641700" cy="9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28600" marR="2286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rgbClr val="555555"/>
                </a:solidFill>
                <a:latin typeface="Indie Flower"/>
                <a:ea typeface="Indie Flower"/>
                <a:cs typeface="Indie Flower"/>
                <a:sym typeface="Indie Flower"/>
              </a:rPr>
              <a:t>“</a:t>
            </a:r>
            <a:endParaRPr b="1" sz="10000">
              <a:solidFill>
                <a:srgbClr val="555555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grpSp>
        <p:nvGrpSpPr>
          <p:cNvPr id="171" name="Google Shape;171;p18"/>
          <p:cNvGrpSpPr/>
          <p:nvPr/>
        </p:nvGrpSpPr>
        <p:grpSpPr>
          <a:xfrm>
            <a:off x="751565" y="2549966"/>
            <a:ext cx="3310809" cy="1848584"/>
            <a:chOff x="16962275" y="372175"/>
            <a:chExt cx="2739375" cy="1529525"/>
          </a:xfrm>
        </p:grpSpPr>
        <p:sp>
          <p:nvSpPr>
            <p:cNvPr id="172" name="Google Shape;172;p18"/>
            <p:cNvSpPr/>
            <p:nvPr/>
          </p:nvSpPr>
          <p:spPr>
            <a:xfrm>
              <a:off x="16962275" y="372175"/>
              <a:ext cx="2739375" cy="1529525"/>
            </a:xfrm>
            <a:custGeom>
              <a:rect b="b" l="l" r="r" t="t"/>
              <a:pathLst>
                <a:path extrusionOk="0" h="61181" w="109575">
                  <a:moveTo>
                    <a:pt x="16626" y="22663"/>
                  </a:moveTo>
                  <a:cubicBezTo>
                    <a:pt x="23594" y="27572"/>
                    <a:pt x="28629" y="34729"/>
                    <a:pt x="31036" y="42963"/>
                  </a:cubicBezTo>
                  <a:cubicBezTo>
                    <a:pt x="28597" y="38751"/>
                    <a:pt x="25557" y="34666"/>
                    <a:pt x="21630" y="31721"/>
                  </a:cubicBezTo>
                  <a:cubicBezTo>
                    <a:pt x="17576" y="28744"/>
                    <a:pt x="12826" y="27097"/>
                    <a:pt x="7981" y="26020"/>
                  </a:cubicBezTo>
                  <a:cubicBezTo>
                    <a:pt x="10831" y="25007"/>
                    <a:pt x="13618" y="23993"/>
                    <a:pt x="16436" y="22885"/>
                  </a:cubicBezTo>
                  <a:cubicBezTo>
                    <a:pt x="16563" y="22822"/>
                    <a:pt x="16595" y="22727"/>
                    <a:pt x="16626" y="22663"/>
                  </a:cubicBezTo>
                  <a:close/>
                  <a:moveTo>
                    <a:pt x="58554" y="1011"/>
                  </a:moveTo>
                  <a:cubicBezTo>
                    <a:pt x="58626" y="1011"/>
                    <a:pt x="58690" y="1018"/>
                    <a:pt x="58746" y="1034"/>
                  </a:cubicBezTo>
                  <a:cubicBezTo>
                    <a:pt x="60235" y="1445"/>
                    <a:pt x="60076" y="3504"/>
                    <a:pt x="60013" y="4612"/>
                  </a:cubicBezTo>
                  <a:cubicBezTo>
                    <a:pt x="60013" y="4802"/>
                    <a:pt x="60140" y="4929"/>
                    <a:pt x="60298" y="4960"/>
                  </a:cubicBezTo>
                  <a:lnTo>
                    <a:pt x="60298" y="5150"/>
                  </a:lnTo>
                  <a:cubicBezTo>
                    <a:pt x="50892" y="8444"/>
                    <a:pt x="41550" y="11991"/>
                    <a:pt x="32271" y="15760"/>
                  </a:cubicBezTo>
                  <a:cubicBezTo>
                    <a:pt x="32049" y="15886"/>
                    <a:pt x="31954" y="16013"/>
                    <a:pt x="31986" y="16235"/>
                  </a:cubicBezTo>
                  <a:cubicBezTo>
                    <a:pt x="33316" y="25419"/>
                    <a:pt x="32999" y="34508"/>
                    <a:pt x="31637" y="43597"/>
                  </a:cubicBezTo>
                  <a:cubicBezTo>
                    <a:pt x="29452" y="33716"/>
                    <a:pt x="23023" y="25197"/>
                    <a:pt x="14219" y="20162"/>
                  </a:cubicBezTo>
                  <a:cubicBezTo>
                    <a:pt x="21630" y="16076"/>
                    <a:pt x="29231" y="12371"/>
                    <a:pt x="36990" y="9077"/>
                  </a:cubicBezTo>
                  <a:cubicBezTo>
                    <a:pt x="41075" y="7367"/>
                    <a:pt x="45223" y="5721"/>
                    <a:pt x="49404" y="4200"/>
                  </a:cubicBezTo>
                  <a:cubicBezTo>
                    <a:pt x="51399" y="3504"/>
                    <a:pt x="53362" y="2807"/>
                    <a:pt x="55358" y="2142"/>
                  </a:cubicBezTo>
                  <a:cubicBezTo>
                    <a:pt x="55998" y="1938"/>
                    <a:pt x="57737" y="1011"/>
                    <a:pt x="58554" y="1011"/>
                  </a:cubicBezTo>
                  <a:close/>
                  <a:moveTo>
                    <a:pt x="74106" y="1382"/>
                  </a:moveTo>
                  <a:lnTo>
                    <a:pt x="74106" y="1382"/>
                  </a:lnTo>
                  <a:cubicBezTo>
                    <a:pt x="73472" y="3599"/>
                    <a:pt x="72997" y="5879"/>
                    <a:pt x="72776" y="8191"/>
                  </a:cubicBezTo>
                  <a:cubicBezTo>
                    <a:pt x="72744" y="8286"/>
                    <a:pt x="72776" y="8349"/>
                    <a:pt x="72776" y="8349"/>
                  </a:cubicBezTo>
                  <a:cubicBezTo>
                    <a:pt x="64162" y="12054"/>
                    <a:pt x="55611" y="15633"/>
                    <a:pt x="47124" y="19433"/>
                  </a:cubicBezTo>
                  <a:cubicBezTo>
                    <a:pt x="42912" y="21365"/>
                    <a:pt x="42057" y="25862"/>
                    <a:pt x="40156" y="29757"/>
                  </a:cubicBezTo>
                  <a:cubicBezTo>
                    <a:pt x="37781" y="34539"/>
                    <a:pt x="35089" y="39163"/>
                    <a:pt x="32144" y="43628"/>
                  </a:cubicBezTo>
                  <a:cubicBezTo>
                    <a:pt x="33253" y="38276"/>
                    <a:pt x="33728" y="32829"/>
                    <a:pt x="33664" y="27382"/>
                  </a:cubicBezTo>
                  <a:cubicBezTo>
                    <a:pt x="33633" y="24247"/>
                    <a:pt x="33411" y="21112"/>
                    <a:pt x="33031" y="18008"/>
                  </a:cubicBezTo>
                  <a:cubicBezTo>
                    <a:pt x="32778" y="16266"/>
                    <a:pt x="33569" y="16076"/>
                    <a:pt x="35089" y="15443"/>
                  </a:cubicBezTo>
                  <a:cubicBezTo>
                    <a:pt x="36546" y="14841"/>
                    <a:pt x="37971" y="14303"/>
                    <a:pt x="39428" y="13701"/>
                  </a:cubicBezTo>
                  <a:cubicBezTo>
                    <a:pt x="50829" y="9204"/>
                    <a:pt x="62388" y="5087"/>
                    <a:pt x="74106" y="1382"/>
                  </a:cubicBezTo>
                  <a:close/>
                  <a:moveTo>
                    <a:pt x="6334" y="26495"/>
                  </a:moveTo>
                  <a:cubicBezTo>
                    <a:pt x="11338" y="27509"/>
                    <a:pt x="16310" y="28997"/>
                    <a:pt x="20553" y="31911"/>
                  </a:cubicBezTo>
                  <a:cubicBezTo>
                    <a:pt x="24639" y="34761"/>
                    <a:pt x="27362" y="38751"/>
                    <a:pt x="30244" y="42710"/>
                  </a:cubicBezTo>
                  <a:cubicBezTo>
                    <a:pt x="30529" y="43121"/>
                    <a:pt x="30814" y="43502"/>
                    <a:pt x="31099" y="43882"/>
                  </a:cubicBezTo>
                  <a:cubicBezTo>
                    <a:pt x="30691" y="43786"/>
                    <a:pt x="30270" y="43744"/>
                    <a:pt x="29851" y="43744"/>
                  </a:cubicBezTo>
                  <a:cubicBezTo>
                    <a:pt x="29295" y="43744"/>
                    <a:pt x="28741" y="43819"/>
                    <a:pt x="28217" y="43945"/>
                  </a:cubicBezTo>
                  <a:cubicBezTo>
                    <a:pt x="28027" y="44040"/>
                    <a:pt x="27869" y="44103"/>
                    <a:pt x="27679" y="44198"/>
                  </a:cubicBezTo>
                  <a:cubicBezTo>
                    <a:pt x="27647" y="44230"/>
                    <a:pt x="27584" y="44230"/>
                    <a:pt x="27584" y="44262"/>
                  </a:cubicBezTo>
                  <a:cubicBezTo>
                    <a:pt x="27584" y="44230"/>
                    <a:pt x="27552" y="44230"/>
                    <a:pt x="27552" y="44230"/>
                  </a:cubicBezTo>
                  <a:cubicBezTo>
                    <a:pt x="25715" y="43470"/>
                    <a:pt x="23784" y="42805"/>
                    <a:pt x="21947" y="42076"/>
                  </a:cubicBezTo>
                  <a:cubicBezTo>
                    <a:pt x="17038" y="38244"/>
                    <a:pt x="11243" y="35584"/>
                    <a:pt x="5320" y="33906"/>
                  </a:cubicBezTo>
                  <a:cubicBezTo>
                    <a:pt x="5303" y="33899"/>
                    <a:pt x="5286" y="33896"/>
                    <a:pt x="5271" y="33896"/>
                  </a:cubicBezTo>
                  <a:cubicBezTo>
                    <a:pt x="5144" y="33896"/>
                    <a:pt x="5085" y="34099"/>
                    <a:pt x="5225" y="34128"/>
                  </a:cubicBezTo>
                  <a:cubicBezTo>
                    <a:pt x="10673" y="35806"/>
                    <a:pt x="15455" y="38276"/>
                    <a:pt x="20078" y="41380"/>
                  </a:cubicBezTo>
                  <a:cubicBezTo>
                    <a:pt x="18115" y="40651"/>
                    <a:pt x="16151" y="39955"/>
                    <a:pt x="14219" y="39195"/>
                  </a:cubicBezTo>
                  <a:cubicBezTo>
                    <a:pt x="10356" y="37706"/>
                    <a:pt x="6556" y="35838"/>
                    <a:pt x="2660" y="34413"/>
                  </a:cubicBezTo>
                  <a:cubicBezTo>
                    <a:pt x="4909" y="32481"/>
                    <a:pt x="6271" y="29472"/>
                    <a:pt x="6334" y="26495"/>
                  </a:cubicBezTo>
                  <a:close/>
                  <a:moveTo>
                    <a:pt x="79331" y="6354"/>
                  </a:moveTo>
                  <a:lnTo>
                    <a:pt x="79331" y="6354"/>
                  </a:lnTo>
                  <a:cubicBezTo>
                    <a:pt x="77178" y="9616"/>
                    <a:pt x="75626" y="13163"/>
                    <a:pt x="74644" y="17058"/>
                  </a:cubicBezTo>
                  <a:cubicBezTo>
                    <a:pt x="74644" y="17185"/>
                    <a:pt x="74676" y="17280"/>
                    <a:pt x="74707" y="17343"/>
                  </a:cubicBezTo>
                  <a:cubicBezTo>
                    <a:pt x="73599" y="17660"/>
                    <a:pt x="72491" y="17945"/>
                    <a:pt x="71350" y="18261"/>
                  </a:cubicBezTo>
                  <a:lnTo>
                    <a:pt x="63022" y="20478"/>
                  </a:lnTo>
                  <a:cubicBezTo>
                    <a:pt x="60583" y="21112"/>
                    <a:pt x="57891" y="21587"/>
                    <a:pt x="55548" y="22568"/>
                  </a:cubicBezTo>
                  <a:cubicBezTo>
                    <a:pt x="53584" y="23392"/>
                    <a:pt x="52159" y="24944"/>
                    <a:pt x="50639" y="26464"/>
                  </a:cubicBezTo>
                  <a:cubicBezTo>
                    <a:pt x="48675" y="28427"/>
                    <a:pt x="46680" y="30422"/>
                    <a:pt x="44717" y="32354"/>
                  </a:cubicBezTo>
                  <a:cubicBezTo>
                    <a:pt x="40631" y="36344"/>
                    <a:pt x="36483" y="40335"/>
                    <a:pt x="32303" y="44293"/>
                  </a:cubicBezTo>
                  <a:lnTo>
                    <a:pt x="32271" y="44293"/>
                  </a:lnTo>
                  <a:cubicBezTo>
                    <a:pt x="35216" y="40145"/>
                    <a:pt x="37813" y="35806"/>
                    <a:pt x="40125" y="31277"/>
                  </a:cubicBezTo>
                  <a:cubicBezTo>
                    <a:pt x="41233" y="29061"/>
                    <a:pt x="42247" y="26812"/>
                    <a:pt x="43228" y="24500"/>
                  </a:cubicBezTo>
                  <a:cubicBezTo>
                    <a:pt x="43830" y="23138"/>
                    <a:pt x="44432" y="21872"/>
                    <a:pt x="45667" y="20985"/>
                  </a:cubicBezTo>
                  <a:cubicBezTo>
                    <a:pt x="46712" y="20225"/>
                    <a:pt x="48074" y="19813"/>
                    <a:pt x="49245" y="19275"/>
                  </a:cubicBezTo>
                  <a:cubicBezTo>
                    <a:pt x="59316" y="14968"/>
                    <a:pt x="69324" y="10661"/>
                    <a:pt x="79331" y="6354"/>
                  </a:cubicBezTo>
                  <a:close/>
                  <a:moveTo>
                    <a:pt x="85507" y="15158"/>
                  </a:moveTo>
                  <a:lnTo>
                    <a:pt x="85507" y="15158"/>
                  </a:lnTo>
                  <a:cubicBezTo>
                    <a:pt x="78793" y="18895"/>
                    <a:pt x="72459" y="23233"/>
                    <a:pt x="66568" y="28269"/>
                  </a:cubicBezTo>
                  <a:cubicBezTo>
                    <a:pt x="66315" y="28427"/>
                    <a:pt x="66442" y="28680"/>
                    <a:pt x="66600" y="28775"/>
                  </a:cubicBezTo>
                  <a:cubicBezTo>
                    <a:pt x="54566" y="32069"/>
                    <a:pt x="43545" y="37738"/>
                    <a:pt x="33031" y="44388"/>
                  </a:cubicBezTo>
                  <a:cubicBezTo>
                    <a:pt x="32936" y="44452"/>
                    <a:pt x="32904" y="44515"/>
                    <a:pt x="32904" y="44578"/>
                  </a:cubicBezTo>
                  <a:cubicBezTo>
                    <a:pt x="32873" y="44547"/>
                    <a:pt x="32841" y="44547"/>
                    <a:pt x="32778" y="44515"/>
                  </a:cubicBezTo>
                  <a:cubicBezTo>
                    <a:pt x="36673" y="41031"/>
                    <a:pt x="40473" y="37421"/>
                    <a:pt x="44242" y="33779"/>
                  </a:cubicBezTo>
                  <a:cubicBezTo>
                    <a:pt x="46142" y="31942"/>
                    <a:pt x="47979" y="30106"/>
                    <a:pt x="49847" y="28237"/>
                  </a:cubicBezTo>
                  <a:cubicBezTo>
                    <a:pt x="51906" y="26179"/>
                    <a:pt x="53806" y="23867"/>
                    <a:pt x="56624" y="22885"/>
                  </a:cubicBezTo>
                  <a:cubicBezTo>
                    <a:pt x="61596" y="21175"/>
                    <a:pt x="66917" y="20130"/>
                    <a:pt x="72016" y="18768"/>
                  </a:cubicBezTo>
                  <a:cubicBezTo>
                    <a:pt x="76544" y="17596"/>
                    <a:pt x="81010" y="16361"/>
                    <a:pt x="85507" y="15158"/>
                  </a:cubicBezTo>
                  <a:close/>
                  <a:moveTo>
                    <a:pt x="94479" y="25886"/>
                  </a:moveTo>
                  <a:cubicBezTo>
                    <a:pt x="96640" y="25886"/>
                    <a:pt x="98802" y="25952"/>
                    <a:pt x="100961" y="26084"/>
                  </a:cubicBezTo>
                  <a:cubicBezTo>
                    <a:pt x="88832" y="30486"/>
                    <a:pt x="77241" y="36186"/>
                    <a:pt x="65713" y="42045"/>
                  </a:cubicBezTo>
                  <a:cubicBezTo>
                    <a:pt x="64852" y="42483"/>
                    <a:pt x="64285" y="42666"/>
                    <a:pt x="63724" y="42666"/>
                  </a:cubicBezTo>
                  <a:cubicBezTo>
                    <a:pt x="63152" y="42666"/>
                    <a:pt x="62587" y="42475"/>
                    <a:pt x="61723" y="42171"/>
                  </a:cubicBezTo>
                  <a:cubicBezTo>
                    <a:pt x="60330" y="41665"/>
                    <a:pt x="58905" y="41285"/>
                    <a:pt x="57479" y="40968"/>
                  </a:cubicBezTo>
                  <a:cubicBezTo>
                    <a:pt x="55214" y="40504"/>
                    <a:pt x="52901" y="40252"/>
                    <a:pt x="50542" y="40252"/>
                  </a:cubicBezTo>
                  <a:cubicBezTo>
                    <a:pt x="50164" y="40252"/>
                    <a:pt x="49784" y="40258"/>
                    <a:pt x="49404" y="40271"/>
                  </a:cubicBezTo>
                  <a:cubicBezTo>
                    <a:pt x="43923" y="40427"/>
                    <a:pt x="38595" y="41930"/>
                    <a:pt x="33781" y="44600"/>
                  </a:cubicBezTo>
                  <a:lnTo>
                    <a:pt x="33781" y="44600"/>
                  </a:lnTo>
                  <a:cubicBezTo>
                    <a:pt x="44485" y="38552"/>
                    <a:pt x="55088" y="32782"/>
                    <a:pt x="67043" y="29536"/>
                  </a:cubicBezTo>
                  <a:cubicBezTo>
                    <a:pt x="75978" y="27097"/>
                    <a:pt x="85224" y="25886"/>
                    <a:pt x="94479" y="25886"/>
                  </a:cubicBezTo>
                  <a:close/>
                  <a:moveTo>
                    <a:pt x="33499" y="44760"/>
                  </a:moveTo>
                  <a:cubicBezTo>
                    <a:pt x="33450" y="44794"/>
                    <a:pt x="33404" y="44845"/>
                    <a:pt x="33379" y="44895"/>
                  </a:cubicBezTo>
                  <a:cubicBezTo>
                    <a:pt x="33348" y="44895"/>
                    <a:pt x="33348" y="44863"/>
                    <a:pt x="33316" y="44863"/>
                  </a:cubicBezTo>
                  <a:cubicBezTo>
                    <a:pt x="33377" y="44829"/>
                    <a:pt x="33438" y="44794"/>
                    <a:pt x="33499" y="44760"/>
                  </a:cubicBezTo>
                  <a:close/>
                  <a:moveTo>
                    <a:pt x="29605" y="44212"/>
                  </a:moveTo>
                  <a:cubicBezTo>
                    <a:pt x="30264" y="44212"/>
                    <a:pt x="30910" y="44324"/>
                    <a:pt x="31511" y="44547"/>
                  </a:cubicBezTo>
                  <a:cubicBezTo>
                    <a:pt x="31479" y="44705"/>
                    <a:pt x="31479" y="44863"/>
                    <a:pt x="31447" y="45022"/>
                  </a:cubicBezTo>
                  <a:cubicBezTo>
                    <a:pt x="31429" y="45191"/>
                    <a:pt x="31555" y="45282"/>
                    <a:pt x="31667" y="45282"/>
                  </a:cubicBezTo>
                  <a:cubicBezTo>
                    <a:pt x="31744" y="45282"/>
                    <a:pt x="31815" y="45239"/>
                    <a:pt x="31827" y="45148"/>
                  </a:cubicBezTo>
                  <a:cubicBezTo>
                    <a:pt x="31891" y="44990"/>
                    <a:pt x="31891" y="44863"/>
                    <a:pt x="31922" y="44705"/>
                  </a:cubicBezTo>
                  <a:cubicBezTo>
                    <a:pt x="31954" y="44737"/>
                    <a:pt x="31986" y="44737"/>
                    <a:pt x="31986" y="44737"/>
                  </a:cubicBezTo>
                  <a:cubicBezTo>
                    <a:pt x="32038" y="44842"/>
                    <a:pt x="32156" y="44903"/>
                    <a:pt x="32249" y="44903"/>
                  </a:cubicBezTo>
                  <a:cubicBezTo>
                    <a:pt x="32268" y="44903"/>
                    <a:pt x="32286" y="44900"/>
                    <a:pt x="32303" y="44895"/>
                  </a:cubicBezTo>
                  <a:cubicBezTo>
                    <a:pt x="33221" y="45370"/>
                    <a:pt x="33981" y="46098"/>
                    <a:pt x="34583" y="47048"/>
                  </a:cubicBezTo>
                  <a:cubicBezTo>
                    <a:pt x="34630" y="47143"/>
                    <a:pt x="34709" y="47183"/>
                    <a:pt x="34789" y="47183"/>
                  </a:cubicBezTo>
                  <a:cubicBezTo>
                    <a:pt x="34868" y="47183"/>
                    <a:pt x="34947" y="47143"/>
                    <a:pt x="34994" y="47080"/>
                  </a:cubicBezTo>
                  <a:cubicBezTo>
                    <a:pt x="35058" y="47080"/>
                    <a:pt x="35058" y="47112"/>
                    <a:pt x="35089" y="47112"/>
                  </a:cubicBezTo>
                  <a:lnTo>
                    <a:pt x="35089" y="47143"/>
                  </a:lnTo>
                  <a:cubicBezTo>
                    <a:pt x="34803" y="47222"/>
                    <a:pt x="34538" y="47278"/>
                    <a:pt x="34241" y="47278"/>
                  </a:cubicBezTo>
                  <a:cubicBezTo>
                    <a:pt x="34177" y="47278"/>
                    <a:pt x="34112" y="47276"/>
                    <a:pt x="34044" y="47270"/>
                  </a:cubicBezTo>
                  <a:cubicBezTo>
                    <a:pt x="32928" y="45701"/>
                    <a:pt x="30689" y="45080"/>
                    <a:pt x="28754" y="45080"/>
                  </a:cubicBezTo>
                  <a:cubicBezTo>
                    <a:pt x="28659" y="45080"/>
                    <a:pt x="28564" y="45082"/>
                    <a:pt x="28471" y="45085"/>
                  </a:cubicBezTo>
                  <a:cubicBezTo>
                    <a:pt x="28281" y="44895"/>
                    <a:pt x="28091" y="44705"/>
                    <a:pt x="27932" y="44452"/>
                  </a:cubicBezTo>
                  <a:cubicBezTo>
                    <a:pt x="28484" y="44292"/>
                    <a:pt x="29049" y="44212"/>
                    <a:pt x="29605" y="44212"/>
                  </a:cubicBezTo>
                  <a:close/>
                  <a:moveTo>
                    <a:pt x="28787" y="45497"/>
                  </a:moveTo>
                  <a:cubicBezTo>
                    <a:pt x="30497" y="45877"/>
                    <a:pt x="32207" y="46098"/>
                    <a:pt x="33474" y="47397"/>
                  </a:cubicBezTo>
                  <a:cubicBezTo>
                    <a:pt x="31669" y="47397"/>
                    <a:pt x="30054" y="46763"/>
                    <a:pt x="28787" y="45497"/>
                  </a:cubicBezTo>
                  <a:close/>
                  <a:moveTo>
                    <a:pt x="50534" y="41051"/>
                  </a:moveTo>
                  <a:cubicBezTo>
                    <a:pt x="50834" y="41051"/>
                    <a:pt x="51134" y="41055"/>
                    <a:pt x="51431" y="41063"/>
                  </a:cubicBezTo>
                  <a:cubicBezTo>
                    <a:pt x="54439" y="41126"/>
                    <a:pt x="57479" y="41601"/>
                    <a:pt x="60393" y="42520"/>
                  </a:cubicBezTo>
                  <a:cubicBezTo>
                    <a:pt x="61235" y="42800"/>
                    <a:pt x="62937" y="43787"/>
                    <a:pt x="63775" y="43787"/>
                  </a:cubicBezTo>
                  <a:cubicBezTo>
                    <a:pt x="63788" y="43787"/>
                    <a:pt x="63801" y="43787"/>
                    <a:pt x="63813" y="43787"/>
                  </a:cubicBezTo>
                  <a:lnTo>
                    <a:pt x="63813" y="43787"/>
                  </a:lnTo>
                  <a:cubicBezTo>
                    <a:pt x="63465" y="45053"/>
                    <a:pt x="64098" y="46605"/>
                    <a:pt x="64257" y="47840"/>
                  </a:cubicBezTo>
                  <a:cubicBezTo>
                    <a:pt x="64605" y="50437"/>
                    <a:pt x="64605" y="52971"/>
                    <a:pt x="64415" y="55599"/>
                  </a:cubicBezTo>
                  <a:cubicBezTo>
                    <a:pt x="63275" y="55314"/>
                    <a:pt x="62166" y="54997"/>
                    <a:pt x="60963" y="54681"/>
                  </a:cubicBezTo>
                  <a:cubicBezTo>
                    <a:pt x="52222" y="52210"/>
                    <a:pt x="43672" y="49202"/>
                    <a:pt x="34963" y="46668"/>
                  </a:cubicBezTo>
                  <a:cubicBezTo>
                    <a:pt x="34931" y="46637"/>
                    <a:pt x="34899" y="46573"/>
                    <a:pt x="34836" y="46478"/>
                  </a:cubicBezTo>
                  <a:cubicBezTo>
                    <a:pt x="34614" y="46098"/>
                    <a:pt x="34329" y="45718"/>
                    <a:pt x="34013" y="45402"/>
                  </a:cubicBezTo>
                  <a:cubicBezTo>
                    <a:pt x="35438" y="44578"/>
                    <a:pt x="36958" y="43913"/>
                    <a:pt x="38446" y="43312"/>
                  </a:cubicBezTo>
                  <a:cubicBezTo>
                    <a:pt x="41550" y="42140"/>
                    <a:pt x="44780" y="41380"/>
                    <a:pt x="48074" y="41126"/>
                  </a:cubicBezTo>
                  <a:cubicBezTo>
                    <a:pt x="48885" y="41080"/>
                    <a:pt x="49714" y="41051"/>
                    <a:pt x="50534" y="41051"/>
                  </a:cubicBezTo>
                  <a:close/>
                  <a:moveTo>
                    <a:pt x="102513" y="26400"/>
                  </a:moveTo>
                  <a:cubicBezTo>
                    <a:pt x="104951" y="29536"/>
                    <a:pt x="106376" y="32924"/>
                    <a:pt x="106313" y="36914"/>
                  </a:cubicBezTo>
                  <a:cubicBezTo>
                    <a:pt x="106155" y="36978"/>
                    <a:pt x="106060" y="37136"/>
                    <a:pt x="106155" y="37294"/>
                  </a:cubicBezTo>
                  <a:cubicBezTo>
                    <a:pt x="106155" y="37358"/>
                    <a:pt x="106186" y="37389"/>
                    <a:pt x="106186" y="37421"/>
                  </a:cubicBezTo>
                  <a:cubicBezTo>
                    <a:pt x="106186" y="37516"/>
                    <a:pt x="106218" y="37548"/>
                    <a:pt x="106250" y="37579"/>
                  </a:cubicBezTo>
                  <a:cubicBezTo>
                    <a:pt x="104255" y="38561"/>
                    <a:pt x="97382" y="41696"/>
                    <a:pt x="96591" y="42108"/>
                  </a:cubicBezTo>
                  <a:cubicBezTo>
                    <a:pt x="93075" y="43755"/>
                    <a:pt x="89560" y="45433"/>
                    <a:pt x="86045" y="47017"/>
                  </a:cubicBezTo>
                  <a:cubicBezTo>
                    <a:pt x="79078" y="50120"/>
                    <a:pt x="71984" y="52907"/>
                    <a:pt x="65017" y="56042"/>
                  </a:cubicBezTo>
                  <a:cubicBezTo>
                    <a:pt x="65207" y="53889"/>
                    <a:pt x="65302" y="51799"/>
                    <a:pt x="65080" y="49645"/>
                  </a:cubicBezTo>
                  <a:cubicBezTo>
                    <a:pt x="64922" y="47872"/>
                    <a:pt x="64035" y="45528"/>
                    <a:pt x="64257" y="43755"/>
                  </a:cubicBezTo>
                  <a:cubicBezTo>
                    <a:pt x="65048" y="43502"/>
                    <a:pt x="65967" y="42836"/>
                    <a:pt x="66600" y="42520"/>
                  </a:cubicBezTo>
                  <a:cubicBezTo>
                    <a:pt x="78318" y="36598"/>
                    <a:pt x="90099" y="30834"/>
                    <a:pt x="102513" y="26400"/>
                  </a:cubicBezTo>
                  <a:close/>
                  <a:moveTo>
                    <a:pt x="106851" y="37674"/>
                  </a:moveTo>
                  <a:cubicBezTo>
                    <a:pt x="107200" y="37801"/>
                    <a:pt x="107612" y="37959"/>
                    <a:pt x="107960" y="38118"/>
                  </a:cubicBezTo>
                  <a:cubicBezTo>
                    <a:pt x="108118" y="38213"/>
                    <a:pt x="108245" y="38244"/>
                    <a:pt x="108403" y="38339"/>
                  </a:cubicBezTo>
                  <a:cubicBezTo>
                    <a:pt x="101183" y="41823"/>
                    <a:pt x="94026" y="45307"/>
                    <a:pt x="86837" y="48790"/>
                  </a:cubicBezTo>
                  <a:cubicBezTo>
                    <a:pt x="79648" y="52210"/>
                    <a:pt x="72522" y="56169"/>
                    <a:pt x="65048" y="58766"/>
                  </a:cubicBezTo>
                  <a:cubicBezTo>
                    <a:pt x="64257" y="57563"/>
                    <a:pt x="61311" y="57246"/>
                    <a:pt x="60140" y="56802"/>
                  </a:cubicBezTo>
                  <a:cubicBezTo>
                    <a:pt x="57416" y="55821"/>
                    <a:pt x="54661" y="54839"/>
                    <a:pt x="51937" y="53762"/>
                  </a:cubicBezTo>
                  <a:cubicBezTo>
                    <a:pt x="49182" y="52717"/>
                    <a:pt x="46427" y="51514"/>
                    <a:pt x="43703" y="50374"/>
                  </a:cubicBezTo>
                  <a:lnTo>
                    <a:pt x="43703" y="50374"/>
                  </a:lnTo>
                  <a:cubicBezTo>
                    <a:pt x="50449" y="52654"/>
                    <a:pt x="57448" y="54427"/>
                    <a:pt x="64257" y="56232"/>
                  </a:cubicBezTo>
                  <a:lnTo>
                    <a:pt x="64415" y="56232"/>
                  </a:lnTo>
                  <a:cubicBezTo>
                    <a:pt x="64415" y="56296"/>
                    <a:pt x="64510" y="56327"/>
                    <a:pt x="64542" y="56327"/>
                  </a:cubicBezTo>
                  <a:cubicBezTo>
                    <a:pt x="64542" y="56437"/>
                    <a:pt x="64613" y="56524"/>
                    <a:pt x="64715" y="56524"/>
                  </a:cubicBezTo>
                  <a:cubicBezTo>
                    <a:pt x="64731" y="56524"/>
                    <a:pt x="64747" y="56522"/>
                    <a:pt x="64763" y="56517"/>
                  </a:cubicBezTo>
                  <a:cubicBezTo>
                    <a:pt x="72586" y="53921"/>
                    <a:pt x="80154" y="50437"/>
                    <a:pt x="87660" y="47048"/>
                  </a:cubicBezTo>
                  <a:cubicBezTo>
                    <a:pt x="91460" y="45307"/>
                    <a:pt x="95261" y="43502"/>
                    <a:pt x="98998" y="41696"/>
                  </a:cubicBezTo>
                  <a:cubicBezTo>
                    <a:pt x="100993" y="40746"/>
                    <a:pt x="102925" y="39796"/>
                    <a:pt x="104888" y="38815"/>
                  </a:cubicBezTo>
                  <a:cubicBezTo>
                    <a:pt x="105458" y="38498"/>
                    <a:pt x="106408" y="38244"/>
                    <a:pt x="106851" y="37674"/>
                  </a:cubicBezTo>
                  <a:close/>
                  <a:moveTo>
                    <a:pt x="887" y="34603"/>
                  </a:moveTo>
                  <a:cubicBezTo>
                    <a:pt x="4845" y="36756"/>
                    <a:pt x="9342" y="38308"/>
                    <a:pt x="13554" y="39923"/>
                  </a:cubicBezTo>
                  <a:cubicBezTo>
                    <a:pt x="18115" y="41696"/>
                    <a:pt x="22643" y="43438"/>
                    <a:pt x="27362" y="44737"/>
                  </a:cubicBezTo>
                  <a:cubicBezTo>
                    <a:pt x="28442" y="46922"/>
                    <a:pt x="30874" y="48250"/>
                    <a:pt x="33270" y="48250"/>
                  </a:cubicBezTo>
                  <a:cubicBezTo>
                    <a:pt x="33964" y="48250"/>
                    <a:pt x="34656" y="48138"/>
                    <a:pt x="35311" y="47903"/>
                  </a:cubicBezTo>
                  <a:cubicBezTo>
                    <a:pt x="35564" y="47872"/>
                    <a:pt x="35596" y="47682"/>
                    <a:pt x="35596" y="47523"/>
                  </a:cubicBezTo>
                  <a:cubicBezTo>
                    <a:pt x="40030" y="49772"/>
                    <a:pt x="44622" y="51640"/>
                    <a:pt x="49214" y="53509"/>
                  </a:cubicBezTo>
                  <a:cubicBezTo>
                    <a:pt x="50354" y="53984"/>
                    <a:pt x="61438" y="58006"/>
                    <a:pt x="64257" y="58956"/>
                  </a:cubicBezTo>
                  <a:lnTo>
                    <a:pt x="64257" y="58988"/>
                  </a:lnTo>
                  <a:cubicBezTo>
                    <a:pt x="64257" y="59019"/>
                    <a:pt x="64225" y="59083"/>
                    <a:pt x="64225" y="59114"/>
                  </a:cubicBezTo>
                  <a:cubicBezTo>
                    <a:pt x="64193" y="59241"/>
                    <a:pt x="64257" y="59431"/>
                    <a:pt x="64383" y="59494"/>
                  </a:cubicBezTo>
                  <a:cubicBezTo>
                    <a:pt x="64415" y="59558"/>
                    <a:pt x="64510" y="59558"/>
                    <a:pt x="64542" y="59589"/>
                  </a:cubicBezTo>
                  <a:cubicBezTo>
                    <a:pt x="64542" y="59621"/>
                    <a:pt x="64573" y="59621"/>
                    <a:pt x="64605" y="59621"/>
                  </a:cubicBezTo>
                  <a:cubicBezTo>
                    <a:pt x="64668" y="59906"/>
                    <a:pt x="64827" y="60191"/>
                    <a:pt x="65017" y="60413"/>
                  </a:cubicBezTo>
                  <a:cubicBezTo>
                    <a:pt x="55073" y="56897"/>
                    <a:pt x="45445" y="52749"/>
                    <a:pt x="35659" y="48917"/>
                  </a:cubicBezTo>
                  <a:cubicBezTo>
                    <a:pt x="35764" y="48708"/>
                    <a:pt x="35610" y="48434"/>
                    <a:pt x="35374" y="48434"/>
                  </a:cubicBezTo>
                  <a:cubicBezTo>
                    <a:pt x="35325" y="48434"/>
                    <a:pt x="35271" y="48446"/>
                    <a:pt x="35216" y="48474"/>
                  </a:cubicBezTo>
                  <a:cubicBezTo>
                    <a:pt x="34317" y="48847"/>
                    <a:pt x="33363" y="49038"/>
                    <a:pt x="32414" y="49038"/>
                  </a:cubicBezTo>
                  <a:cubicBezTo>
                    <a:pt x="31590" y="49038"/>
                    <a:pt x="30770" y="48894"/>
                    <a:pt x="29991" y="48600"/>
                  </a:cubicBezTo>
                  <a:cubicBezTo>
                    <a:pt x="28439" y="48030"/>
                    <a:pt x="27520" y="46953"/>
                    <a:pt x="26507" y="45782"/>
                  </a:cubicBezTo>
                  <a:cubicBezTo>
                    <a:pt x="26602" y="45623"/>
                    <a:pt x="26602" y="45307"/>
                    <a:pt x="26317" y="45212"/>
                  </a:cubicBezTo>
                  <a:cubicBezTo>
                    <a:pt x="17671" y="42298"/>
                    <a:pt x="9184" y="38878"/>
                    <a:pt x="538" y="35964"/>
                  </a:cubicBezTo>
                  <a:cubicBezTo>
                    <a:pt x="697" y="35521"/>
                    <a:pt x="792" y="35078"/>
                    <a:pt x="887" y="34603"/>
                  </a:cubicBezTo>
                  <a:close/>
                  <a:moveTo>
                    <a:pt x="108910" y="38846"/>
                  </a:moveTo>
                  <a:lnTo>
                    <a:pt x="108910" y="38846"/>
                  </a:lnTo>
                  <a:cubicBezTo>
                    <a:pt x="108847" y="39290"/>
                    <a:pt x="108783" y="39765"/>
                    <a:pt x="108847" y="40176"/>
                  </a:cubicBezTo>
                  <a:cubicBezTo>
                    <a:pt x="94627" y="47397"/>
                    <a:pt x="80091" y="53762"/>
                    <a:pt x="65682" y="60539"/>
                  </a:cubicBezTo>
                  <a:cubicBezTo>
                    <a:pt x="65365" y="60191"/>
                    <a:pt x="65207" y="59811"/>
                    <a:pt x="65080" y="59399"/>
                  </a:cubicBezTo>
                  <a:cubicBezTo>
                    <a:pt x="65143" y="59304"/>
                    <a:pt x="65175" y="59273"/>
                    <a:pt x="65175" y="59178"/>
                  </a:cubicBezTo>
                  <a:cubicBezTo>
                    <a:pt x="72522" y="57056"/>
                    <a:pt x="79426" y="53097"/>
                    <a:pt x="86298" y="49772"/>
                  </a:cubicBezTo>
                  <a:cubicBezTo>
                    <a:pt x="93836" y="46130"/>
                    <a:pt x="101404" y="42488"/>
                    <a:pt x="108910" y="38846"/>
                  </a:cubicBezTo>
                  <a:close/>
                  <a:moveTo>
                    <a:pt x="59737" y="0"/>
                  </a:moveTo>
                  <a:cubicBezTo>
                    <a:pt x="59702" y="0"/>
                    <a:pt x="59667" y="7"/>
                    <a:pt x="59633" y="20"/>
                  </a:cubicBezTo>
                  <a:cubicBezTo>
                    <a:pt x="43577" y="5087"/>
                    <a:pt x="28122" y="11674"/>
                    <a:pt x="13396" y="19813"/>
                  </a:cubicBezTo>
                  <a:cubicBezTo>
                    <a:pt x="13111" y="19972"/>
                    <a:pt x="13111" y="20352"/>
                    <a:pt x="13396" y="20510"/>
                  </a:cubicBezTo>
                  <a:cubicBezTo>
                    <a:pt x="14409" y="21017"/>
                    <a:pt x="15360" y="21618"/>
                    <a:pt x="16278" y="22252"/>
                  </a:cubicBezTo>
                  <a:cubicBezTo>
                    <a:pt x="12984" y="23328"/>
                    <a:pt x="9786" y="24595"/>
                    <a:pt x="6524" y="25704"/>
                  </a:cubicBezTo>
                  <a:cubicBezTo>
                    <a:pt x="6271" y="25767"/>
                    <a:pt x="6176" y="26084"/>
                    <a:pt x="6271" y="26305"/>
                  </a:cubicBezTo>
                  <a:cubicBezTo>
                    <a:pt x="6176" y="26305"/>
                    <a:pt x="6144" y="26337"/>
                    <a:pt x="6144" y="26400"/>
                  </a:cubicBezTo>
                  <a:cubicBezTo>
                    <a:pt x="5669" y="29472"/>
                    <a:pt x="4434" y="31911"/>
                    <a:pt x="2312" y="34128"/>
                  </a:cubicBezTo>
                  <a:cubicBezTo>
                    <a:pt x="2280" y="34191"/>
                    <a:pt x="2217" y="34223"/>
                    <a:pt x="2217" y="34254"/>
                  </a:cubicBezTo>
                  <a:lnTo>
                    <a:pt x="1172" y="33906"/>
                  </a:lnTo>
                  <a:cubicBezTo>
                    <a:pt x="1135" y="33887"/>
                    <a:pt x="1098" y="33880"/>
                    <a:pt x="1062" y="33880"/>
                  </a:cubicBezTo>
                  <a:cubicBezTo>
                    <a:pt x="976" y="33880"/>
                    <a:pt x="900" y="33924"/>
                    <a:pt x="855" y="33969"/>
                  </a:cubicBezTo>
                  <a:cubicBezTo>
                    <a:pt x="760" y="33969"/>
                    <a:pt x="633" y="34001"/>
                    <a:pt x="602" y="34128"/>
                  </a:cubicBezTo>
                  <a:cubicBezTo>
                    <a:pt x="380" y="34634"/>
                    <a:pt x="222" y="35236"/>
                    <a:pt x="63" y="35806"/>
                  </a:cubicBezTo>
                  <a:cubicBezTo>
                    <a:pt x="0" y="35964"/>
                    <a:pt x="95" y="36091"/>
                    <a:pt x="158" y="36123"/>
                  </a:cubicBezTo>
                  <a:cubicBezTo>
                    <a:pt x="158" y="36186"/>
                    <a:pt x="158" y="36249"/>
                    <a:pt x="253" y="36281"/>
                  </a:cubicBezTo>
                  <a:cubicBezTo>
                    <a:pt x="8487" y="40113"/>
                    <a:pt x="17386" y="43026"/>
                    <a:pt x="26064" y="45813"/>
                  </a:cubicBezTo>
                  <a:cubicBezTo>
                    <a:pt x="26877" y="48416"/>
                    <a:pt x="29753" y="49654"/>
                    <a:pt x="32465" y="49654"/>
                  </a:cubicBezTo>
                  <a:cubicBezTo>
                    <a:pt x="33449" y="49654"/>
                    <a:pt x="34413" y="49491"/>
                    <a:pt x="35248" y="49170"/>
                  </a:cubicBezTo>
                  <a:cubicBezTo>
                    <a:pt x="44812" y="53952"/>
                    <a:pt x="55104" y="57658"/>
                    <a:pt x="65238" y="61173"/>
                  </a:cubicBezTo>
                  <a:cubicBezTo>
                    <a:pt x="65266" y="61178"/>
                    <a:pt x="65292" y="61181"/>
                    <a:pt x="65317" y="61181"/>
                  </a:cubicBezTo>
                  <a:cubicBezTo>
                    <a:pt x="65439" y="61181"/>
                    <a:pt x="65540" y="61119"/>
                    <a:pt x="65618" y="61014"/>
                  </a:cubicBezTo>
                  <a:cubicBezTo>
                    <a:pt x="80534" y="55124"/>
                    <a:pt x="95071" y="47872"/>
                    <a:pt x="109353" y="40620"/>
                  </a:cubicBezTo>
                  <a:cubicBezTo>
                    <a:pt x="109575" y="40556"/>
                    <a:pt x="109543" y="40271"/>
                    <a:pt x="109385" y="40145"/>
                  </a:cubicBezTo>
                  <a:cubicBezTo>
                    <a:pt x="109385" y="39638"/>
                    <a:pt x="109322" y="39068"/>
                    <a:pt x="109385" y="38593"/>
                  </a:cubicBezTo>
                  <a:lnTo>
                    <a:pt x="109385" y="38498"/>
                  </a:lnTo>
                  <a:cubicBezTo>
                    <a:pt x="109417" y="38371"/>
                    <a:pt x="109385" y="38244"/>
                    <a:pt x="109290" y="38181"/>
                  </a:cubicBezTo>
                  <a:cubicBezTo>
                    <a:pt x="109037" y="37959"/>
                    <a:pt x="108625" y="37896"/>
                    <a:pt x="108277" y="37769"/>
                  </a:cubicBezTo>
                  <a:cubicBezTo>
                    <a:pt x="107865" y="37643"/>
                    <a:pt x="107517" y="37548"/>
                    <a:pt x="107137" y="37421"/>
                  </a:cubicBezTo>
                  <a:cubicBezTo>
                    <a:pt x="107137" y="37389"/>
                    <a:pt x="107168" y="37389"/>
                    <a:pt x="107168" y="37326"/>
                  </a:cubicBezTo>
                  <a:cubicBezTo>
                    <a:pt x="107200" y="37231"/>
                    <a:pt x="107168" y="37073"/>
                    <a:pt x="107073" y="36978"/>
                  </a:cubicBezTo>
                  <a:cubicBezTo>
                    <a:pt x="107200" y="33051"/>
                    <a:pt x="105901" y="29061"/>
                    <a:pt x="103051" y="26305"/>
                  </a:cubicBezTo>
                  <a:cubicBezTo>
                    <a:pt x="103083" y="26242"/>
                    <a:pt x="103178" y="26242"/>
                    <a:pt x="103210" y="26210"/>
                  </a:cubicBezTo>
                  <a:cubicBezTo>
                    <a:pt x="103653" y="26052"/>
                    <a:pt x="103558" y="25419"/>
                    <a:pt x="103083" y="25387"/>
                  </a:cubicBezTo>
                  <a:cubicBezTo>
                    <a:pt x="100270" y="25164"/>
                    <a:pt x="97453" y="25053"/>
                    <a:pt x="94640" y="25053"/>
                  </a:cubicBezTo>
                  <a:cubicBezTo>
                    <a:pt x="85449" y="25053"/>
                    <a:pt x="76290" y="26241"/>
                    <a:pt x="67392" y="28617"/>
                  </a:cubicBezTo>
                  <a:cubicBezTo>
                    <a:pt x="73947" y="23012"/>
                    <a:pt x="81168" y="18230"/>
                    <a:pt x="88832" y="14303"/>
                  </a:cubicBezTo>
                  <a:cubicBezTo>
                    <a:pt x="89205" y="14131"/>
                    <a:pt x="89006" y="13620"/>
                    <a:pt x="88659" y="13620"/>
                  </a:cubicBezTo>
                  <a:cubicBezTo>
                    <a:pt x="88623" y="13620"/>
                    <a:pt x="88585" y="13626"/>
                    <a:pt x="88547" y="13638"/>
                  </a:cubicBezTo>
                  <a:cubicBezTo>
                    <a:pt x="84208" y="14778"/>
                    <a:pt x="79838" y="15950"/>
                    <a:pt x="75499" y="17121"/>
                  </a:cubicBezTo>
                  <a:cubicBezTo>
                    <a:pt x="76481" y="13004"/>
                    <a:pt x="78223" y="9204"/>
                    <a:pt x="80693" y="5752"/>
                  </a:cubicBezTo>
                  <a:cubicBezTo>
                    <a:pt x="80851" y="5488"/>
                    <a:pt x="80592" y="5246"/>
                    <a:pt x="80354" y="5246"/>
                  </a:cubicBezTo>
                  <a:cubicBezTo>
                    <a:pt x="80307" y="5246"/>
                    <a:pt x="80260" y="5256"/>
                    <a:pt x="80218" y="5277"/>
                  </a:cubicBezTo>
                  <a:cubicBezTo>
                    <a:pt x="78033" y="6227"/>
                    <a:pt x="75847" y="7146"/>
                    <a:pt x="73662" y="8096"/>
                  </a:cubicBezTo>
                  <a:cubicBezTo>
                    <a:pt x="73947" y="5657"/>
                    <a:pt x="74454" y="3282"/>
                    <a:pt x="75182" y="907"/>
                  </a:cubicBezTo>
                  <a:cubicBezTo>
                    <a:pt x="75268" y="678"/>
                    <a:pt x="75044" y="423"/>
                    <a:pt x="74789" y="423"/>
                  </a:cubicBezTo>
                  <a:cubicBezTo>
                    <a:pt x="74762" y="423"/>
                    <a:pt x="74735" y="426"/>
                    <a:pt x="74707" y="432"/>
                  </a:cubicBezTo>
                  <a:cubicBezTo>
                    <a:pt x="70052" y="1920"/>
                    <a:pt x="65365" y="3440"/>
                    <a:pt x="60741" y="5087"/>
                  </a:cubicBezTo>
                  <a:lnTo>
                    <a:pt x="60741" y="4960"/>
                  </a:lnTo>
                  <a:cubicBezTo>
                    <a:pt x="60900" y="4929"/>
                    <a:pt x="60995" y="4802"/>
                    <a:pt x="60995" y="4612"/>
                  </a:cubicBezTo>
                  <a:cubicBezTo>
                    <a:pt x="61090" y="3029"/>
                    <a:pt x="60773" y="1635"/>
                    <a:pt x="60045" y="210"/>
                  </a:cubicBezTo>
                  <a:cubicBezTo>
                    <a:pt x="59995" y="86"/>
                    <a:pt x="59867" y="0"/>
                    <a:pt x="59737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18"/>
            <p:cNvSpPr/>
            <p:nvPr/>
          </p:nvSpPr>
          <p:spPr>
            <a:xfrm>
              <a:off x="18588475" y="1343325"/>
              <a:ext cx="1096550" cy="542350"/>
            </a:xfrm>
            <a:custGeom>
              <a:rect b="b" l="l" r="r" t="t"/>
              <a:pathLst>
                <a:path extrusionOk="0" h="21694" w="43862">
                  <a:moveTo>
                    <a:pt x="43862" y="0"/>
                  </a:moveTo>
                  <a:lnTo>
                    <a:pt x="43862" y="0"/>
                  </a:lnTo>
                  <a:cubicBezTo>
                    <a:pt x="36293" y="3642"/>
                    <a:pt x="28788" y="7284"/>
                    <a:pt x="21219" y="10926"/>
                  </a:cubicBezTo>
                  <a:cubicBezTo>
                    <a:pt x="14346" y="14251"/>
                    <a:pt x="7443" y="18178"/>
                    <a:pt x="95" y="20332"/>
                  </a:cubicBezTo>
                  <a:cubicBezTo>
                    <a:pt x="95" y="20427"/>
                    <a:pt x="32" y="20490"/>
                    <a:pt x="0" y="20553"/>
                  </a:cubicBezTo>
                  <a:cubicBezTo>
                    <a:pt x="127" y="20965"/>
                    <a:pt x="285" y="21345"/>
                    <a:pt x="602" y="21693"/>
                  </a:cubicBezTo>
                  <a:cubicBezTo>
                    <a:pt x="15043" y="14916"/>
                    <a:pt x="29579" y="8551"/>
                    <a:pt x="43799" y="1330"/>
                  </a:cubicBezTo>
                  <a:cubicBezTo>
                    <a:pt x="43799" y="919"/>
                    <a:pt x="43830" y="444"/>
                    <a:pt x="43862" y="0"/>
                  </a:cubicBezTo>
                  <a:close/>
                </a:path>
              </a:pathLst>
            </a:custGeom>
            <a:solidFill>
              <a:srgbClr val="9E9E9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8"/>
            <p:cNvSpPr/>
            <p:nvPr/>
          </p:nvSpPr>
          <p:spPr>
            <a:xfrm>
              <a:off x="18054042" y="1365544"/>
              <a:ext cx="1618325" cy="477387"/>
            </a:xfrm>
            <a:custGeom>
              <a:rect b="b" l="l" r="r" t="t"/>
              <a:pathLst>
                <a:path extrusionOk="0" h="21093" w="64733">
                  <a:moveTo>
                    <a:pt x="63149" y="1"/>
                  </a:moveTo>
                  <a:cubicBezTo>
                    <a:pt x="62705" y="602"/>
                    <a:pt x="61755" y="824"/>
                    <a:pt x="61154" y="1141"/>
                  </a:cubicBezTo>
                  <a:cubicBezTo>
                    <a:pt x="59222" y="2154"/>
                    <a:pt x="57258" y="3104"/>
                    <a:pt x="55295" y="4054"/>
                  </a:cubicBezTo>
                  <a:cubicBezTo>
                    <a:pt x="51558" y="5860"/>
                    <a:pt x="47758" y="7633"/>
                    <a:pt x="43957" y="9375"/>
                  </a:cubicBezTo>
                  <a:cubicBezTo>
                    <a:pt x="36452" y="12795"/>
                    <a:pt x="28851" y="16247"/>
                    <a:pt x="21061" y="18844"/>
                  </a:cubicBezTo>
                  <a:cubicBezTo>
                    <a:pt x="21039" y="18849"/>
                    <a:pt x="21019" y="18852"/>
                    <a:pt x="21001" y="18852"/>
                  </a:cubicBezTo>
                  <a:cubicBezTo>
                    <a:pt x="20913" y="18852"/>
                    <a:pt x="20865" y="18790"/>
                    <a:pt x="20839" y="18685"/>
                  </a:cubicBezTo>
                  <a:lnTo>
                    <a:pt x="20712" y="18559"/>
                  </a:lnTo>
                  <a:lnTo>
                    <a:pt x="20554" y="18559"/>
                  </a:lnTo>
                  <a:cubicBezTo>
                    <a:pt x="13745" y="16817"/>
                    <a:pt x="6778" y="15012"/>
                    <a:pt x="1" y="12700"/>
                  </a:cubicBezTo>
                  <a:lnTo>
                    <a:pt x="1" y="12700"/>
                  </a:lnTo>
                  <a:cubicBezTo>
                    <a:pt x="2724" y="13840"/>
                    <a:pt x="5479" y="15044"/>
                    <a:pt x="8235" y="16120"/>
                  </a:cubicBezTo>
                  <a:cubicBezTo>
                    <a:pt x="10958" y="17134"/>
                    <a:pt x="13713" y="18179"/>
                    <a:pt x="16437" y="19160"/>
                  </a:cubicBezTo>
                  <a:cubicBezTo>
                    <a:pt x="17672" y="19604"/>
                    <a:pt x="20586" y="19921"/>
                    <a:pt x="21346" y="21092"/>
                  </a:cubicBezTo>
                  <a:cubicBezTo>
                    <a:pt x="28851" y="18464"/>
                    <a:pt x="35977" y="14473"/>
                    <a:pt x="43166" y="11053"/>
                  </a:cubicBezTo>
                  <a:cubicBezTo>
                    <a:pt x="50355" y="7570"/>
                    <a:pt x="57512" y="4086"/>
                    <a:pt x="64732" y="602"/>
                  </a:cubicBezTo>
                  <a:cubicBezTo>
                    <a:pt x="64574" y="507"/>
                    <a:pt x="64447" y="476"/>
                    <a:pt x="64257" y="476"/>
                  </a:cubicBezTo>
                  <a:cubicBezTo>
                    <a:pt x="63846" y="317"/>
                    <a:pt x="63497" y="159"/>
                    <a:pt x="63149" y="1"/>
                  </a:cubicBezTo>
                  <a:close/>
                </a:path>
              </a:pathLst>
            </a:custGeom>
            <a:solidFill>
              <a:srgbClr val="9E9E9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8"/>
            <p:cNvSpPr/>
            <p:nvPr/>
          </p:nvSpPr>
          <p:spPr>
            <a:xfrm>
              <a:off x="18561550" y="1032175"/>
              <a:ext cx="1060150" cy="741075"/>
            </a:xfrm>
            <a:custGeom>
              <a:rect b="b" l="l" r="r" t="t"/>
              <a:pathLst>
                <a:path extrusionOk="0" h="29643" w="42406">
                  <a:moveTo>
                    <a:pt x="38150" y="10536"/>
                  </a:moveTo>
                  <a:cubicBezTo>
                    <a:pt x="38293" y="10536"/>
                    <a:pt x="38426" y="10750"/>
                    <a:pt x="38257" y="10863"/>
                  </a:cubicBezTo>
                  <a:cubicBezTo>
                    <a:pt x="33538" y="13365"/>
                    <a:pt x="28661" y="15581"/>
                    <a:pt x="23752" y="17545"/>
                  </a:cubicBezTo>
                  <a:cubicBezTo>
                    <a:pt x="23744" y="17548"/>
                    <a:pt x="23736" y="17549"/>
                    <a:pt x="23728" y="17549"/>
                  </a:cubicBezTo>
                  <a:cubicBezTo>
                    <a:pt x="23647" y="17549"/>
                    <a:pt x="23603" y="17415"/>
                    <a:pt x="23689" y="17387"/>
                  </a:cubicBezTo>
                  <a:cubicBezTo>
                    <a:pt x="28598" y="15296"/>
                    <a:pt x="33380" y="12985"/>
                    <a:pt x="38098" y="10546"/>
                  </a:cubicBezTo>
                  <a:cubicBezTo>
                    <a:pt x="38116" y="10539"/>
                    <a:pt x="38133" y="10536"/>
                    <a:pt x="38150" y="10536"/>
                  </a:cubicBezTo>
                  <a:close/>
                  <a:moveTo>
                    <a:pt x="32455" y="3789"/>
                  </a:moveTo>
                  <a:cubicBezTo>
                    <a:pt x="32590" y="3789"/>
                    <a:pt x="32695" y="3971"/>
                    <a:pt x="32556" y="4054"/>
                  </a:cubicBezTo>
                  <a:cubicBezTo>
                    <a:pt x="22549" y="9153"/>
                    <a:pt x="12288" y="13840"/>
                    <a:pt x="2122" y="18590"/>
                  </a:cubicBezTo>
                  <a:cubicBezTo>
                    <a:pt x="2112" y="18593"/>
                    <a:pt x="2102" y="18595"/>
                    <a:pt x="2092" y="18595"/>
                  </a:cubicBezTo>
                  <a:cubicBezTo>
                    <a:pt x="2015" y="18595"/>
                    <a:pt x="1971" y="18491"/>
                    <a:pt x="2027" y="18463"/>
                  </a:cubicBezTo>
                  <a:cubicBezTo>
                    <a:pt x="12130" y="13555"/>
                    <a:pt x="22169" y="8456"/>
                    <a:pt x="32398" y="3801"/>
                  </a:cubicBezTo>
                  <a:cubicBezTo>
                    <a:pt x="32417" y="3793"/>
                    <a:pt x="32437" y="3789"/>
                    <a:pt x="32455" y="3789"/>
                  </a:cubicBezTo>
                  <a:close/>
                  <a:moveTo>
                    <a:pt x="28993" y="11517"/>
                  </a:moveTo>
                  <a:cubicBezTo>
                    <a:pt x="29107" y="11517"/>
                    <a:pt x="29212" y="11698"/>
                    <a:pt x="29073" y="11781"/>
                  </a:cubicBezTo>
                  <a:cubicBezTo>
                    <a:pt x="24386" y="13935"/>
                    <a:pt x="19794" y="16215"/>
                    <a:pt x="15297" y="18685"/>
                  </a:cubicBezTo>
                  <a:cubicBezTo>
                    <a:pt x="15281" y="18695"/>
                    <a:pt x="15267" y="18700"/>
                    <a:pt x="15254" y="18700"/>
                  </a:cubicBezTo>
                  <a:cubicBezTo>
                    <a:pt x="15185" y="18700"/>
                    <a:pt x="15149" y="18580"/>
                    <a:pt x="15202" y="18527"/>
                  </a:cubicBezTo>
                  <a:cubicBezTo>
                    <a:pt x="19730" y="16056"/>
                    <a:pt x="24291" y="13681"/>
                    <a:pt x="28946" y="11528"/>
                  </a:cubicBezTo>
                  <a:cubicBezTo>
                    <a:pt x="28962" y="11520"/>
                    <a:pt x="28977" y="11517"/>
                    <a:pt x="28993" y="11517"/>
                  </a:cubicBezTo>
                  <a:close/>
                  <a:moveTo>
                    <a:pt x="37948" y="4820"/>
                  </a:moveTo>
                  <a:cubicBezTo>
                    <a:pt x="38144" y="4820"/>
                    <a:pt x="38257" y="5108"/>
                    <a:pt x="38067" y="5162"/>
                  </a:cubicBezTo>
                  <a:cubicBezTo>
                    <a:pt x="26096" y="10419"/>
                    <a:pt x="14568" y="16310"/>
                    <a:pt x="2977" y="22264"/>
                  </a:cubicBezTo>
                  <a:cubicBezTo>
                    <a:pt x="2972" y="22269"/>
                    <a:pt x="2964" y="22272"/>
                    <a:pt x="2955" y="22272"/>
                  </a:cubicBezTo>
                  <a:cubicBezTo>
                    <a:pt x="2917" y="22272"/>
                    <a:pt x="2868" y="22220"/>
                    <a:pt x="2946" y="22169"/>
                  </a:cubicBezTo>
                  <a:cubicBezTo>
                    <a:pt x="14188" y="15676"/>
                    <a:pt x="26033" y="10103"/>
                    <a:pt x="37845" y="4846"/>
                  </a:cubicBezTo>
                  <a:cubicBezTo>
                    <a:pt x="37881" y="4828"/>
                    <a:pt x="37915" y="4820"/>
                    <a:pt x="37948" y="4820"/>
                  </a:cubicBezTo>
                  <a:close/>
                  <a:moveTo>
                    <a:pt x="41363" y="6928"/>
                  </a:moveTo>
                  <a:cubicBezTo>
                    <a:pt x="41581" y="6928"/>
                    <a:pt x="41718" y="7200"/>
                    <a:pt x="41487" y="7316"/>
                  </a:cubicBezTo>
                  <a:cubicBezTo>
                    <a:pt x="29263" y="13745"/>
                    <a:pt x="16722" y="19888"/>
                    <a:pt x="4213" y="25937"/>
                  </a:cubicBezTo>
                  <a:cubicBezTo>
                    <a:pt x="4196" y="25954"/>
                    <a:pt x="4179" y="25961"/>
                    <a:pt x="4164" y="25961"/>
                  </a:cubicBezTo>
                  <a:cubicBezTo>
                    <a:pt x="4090" y="25961"/>
                    <a:pt x="4039" y="25805"/>
                    <a:pt x="4118" y="25779"/>
                  </a:cubicBezTo>
                  <a:cubicBezTo>
                    <a:pt x="16437" y="19382"/>
                    <a:pt x="28788" y="12953"/>
                    <a:pt x="41297" y="6936"/>
                  </a:cubicBezTo>
                  <a:cubicBezTo>
                    <a:pt x="41320" y="6930"/>
                    <a:pt x="41342" y="6928"/>
                    <a:pt x="41363" y="6928"/>
                  </a:cubicBezTo>
                  <a:close/>
                  <a:moveTo>
                    <a:pt x="38542" y="0"/>
                  </a:moveTo>
                  <a:cubicBezTo>
                    <a:pt x="26128" y="4434"/>
                    <a:pt x="14347" y="10229"/>
                    <a:pt x="2597" y="16120"/>
                  </a:cubicBezTo>
                  <a:cubicBezTo>
                    <a:pt x="1964" y="16436"/>
                    <a:pt x="1046" y="17133"/>
                    <a:pt x="254" y="17355"/>
                  </a:cubicBezTo>
                  <a:cubicBezTo>
                    <a:pt x="1" y="19128"/>
                    <a:pt x="919" y="21472"/>
                    <a:pt x="1077" y="23245"/>
                  </a:cubicBezTo>
                  <a:cubicBezTo>
                    <a:pt x="1267" y="25399"/>
                    <a:pt x="1236" y="27489"/>
                    <a:pt x="1014" y="29642"/>
                  </a:cubicBezTo>
                  <a:cubicBezTo>
                    <a:pt x="7981" y="26507"/>
                    <a:pt x="15043" y="23720"/>
                    <a:pt x="22011" y="20617"/>
                  </a:cubicBezTo>
                  <a:cubicBezTo>
                    <a:pt x="25589" y="19033"/>
                    <a:pt x="29104" y="17387"/>
                    <a:pt x="32588" y="15708"/>
                  </a:cubicBezTo>
                  <a:cubicBezTo>
                    <a:pt x="33411" y="15328"/>
                    <a:pt x="40220" y="12225"/>
                    <a:pt x="42247" y="11179"/>
                  </a:cubicBezTo>
                  <a:cubicBezTo>
                    <a:pt x="42215" y="11148"/>
                    <a:pt x="42184" y="11084"/>
                    <a:pt x="42184" y="11021"/>
                  </a:cubicBezTo>
                  <a:cubicBezTo>
                    <a:pt x="42184" y="10989"/>
                    <a:pt x="42120" y="10926"/>
                    <a:pt x="42120" y="10894"/>
                  </a:cubicBezTo>
                  <a:cubicBezTo>
                    <a:pt x="42089" y="10736"/>
                    <a:pt x="42184" y="10578"/>
                    <a:pt x="42279" y="10514"/>
                  </a:cubicBezTo>
                  <a:lnTo>
                    <a:pt x="42342" y="10514"/>
                  </a:lnTo>
                  <a:cubicBezTo>
                    <a:pt x="42405" y="6524"/>
                    <a:pt x="40980" y="3136"/>
                    <a:pt x="38542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8"/>
            <p:cNvSpPr/>
            <p:nvPr/>
          </p:nvSpPr>
          <p:spPr>
            <a:xfrm>
              <a:off x="18663175" y="1204925"/>
              <a:ext cx="941000" cy="477375"/>
            </a:xfrm>
            <a:custGeom>
              <a:rect b="b" l="l" r="r" t="t"/>
              <a:pathLst>
                <a:path extrusionOk="0" h="19095" w="37640">
                  <a:moveTo>
                    <a:pt x="37333" y="0"/>
                  </a:moveTo>
                  <a:cubicBezTo>
                    <a:pt x="37302" y="0"/>
                    <a:pt x="37267" y="8"/>
                    <a:pt x="37232" y="26"/>
                  </a:cubicBezTo>
                  <a:cubicBezTo>
                    <a:pt x="24723" y="6043"/>
                    <a:pt x="12372" y="12472"/>
                    <a:pt x="116" y="18900"/>
                  </a:cubicBezTo>
                  <a:cubicBezTo>
                    <a:pt x="1" y="18958"/>
                    <a:pt x="43" y="19095"/>
                    <a:pt x="147" y="19095"/>
                  </a:cubicBezTo>
                  <a:cubicBezTo>
                    <a:pt x="157" y="19095"/>
                    <a:pt x="168" y="19093"/>
                    <a:pt x="179" y="19090"/>
                  </a:cubicBezTo>
                  <a:cubicBezTo>
                    <a:pt x="12657" y="13010"/>
                    <a:pt x="25166" y="6898"/>
                    <a:pt x="37422" y="406"/>
                  </a:cubicBezTo>
                  <a:cubicBezTo>
                    <a:pt x="37640" y="297"/>
                    <a:pt x="37530" y="0"/>
                    <a:pt x="37333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8"/>
            <p:cNvSpPr/>
            <p:nvPr/>
          </p:nvSpPr>
          <p:spPr>
            <a:xfrm>
              <a:off x="19149950" y="1295875"/>
              <a:ext cx="371225" cy="176625"/>
            </a:xfrm>
            <a:custGeom>
              <a:rect b="b" l="l" r="r" t="t"/>
              <a:pathLst>
                <a:path extrusionOk="0" h="7065" w="14849">
                  <a:moveTo>
                    <a:pt x="14619" y="0"/>
                  </a:moveTo>
                  <a:cubicBezTo>
                    <a:pt x="14591" y="0"/>
                    <a:pt x="14561" y="9"/>
                    <a:pt x="14531" y="30"/>
                  </a:cubicBezTo>
                  <a:cubicBezTo>
                    <a:pt x="9812" y="2500"/>
                    <a:pt x="5030" y="4748"/>
                    <a:pt x="58" y="6870"/>
                  </a:cubicBezTo>
                  <a:cubicBezTo>
                    <a:pt x="0" y="6928"/>
                    <a:pt x="48" y="7064"/>
                    <a:pt x="128" y="7064"/>
                  </a:cubicBezTo>
                  <a:cubicBezTo>
                    <a:pt x="136" y="7064"/>
                    <a:pt x="145" y="7063"/>
                    <a:pt x="153" y="7060"/>
                  </a:cubicBezTo>
                  <a:cubicBezTo>
                    <a:pt x="5093" y="5065"/>
                    <a:pt x="9970" y="2817"/>
                    <a:pt x="14689" y="346"/>
                  </a:cubicBezTo>
                  <a:cubicBezTo>
                    <a:pt x="14848" y="240"/>
                    <a:pt x="14763" y="0"/>
                    <a:pt x="14619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8"/>
            <p:cNvSpPr/>
            <p:nvPr/>
          </p:nvSpPr>
          <p:spPr>
            <a:xfrm>
              <a:off x="18634575" y="1152875"/>
              <a:ext cx="882800" cy="436025"/>
            </a:xfrm>
            <a:custGeom>
              <a:rect b="b" l="l" r="r" t="t"/>
              <a:pathLst>
                <a:path extrusionOk="0" h="17441" w="35312">
                  <a:moveTo>
                    <a:pt x="35016" y="0"/>
                  </a:moveTo>
                  <a:cubicBezTo>
                    <a:pt x="34987" y="0"/>
                    <a:pt x="34957" y="5"/>
                    <a:pt x="34924" y="18"/>
                  </a:cubicBezTo>
                  <a:cubicBezTo>
                    <a:pt x="23048" y="5275"/>
                    <a:pt x="11267" y="10848"/>
                    <a:pt x="56" y="17341"/>
                  </a:cubicBezTo>
                  <a:cubicBezTo>
                    <a:pt x="0" y="17341"/>
                    <a:pt x="19" y="17441"/>
                    <a:pt x="68" y="17441"/>
                  </a:cubicBezTo>
                  <a:cubicBezTo>
                    <a:pt x="74" y="17441"/>
                    <a:pt x="81" y="17439"/>
                    <a:pt x="88" y="17436"/>
                  </a:cubicBezTo>
                  <a:cubicBezTo>
                    <a:pt x="11647" y="11482"/>
                    <a:pt x="23207" y="5560"/>
                    <a:pt x="35146" y="334"/>
                  </a:cubicBezTo>
                  <a:cubicBezTo>
                    <a:pt x="35311" y="251"/>
                    <a:pt x="35212" y="0"/>
                    <a:pt x="35016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8"/>
            <p:cNvSpPr/>
            <p:nvPr/>
          </p:nvSpPr>
          <p:spPr>
            <a:xfrm>
              <a:off x="18610800" y="1126900"/>
              <a:ext cx="768150" cy="370150"/>
            </a:xfrm>
            <a:custGeom>
              <a:rect b="b" l="l" r="r" t="t"/>
              <a:pathLst>
                <a:path extrusionOk="0" h="14806" w="30726">
                  <a:moveTo>
                    <a:pt x="30485" y="0"/>
                  </a:moveTo>
                  <a:cubicBezTo>
                    <a:pt x="30467" y="0"/>
                    <a:pt x="30447" y="4"/>
                    <a:pt x="30428" y="12"/>
                  </a:cubicBezTo>
                  <a:cubicBezTo>
                    <a:pt x="20199" y="4667"/>
                    <a:pt x="10160" y="9766"/>
                    <a:pt x="57" y="14674"/>
                  </a:cubicBezTo>
                  <a:cubicBezTo>
                    <a:pt x="1" y="14702"/>
                    <a:pt x="45" y="14806"/>
                    <a:pt x="122" y="14806"/>
                  </a:cubicBezTo>
                  <a:cubicBezTo>
                    <a:pt x="132" y="14806"/>
                    <a:pt x="142" y="14804"/>
                    <a:pt x="152" y="14801"/>
                  </a:cubicBezTo>
                  <a:cubicBezTo>
                    <a:pt x="10318" y="10051"/>
                    <a:pt x="20579" y="5332"/>
                    <a:pt x="30586" y="265"/>
                  </a:cubicBezTo>
                  <a:cubicBezTo>
                    <a:pt x="30725" y="182"/>
                    <a:pt x="30620" y="0"/>
                    <a:pt x="30485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8"/>
            <p:cNvSpPr/>
            <p:nvPr/>
          </p:nvSpPr>
          <p:spPr>
            <a:xfrm>
              <a:off x="17795950" y="1018800"/>
              <a:ext cx="1690350" cy="474175"/>
            </a:xfrm>
            <a:custGeom>
              <a:rect b="b" l="l" r="r" t="t"/>
              <a:pathLst>
                <a:path extrusionOk="0" h="18967" w="67614">
                  <a:moveTo>
                    <a:pt x="61237" y="1"/>
                  </a:moveTo>
                  <a:cubicBezTo>
                    <a:pt x="51947" y="1"/>
                    <a:pt x="42665" y="1191"/>
                    <a:pt x="33696" y="3639"/>
                  </a:cubicBezTo>
                  <a:cubicBezTo>
                    <a:pt x="21810" y="6898"/>
                    <a:pt x="11261" y="12620"/>
                    <a:pt x="650" y="18570"/>
                  </a:cubicBezTo>
                  <a:lnTo>
                    <a:pt x="650" y="18570"/>
                  </a:lnTo>
                  <a:cubicBezTo>
                    <a:pt x="5415" y="15966"/>
                    <a:pt x="10678" y="14527"/>
                    <a:pt x="16120" y="14311"/>
                  </a:cubicBezTo>
                  <a:cubicBezTo>
                    <a:pt x="16416" y="14304"/>
                    <a:pt x="16712" y="14301"/>
                    <a:pt x="17008" y="14301"/>
                  </a:cubicBezTo>
                  <a:cubicBezTo>
                    <a:pt x="19409" y="14301"/>
                    <a:pt x="21828" y="14532"/>
                    <a:pt x="24196" y="15040"/>
                  </a:cubicBezTo>
                  <a:cubicBezTo>
                    <a:pt x="25621" y="15356"/>
                    <a:pt x="27014" y="15736"/>
                    <a:pt x="28408" y="16211"/>
                  </a:cubicBezTo>
                  <a:cubicBezTo>
                    <a:pt x="29281" y="16519"/>
                    <a:pt x="29866" y="16710"/>
                    <a:pt x="30452" y="16710"/>
                  </a:cubicBezTo>
                  <a:cubicBezTo>
                    <a:pt x="31014" y="16710"/>
                    <a:pt x="31577" y="16535"/>
                    <a:pt x="32398" y="16116"/>
                  </a:cubicBezTo>
                  <a:cubicBezTo>
                    <a:pt x="43926" y="10321"/>
                    <a:pt x="55485" y="4621"/>
                    <a:pt x="67614" y="187"/>
                  </a:cubicBezTo>
                  <a:cubicBezTo>
                    <a:pt x="65491" y="63"/>
                    <a:pt x="63364" y="1"/>
                    <a:pt x="61237" y="1"/>
                  </a:cubicBezTo>
                  <a:close/>
                  <a:moveTo>
                    <a:pt x="650" y="18570"/>
                  </a:moveTo>
                  <a:lnTo>
                    <a:pt x="650" y="18570"/>
                  </a:lnTo>
                  <a:cubicBezTo>
                    <a:pt x="507" y="18649"/>
                    <a:pt x="364" y="18728"/>
                    <a:pt x="222" y="18808"/>
                  </a:cubicBezTo>
                  <a:cubicBezTo>
                    <a:pt x="208" y="18816"/>
                    <a:pt x="193" y="18825"/>
                    <a:pt x="179" y="18835"/>
                  </a:cubicBezTo>
                  <a:lnTo>
                    <a:pt x="179" y="18835"/>
                  </a:lnTo>
                  <a:cubicBezTo>
                    <a:pt x="336" y="18747"/>
                    <a:pt x="493" y="18659"/>
                    <a:pt x="650" y="18570"/>
                  </a:cubicBezTo>
                  <a:close/>
                  <a:moveTo>
                    <a:pt x="179" y="18835"/>
                  </a:moveTo>
                  <a:cubicBezTo>
                    <a:pt x="119" y="18868"/>
                    <a:pt x="60" y="18902"/>
                    <a:pt x="1" y="18935"/>
                  </a:cubicBezTo>
                  <a:cubicBezTo>
                    <a:pt x="32" y="18935"/>
                    <a:pt x="32" y="18967"/>
                    <a:pt x="64" y="18967"/>
                  </a:cubicBezTo>
                  <a:cubicBezTo>
                    <a:pt x="88" y="18918"/>
                    <a:pt x="131" y="18869"/>
                    <a:pt x="179" y="18835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8"/>
            <p:cNvSpPr/>
            <p:nvPr/>
          </p:nvSpPr>
          <p:spPr>
            <a:xfrm>
              <a:off x="18938225" y="1320075"/>
              <a:ext cx="352850" cy="179675"/>
            </a:xfrm>
            <a:custGeom>
              <a:rect b="b" l="l" r="r" t="t"/>
              <a:pathLst>
                <a:path extrusionOk="0" h="7187" w="14114">
                  <a:moveTo>
                    <a:pt x="13903" y="1"/>
                  </a:moveTo>
                  <a:cubicBezTo>
                    <a:pt x="13886" y="1"/>
                    <a:pt x="13867" y="4"/>
                    <a:pt x="13847" y="12"/>
                  </a:cubicBezTo>
                  <a:cubicBezTo>
                    <a:pt x="9160" y="2102"/>
                    <a:pt x="4632" y="4540"/>
                    <a:pt x="103" y="7011"/>
                  </a:cubicBezTo>
                  <a:cubicBezTo>
                    <a:pt x="0" y="7088"/>
                    <a:pt x="65" y="7186"/>
                    <a:pt x="143" y="7186"/>
                  </a:cubicBezTo>
                  <a:cubicBezTo>
                    <a:pt x="161" y="7186"/>
                    <a:pt x="180" y="7181"/>
                    <a:pt x="198" y="7169"/>
                  </a:cubicBezTo>
                  <a:cubicBezTo>
                    <a:pt x="4695" y="4730"/>
                    <a:pt x="9319" y="2482"/>
                    <a:pt x="13974" y="265"/>
                  </a:cubicBezTo>
                  <a:cubicBezTo>
                    <a:pt x="14113" y="182"/>
                    <a:pt x="14032" y="1"/>
                    <a:pt x="13903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8"/>
            <p:cNvSpPr/>
            <p:nvPr/>
          </p:nvSpPr>
          <p:spPr>
            <a:xfrm>
              <a:off x="17781700" y="751100"/>
              <a:ext cx="1318250" cy="735550"/>
            </a:xfrm>
            <a:custGeom>
              <a:rect b="b" l="l" r="r" t="t"/>
              <a:pathLst>
                <a:path extrusionOk="0" h="29422" w="52730">
                  <a:moveTo>
                    <a:pt x="52730" y="1"/>
                  </a:moveTo>
                  <a:lnTo>
                    <a:pt x="52730" y="1"/>
                  </a:lnTo>
                  <a:cubicBezTo>
                    <a:pt x="48233" y="1236"/>
                    <a:pt x="43767" y="2439"/>
                    <a:pt x="39239" y="3611"/>
                  </a:cubicBezTo>
                  <a:cubicBezTo>
                    <a:pt x="34171" y="4973"/>
                    <a:pt x="28819" y="6018"/>
                    <a:pt x="23847" y="7728"/>
                  </a:cubicBezTo>
                  <a:cubicBezTo>
                    <a:pt x="20997" y="8710"/>
                    <a:pt x="19129" y="11022"/>
                    <a:pt x="17070" y="13080"/>
                  </a:cubicBezTo>
                  <a:cubicBezTo>
                    <a:pt x="15202" y="14949"/>
                    <a:pt x="13333" y="16785"/>
                    <a:pt x="11433" y="18622"/>
                  </a:cubicBezTo>
                  <a:cubicBezTo>
                    <a:pt x="7728" y="22264"/>
                    <a:pt x="3896" y="25811"/>
                    <a:pt x="1" y="29358"/>
                  </a:cubicBezTo>
                  <a:cubicBezTo>
                    <a:pt x="64" y="29390"/>
                    <a:pt x="96" y="29390"/>
                    <a:pt x="127" y="29421"/>
                  </a:cubicBezTo>
                  <a:cubicBezTo>
                    <a:pt x="127" y="29358"/>
                    <a:pt x="159" y="29263"/>
                    <a:pt x="254" y="29231"/>
                  </a:cubicBezTo>
                  <a:cubicBezTo>
                    <a:pt x="10736" y="22581"/>
                    <a:pt x="21789" y="16975"/>
                    <a:pt x="33823" y="13618"/>
                  </a:cubicBezTo>
                  <a:cubicBezTo>
                    <a:pt x="33665" y="13523"/>
                    <a:pt x="33570" y="13270"/>
                    <a:pt x="33791" y="13112"/>
                  </a:cubicBezTo>
                  <a:cubicBezTo>
                    <a:pt x="39650" y="8076"/>
                    <a:pt x="45984" y="3738"/>
                    <a:pt x="52730" y="1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8"/>
            <p:cNvSpPr/>
            <p:nvPr/>
          </p:nvSpPr>
          <p:spPr>
            <a:xfrm>
              <a:off x="17771400" y="531000"/>
              <a:ext cx="1174150" cy="946925"/>
            </a:xfrm>
            <a:custGeom>
              <a:rect b="b" l="l" r="r" t="t"/>
              <a:pathLst>
                <a:path extrusionOk="0" h="37877" w="46966">
                  <a:moveTo>
                    <a:pt x="46966" y="1"/>
                  </a:moveTo>
                  <a:cubicBezTo>
                    <a:pt x="36959" y="4308"/>
                    <a:pt x="26920" y="8615"/>
                    <a:pt x="16880" y="12922"/>
                  </a:cubicBezTo>
                  <a:cubicBezTo>
                    <a:pt x="15709" y="13460"/>
                    <a:pt x="14410" y="13872"/>
                    <a:pt x="13365" y="14569"/>
                  </a:cubicBezTo>
                  <a:cubicBezTo>
                    <a:pt x="12130" y="15487"/>
                    <a:pt x="11560" y="16754"/>
                    <a:pt x="10958" y="18084"/>
                  </a:cubicBezTo>
                  <a:cubicBezTo>
                    <a:pt x="9977" y="20396"/>
                    <a:pt x="8932" y="22644"/>
                    <a:pt x="7823" y="24861"/>
                  </a:cubicBezTo>
                  <a:cubicBezTo>
                    <a:pt x="5543" y="29421"/>
                    <a:pt x="2914" y="33728"/>
                    <a:pt x="1" y="37877"/>
                  </a:cubicBezTo>
                  <a:lnTo>
                    <a:pt x="33" y="37877"/>
                  </a:lnTo>
                  <a:cubicBezTo>
                    <a:pt x="4181" y="33918"/>
                    <a:pt x="8298" y="29960"/>
                    <a:pt x="12415" y="25938"/>
                  </a:cubicBezTo>
                  <a:cubicBezTo>
                    <a:pt x="14442" y="23974"/>
                    <a:pt x="16374" y="22011"/>
                    <a:pt x="18369" y="20016"/>
                  </a:cubicBezTo>
                  <a:cubicBezTo>
                    <a:pt x="19857" y="18559"/>
                    <a:pt x="21282" y="16975"/>
                    <a:pt x="23278" y="16152"/>
                  </a:cubicBezTo>
                  <a:cubicBezTo>
                    <a:pt x="25589" y="15139"/>
                    <a:pt x="28281" y="14727"/>
                    <a:pt x="30752" y="14030"/>
                  </a:cubicBezTo>
                  <a:lnTo>
                    <a:pt x="39049" y="11813"/>
                  </a:lnTo>
                  <a:cubicBezTo>
                    <a:pt x="40157" y="11497"/>
                    <a:pt x="41329" y="11243"/>
                    <a:pt x="42437" y="10927"/>
                  </a:cubicBezTo>
                  <a:cubicBezTo>
                    <a:pt x="42342" y="10832"/>
                    <a:pt x="42311" y="10768"/>
                    <a:pt x="42342" y="10642"/>
                  </a:cubicBezTo>
                  <a:cubicBezTo>
                    <a:pt x="43261" y="6810"/>
                    <a:pt x="44813" y="3263"/>
                    <a:pt x="46966" y="1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8"/>
            <p:cNvSpPr/>
            <p:nvPr/>
          </p:nvSpPr>
          <p:spPr>
            <a:xfrm>
              <a:off x="17769025" y="527850"/>
              <a:ext cx="1180500" cy="953250"/>
            </a:xfrm>
            <a:custGeom>
              <a:rect b="b" l="l" r="r" t="t"/>
              <a:pathLst>
                <a:path extrusionOk="0" h="38130" w="47220">
                  <a:moveTo>
                    <a:pt x="47029" y="159"/>
                  </a:moveTo>
                  <a:lnTo>
                    <a:pt x="47029" y="159"/>
                  </a:lnTo>
                  <a:cubicBezTo>
                    <a:pt x="44939" y="3420"/>
                    <a:pt x="43387" y="6936"/>
                    <a:pt x="42469" y="10704"/>
                  </a:cubicBezTo>
                  <a:cubicBezTo>
                    <a:pt x="42437" y="10799"/>
                    <a:pt x="42469" y="10894"/>
                    <a:pt x="42532" y="10958"/>
                  </a:cubicBezTo>
                  <a:cubicBezTo>
                    <a:pt x="41962" y="11116"/>
                    <a:pt x="41456" y="11243"/>
                    <a:pt x="40949" y="11401"/>
                  </a:cubicBezTo>
                  <a:cubicBezTo>
                    <a:pt x="40347" y="11559"/>
                    <a:pt x="39777" y="11718"/>
                    <a:pt x="39207" y="11876"/>
                  </a:cubicBezTo>
                  <a:lnTo>
                    <a:pt x="30878" y="14093"/>
                  </a:lnTo>
                  <a:cubicBezTo>
                    <a:pt x="30181" y="14283"/>
                    <a:pt x="29421" y="14473"/>
                    <a:pt x="28693" y="14631"/>
                  </a:cubicBezTo>
                  <a:cubicBezTo>
                    <a:pt x="26920" y="15075"/>
                    <a:pt x="25051" y="15518"/>
                    <a:pt x="23404" y="16215"/>
                  </a:cubicBezTo>
                  <a:cubicBezTo>
                    <a:pt x="21567" y="17006"/>
                    <a:pt x="20206" y="18400"/>
                    <a:pt x="18844" y="19762"/>
                  </a:cubicBezTo>
                  <a:lnTo>
                    <a:pt x="18464" y="20142"/>
                  </a:lnTo>
                  <a:cubicBezTo>
                    <a:pt x="16310" y="22295"/>
                    <a:pt x="14410" y="24195"/>
                    <a:pt x="12510" y="26064"/>
                  </a:cubicBezTo>
                  <a:cubicBezTo>
                    <a:pt x="8900" y="29579"/>
                    <a:pt x="5036" y="33316"/>
                    <a:pt x="286" y="37845"/>
                  </a:cubicBezTo>
                  <a:cubicBezTo>
                    <a:pt x="3168" y="33696"/>
                    <a:pt x="5796" y="29421"/>
                    <a:pt x="7950" y="25050"/>
                  </a:cubicBezTo>
                  <a:cubicBezTo>
                    <a:pt x="9153" y="22738"/>
                    <a:pt x="10230" y="20300"/>
                    <a:pt x="11085" y="18305"/>
                  </a:cubicBezTo>
                  <a:cubicBezTo>
                    <a:pt x="11655" y="17006"/>
                    <a:pt x="12193" y="15708"/>
                    <a:pt x="13460" y="14790"/>
                  </a:cubicBezTo>
                  <a:cubicBezTo>
                    <a:pt x="14252" y="14220"/>
                    <a:pt x="15202" y="13840"/>
                    <a:pt x="16152" y="13460"/>
                  </a:cubicBezTo>
                  <a:cubicBezTo>
                    <a:pt x="16437" y="13333"/>
                    <a:pt x="16754" y="13206"/>
                    <a:pt x="17039" y="13111"/>
                  </a:cubicBezTo>
                  <a:cubicBezTo>
                    <a:pt x="27901" y="8392"/>
                    <a:pt x="38732" y="3769"/>
                    <a:pt x="47029" y="159"/>
                  </a:cubicBezTo>
                  <a:close/>
                  <a:moveTo>
                    <a:pt x="47219" y="0"/>
                  </a:moveTo>
                  <a:lnTo>
                    <a:pt x="47061" y="95"/>
                  </a:lnTo>
                  <a:cubicBezTo>
                    <a:pt x="38827" y="3642"/>
                    <a:pt x="27933" y="8297"/>
                    <a:pt x="16975" y="13016"/>
                  </a:cubicBezTo>
                  <a:cubicBezTo>
                    <a:pt x="16722" y="13143"/>
                    <a:pt x="16405" y="13270"/>
                    <a:pt x="16120" y="13365"/>
                  </a:cubicBezTo>
                  <a:cubicBezTo>
                    <a:pt x="15170" y="13745"/>
                    <a:pt x="14220" y="14125"/>
                    <a:pt x="13397" y="14726"/>
                  </a:cubicBezTo>
                  <a:cubicBezTo>
                    <a:pt x="12130" y="15645"/>
                    <a:pt x="11528" y="17038"/>
                    <a:pt x="10958" y="18242"/>
                  </a:cubicBezTo>
                  <a:cubicBezTo>
                    <a:pt x="10103" y="20268"/>
                    <a:pt x="9027" y="22675"/>
                    <a:pt x="7855" y="25019"/>
                  </a:cubicBezTo>
                  <a:cubicBezTo>
                    <a:pt x="5638" y="29421"/>
                    <a:pt x="3009" y="33759"/>
                    <a:pt x="33" y="38003"/>
                  </a:cubicBezTo>
                  <a:lnTo>
                    <a:pt x="1" y="38035"/>
                  </a:lnTo>
                  <a:lnTo>
                    <a:pt x="33" y="38066"/>
                  </a:lnTo>
                  <a:cubicBezTo>
                    <a:pt x="33" y="38066"/>
                    <a:pt x="96" y="38130"/>
                    <a:pt x="128" y="38130"/>
                  </a:cubicBezTo>
                  <a:cubicBezTo>
                    <a:pt x="4941" y="33538"/>
                    <a:pt x="8868" y="29737"/>
                    <a:pt x="12510" y="26095"/>
                  </a:cubicBezTo>
                  <a:cubicBezTo>
                    <a:pt x="14410" y="24227"/>
                    <a:pt x="16342" y="22327"/>
                    <a:pt x="18464" y="20205"/>
                  </a:cubicBezTo>
                  <a:lnTo>
                    <a:pt x="18844" y="19793"/>
                  </a:lnTo>
                  <a:cubicBezTo>
                    <a:pt x="20206" y="18495"/>
                    <a:pt x="21567" y="17070"/>
                    <a:pt x="23373" y="16310"/>
                  </a:cubicBezTo>
                  <a:cubicBezTo>
                    <a:pt x="25019" y="15581"/>
                    <a:pt x="26888" y="15170"/>
                    <a:pt x="28661" y="14726"/>
                  </a:cubicBezTo>
                  <a:cubicBezTo>
                    <a:pt x="29390" y="14536"/>
                    <a:pt x="30118" y="14378"/>
                    <a:pt x="30847" y="14156"/>
                  </a:cubicBezTo>
                  <a:lnTo>
                    <a:pt x="39144" y="11971"/>
                  </a:lnTo>
                  <a:cubicBezTo>
                    <a:pt x="39746" y="11813"/>
                    <a:pt x="40316" y="11654"/>
                    <a:pt x="40886" y="11496"/>
                  </a:cubicBezTo>
                  <a:cubicBezTo>
                    <a:pt x="41424" y="11338"/>
                    <a:pt x="41962" y="11211"/>
                    <a:pt x="42532" y="11053"/>
                  </a:cubicBezTo>
                  <a:lnTo>
                    <a:pt x="42596" y="11053"/>
                  </a:lnTo>
                  <a:lnTo>
                    <a:pt x="42564" y="11021"/>
                  </a:lnTo>
                  <a:cubicBezTo>
                    <a:pt x="42532" y="10926"/>
                    <a:pt x="42469" y="10863"/>
                    <a:pt x="42532" y="10768"/>
                  </a:cubicBezTo>
                  <a:cubicBezTo>
                    <a:pt x="43419" y="6967"/>
                    <a:pt x="45003" y="3357"/>
                    <a:pt x="47156" y="127"/>
                  </a:cubicBezTo>
                  <a:lnTo>
                    <a:pt x="47219" y="0"/>
                  </a:ln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8"/>
            <p:cNvSpPr/>
            <p:nvPr/>
          </p:nvSpPr>
          <p:spPr>
            <a:xfrm>
              <a:off x="17767450" y="406700"/>
              <a:ext cx="1047475" cy="1056975"/>
            </a:xfrm>
            <a:custGeom>
              <a:rect b="b" l="l" r="r" t="t"/>
              <a:pathLst>
                <a:path extrusionOk="0" h="42279" w="41899">
                  <a:moveTo>
                    <a:pt x="41899" y="1"/>
                  </a:moveTo>
                  <a:cubicBezTo>
                    <a:pt x="30181" y="3706"/>
                    <a:pt x="18622" y="7760"/>
                    <a:pt x="7284" y="12352"/>
                  </a:cubicBezTo>
                  <a:cubicBezTo>
                    <a:pt x="5796" y="12922"/>
                    <a:pt x="4371" y="13524"/>
                    <a:pt x="2914" y="14094"/>
                  </a:cubicBezTo>
                  <a:cubicBezTo>
                    <a:pt x="1426" y="14727"/>
                    <a:pt x="634" y="14980"/>
                    <a:pt x="856" y="16690"/>
                  </a:cubicBezTo>
                  <a:cubicBezTo>
                    <a:pt x="1267" y="19762"/>
                    <a:pt x="1457" y="22898"/>
                    <a:pt x="1489" y="26033"/>
                  </a:cubicBezTo>
                  <a:cubicBezTo>
                    <a:pt x="1521" y="31480"/>
                    <a:pt x="1109" y="36958"/>
                    <a:pt x="0" y="42279"/>
                  </a:cubicBezTo>
                  <a:cubicBezTo>
                    <a:pt x="2914" y="37814"/>
                    <a:pt x="5638" y="33222"/>
                    <a:pt x="7981" y="28408"/>
                  </a:cubicBezTo>
                  <a:cubicBezTo>
                    <a:pt x="9881" y="24513"/>
                    <a:pt x="10705" y="20016"/>
                    <a:pt x="14948" y="18116"/>
                  </a:cubicBezTo>
                  <a:cubicBezTo>
                    <a:pt x="23467" y="14315"/>
                    <a:pt x="32018" y="10673"/>
                    <a:pt x="40600" y="7031"/>
                  </a:cubicBezTo>
                  <a:cubicBezTo>
                    <a:pt x="40569" y="6968"/>
                    <a:pt x="40569" y="6905"/>
                    <a:pt x="40569" y="6810"/>
                  </a:cubicBezTo>
                  <a:cubicBezTo>
                    <a:pt x="40790" y="4498"/>
                    <a:pt x="41265" y="2218"/>
                    <a:pt x="41899" y="1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8"/>
            <p:cNvSpPr/>
            <p:nvPr/>
          </p:nvSpPr>
          <p:spPr>
            <a:xfrm>
              <a:off x="17764275" y="405925"/>
              <a:ext cx="1053025" cy="1064100"/>
            </a:xfrm>
            <a:custGeom>
              <a:rect b="b" l="l" r="r" t="t"/>
              <a:pathLst>
                <a:path extrusionOk="0" h="42564" w="42121">
                  <a:moveTo>
                    <a:pt x="41962" y="127"/>
                  </a:moveTo>
                  <a:lnTo>
                    <a:pt x="41962" y="127"/>
                  </a:lnTo>
                  <a:cubicBezTo>
                    <a:pt x="41329" y="2375"/>
                    <a:pt x="40886" y="4592"/>
                    <a:pt x="40601" y="6841"/>
                  </a:cubicBezTo>
                  <a:cubicBezTo>
                    <a:pt x="40601" y="6936"/>
                    <a:pt x="40601" y="6967"/>
                    <a:pt x="40664" y="7062"/>
                  </a:cubicBezTo>
                  <a:lnTo>
                    <a:pt x="37560" y="8361"/>
                  </a:lnTo>
                  <a:cubicBezTo>
                    <a:pt x="30150" y="11528"/>
                    <a:pt x="22518" y="14758"/>
                    <a:pt x="15044" y="18083"/>
                  </a:cubicBezTo>
                  <a:cubicBezTo>
                    <a:pt x="11750" y="19572"/>
                    <a:pt x="10515" y="22517"/>
                    <a:pt x="9217" y="25684"/>
                  </a:cubicBezTo>
                  <a:cubicBezTo>
                    <a:pt x="8836" y="26602"/>
                    <a:pt x="8456" y="27520"/>
                    <a:pt x="8045" y="28376"/>
                  </a:cubicBezTo>
                  <a:cubicBezTo>
                    <a:pt x="5860" y="32904"/>
                    <a:pt x="3199" y="37496"/>
                    <a:pt x="191" y="42088"/>
                  </a:cubicBezTo>
                  <a:cubicBezTo>
                    <a:pt x="1173" y="37021"/>
                    <a:pt x="1711" y="31637"/>
                    <a:pt x="1616" y="26064"/>
                  </a:cubicBezTo>
                  <a:cubicBezTo>
                    <a:pt x="1584" y="22929"/>
                    <a:pt x="1394" y="19762"/>
                    <a:pt x="983" y="16658"/>
                  </a:cubicBezTo>
                  <a:cubicBezTo>
                    <a:pt x="793" y="15075"/>
                    <a:pt x="1426" y="14821"/>
                    <a:pt x="2819" y="14251"/>
                  </a:cubicBezTo>
                  <a:lnTo>
                    <a:pt x="3009" y="14188"/>
                  </a:lnTo>
                  <a:cubicBezTo>
                    <a:pt x="4403" y="13618"/>
                    <a:pt x="5860" y="13016"/>
                    <a:pt x="7348" y="12446"/>
                  </a:cubicBezTo>
                  <a:cubicBezTo>
                    <a:pt x="18686" y="7917"/>
                    <a:pt x="30308" y="3769"/>
                    <a:pt x="41962" y="127"/>
                  </a:cubicBezTo>
                  <a:close/>
                  <a:moveTo>
                    <a:pt x="42121" y="0"/>
                  </a:moveTo>
                  <a:lnTo>
                    <a:pt x="42026" y="32"/>
                  </a:lnTo>
                  <a:cubicBezTo>
                    <a:pt x="30371" y="3674"/>
                    <a:pt x="18717" y="7854"/>
                    <a:pt x="7348" y="12351"/>
                  </a:cubicBezTo>
                  <a:cubicBezTo>
                    <a:pt x="5860" y="12953"/>
                    <a:pt x="4403" y="13491"/>
                    <a:pt x="3009" y="14093"/>
                  </a:cubicBezTo>
                  <a:lnTo>
                    <a:pt x="2819" y="14188"/>
                  </a:lnTo>
                  <a:cubicBezTo>
                    <a:pt x="1394" y="14726"/>
                    <a:pt x="698" y="15043"/>
                    <a:pt x="919" y="16721"/>
                  </a:cubicBezTo>
                  <a:cubicBezTo>
                    <a:pt x="1299" y="19793"/>
                    <a:pt x="1489" y="22929"/>
                    <a:pt x="1553" y="26064"/>
                  </a:cubicBezTo>
                  <a:cubicBezTo>
                    <a:pt x="1584" y="31701"/>
                    <a:pt x="1109" y="37211"/>
                    <a:pt x="32" y="42310"/>
                  </a:cubicBezTo>
                  <a:lnTo>
                    <a:pt x="1" y="42563"/>
                  </a:lnTo>
                  <a:lnTo>
                    <a:pt x="159" y="42373"/>
                  </a:lnTo>
                  <a:cubicBezTo>
                    <a:pt x="3199" y="37686"/>
                    <a:pt x="5891" y="33031"/>
                    <a:pt x="8140" y="28439"/>
                  </a:cubicBezTo>
                  <a:cubicBezTo>
                    <a:pt x="8583" y="27552"/>
                    <a:pt x="8995" y="26634"/>
                    <a:pt x="9343" y="25747"/>
                  </a:cubicBezTo>
                  <a:cubicBezTo>
                    <a:pt x="10642" y="22612"/>
                    <a:pt x="11877" y="19635"/>
                    <a:pt x="15107" y="18178"/>
                  </a:cubicBezTo>
                  <a:cubicBezTo>
                    <a:pt x="22549" y="14853"/>
                    <a:pt x="30245" y="11591"/>
                    <a:pt x="37655" y="8424"/>
                  </a:cubicBezTo>
                  <a:lnTo>
                    <a:pt x="40822" y="7094"/>
                  </a:lnTo>
                  <a:lnTo>
                    <a:pt x="40759" y="7062"/>
                  </a:lnTo>
                  <a:cubicBezTo>
                    <a:pt x="40727" y="6999"/>
                    <a:pt x="40727" y="6967"/>
                    <a:pt x="40727" y="6904"/>
                  </a:cubicBezTo>
                  <a:cubicBezTo>
                    <a:pt x="40981" y="4592"/>
                    <a:pt x="41392" y="2375"/>
                    <a:pt x="42089" y="95"/>
                  </a:cubicBezTo>
                  <a:lnTo>
                    <a:pt x="42121" y="0"/>
                  </a:ln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8"/>
            <p:cNvSpPr/>
            <p:nvPr/>
          </p:nvSpPr>
          <p:spPr>
            <a:xfrm>
              <a:off x="16974150" y="1237225"/>
              <a:ext cx="1612750" cy="644500"/>
            </a:xfrm>
            <a:custGeom>
              <a:rect b="b" l="l" r="r" t="t"/>
              <a:pathLst>
                <a:path extrusionOk="0" h="25780" w="64510">
                  <a:moveTo>
                    <a:pt x="380" y="1"/>
                  </a:moveTo>
                  <a:cubicBezTo>
                    <a:pt x="285" y="444"/>
                    <a:pt x="158" y="919"/>
                    <a:pt x="0" y="1362"/>
                  </a:cubicBezTo>
                  <a:cubicBezTo>
                    <a:pt x="8677" y="4276"/>
                    <a:pt x="17165" y="7696"/>
                    <a:pt x="25810" y="10610"/>
                  </a:cubicBezTo>
                  <a:cubicBezTo>
                    <a:pt x="26095" y="10705"/>
                    <a:pt x="26127" y="11021"/>
                    <a:pt x="25969" y="11180"/>
                  </a:cubicBezTo>
                  <a:cubicBezTo>
                    <a:pt x="27014" y="12351"/>
                    <a:pt x="27932" y="13396"/>
                    <a:pt x="29452" y="13967"/>
                  </a:cubicBezTo>
                  <a:cubicBezTo>
                    <a:pt x="30270" y="14300"/>
                    <a:pt x="31124" y="14466"/>
                    <a:pt x="31973" y="14466"/>
                  </a:cubicBezTo>
                  <a:cubicBezTo>
                    <a:pt x="32899" y="14466"/>
                    <a:pt x="33819" y="14268"/>
                    <a:pt x="34678" y="13872"/>
                  </a:cubicBezTo>
                  <a:cubicBezTo>
                    <a:pt x="34733" y="13844"/>
                    <a:pt x="34788" y="13832"/>
                    <a:pt x="34839" y="13832"/>
                  </a:cubicBezTo>
                  <a:cubicBezTo>
                    <a:pt x="35082" y="13832"/>
                    <a:pt x="35257" y="14100"/>
                    <a:pt x="35153" y="14283"/>
                  </a:cubicBezTo>
                  <a:cubicBezTo>
                    <a:pt x="44970" y="18115"/>
                    <a:pt x="54566" y="22295"/>
                    <a:pt x="64510" y="25779"/>
                  </a:cubicBezTo>
                  <a:cubicBezTo>
                    <a:pt x="64288" y="25557"/>
                    <a:pt x="64193" y="25272"/>
                    <a:pt x="64098" y="24987"/>
                  </a:cubicBezTo>
                  <a:lnTo>
                    <a:pt x="64035" y="24987"/>
                  </a:lnTo>
                  <a:cubicBezTo>
                    <a:pt x="63972" y="24956"/>
                    <a:pt x="63908" y="24956"/>
                    <a:pt x="63877" y="24892"/>
                  </a:cubicBezTo>
                  <a:cubicBezTo>
                    <a:pt x="63750" y="24829"/>
                    <a:pt x="63655" y="24671"/>
                    <a:pt x="63718" y="24512"/>
                  </a:cubicBezTo>
                  <a:cubicBezTo>
                    <a:pt x="63718" y="24481"/>
                    <a:pt x="63750" y="24417"/>
                    <a:pt x="63750" y="24386"/>
                  </a:cubicBezTo>
                  <a:lnTo>
                    <a:pt x="63750" y="24354"/>
                  </a:lnTo>
                  <a:cubicBezTo>
                    <a:pt x="60931" y="23404"/>
                    <a:pt x="49847" y="19350"/>
                    <a:pt x="48707" y="18875"/>
                  </a:cubicBezTo>
                  <a:cubicBezTo>
                    <a:pt x="44115" y="17038"/>
                    <a:pt x="39491" y="15170"/>
                    <a:pt x="35089" y="12921"/>
                  </a:cubicBezTo>
                  <a:cubicBezTo>
                    <a:pt x="35089" y="13080"/>
                    <a:pt x="34994" y="13238"/>
                    <a:pt x="34804" y="13301"/>
                  </a:cubicBezTo>
                  <a:cubicBezTo>
                    <a:pt x="34149" y="13536"/>
                    <a:pt x="33458" y="13648"/>
                    <a:pt x="32763" y="13648"/>
                  </a:cubicBezTo>
                  <a:cubicBezTo>
                    <a:pt x="30367" y="13648"/>
                    <a:pt x="27936" y="12320"/>
                    <a:pt x="26855" y="10135"/>
                  </a:cubicBezTo>
                  <a:cubicBezTo>
                    <a:pt x="22137" y="8836"/>
                    <a:pt x="17576" y="7094"/>
                    <a:pt x="13048" y="5321"/>
                  </a:cubicBezTo>
                  <a:cubicBezTo>
                    <a:pt x="8836" y="3674"/>
                    <a:pt x="4339" y="2186"/>
                    <a:pt x="380" y="1"/>
                  </a:cubicBezTo>
                  <a:close/>
                </a:path>
              </a:pathLst>
            </a:custGeom>
            <a:solidFill>
              <a:srgbClr val="9E9E9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18"/>
            <p:cNvSpPr/>
            <p:nvPr/>
          </p:nvSpPr>
          <p:spPr>
            <a:xfrm>
              <a:off x="17966975" y="1397300"/>
              <a:ext cx="610425" cy="364875"/>
            </a:xfrm>
            <a:custGeom>
              <a:rect b="b" l="l" r="r" t="t"/>
              <a:pathLst>
                <a:path extrusionOk="0" h="14595" w="24417">
                  <a:moveTo>
                    <a:pt x="10262" y="0"/>
                  </a:moveTo>
                  <a:cubicBezTo>
                    <a:pt x="9469" y="0"/>
                    <a:pt x="8669" y="45"/>
                    <a:pt x="7886" y="90"/>
                  </a:cubicBezTo>
                  <a:lnTo>
                    <a:pt x="7981" y="1451"/>
                  </a:lnTo>
                  <a:cubicBezTo>
                    <a:pt x="11623" y="1673"/>
                    <a:pt x="15233" y="2465"/>
                    <a:pt x="18685" y="3700"/>
                  </a:cubicBezTo>
                  <a:cubicBezTo>
                    <a:pt x="18880" y="3812"/>
                    <a:pt x="18829" y="4096"/>
                    <a:pt x="18641" y="4096"/>
                  </a:cubicBezTo>
                  <a:cubicBezTo>
                    <a:pt x="18616" y="4096"/>
                    <a:pt x="18588" y="4091"/>
                    <a:pt x="18558" y="4080"/>
                  </a:cubicBezTo>
                  <a:lnTo>
                    <a:pt x="18273" y="4998"/>
                  </a:lnTo>
                  <a:cubicBezTo>
                    <a:pt x="19445" y="5315"/>
                    <a:pt x="20617" y="5663"/>
                    <a:pt x="21757" y="6075"/>
                  </a:cubicBezTo>
                  <a:cubicBezTo>
                    <a:pt x="22023" y="6134"/>
                    <a:pt x="21930" y="6525"/>
                    <a:pt x="21710" y="6525"/>
                  </a:cubicBezTo>
                  <a:cubicBezTo>
                    <a:pt x="21695" y="6525"/>
                    <a:pt x="21679" y="6523"/>
                    <a:pt x="21662" y="6518"/>
                  </a:cubicBezTo>
                  <a:cubicBezTo>
                    <a:pt x="14992" y="4295"/>
                    <a:pt x="8094" y="3183"/>
                    <a:pt x="1130" y="3183"/>
                  </a:cubicBezTo>
                  <a:cubicBezTo>
                    <a:pt x="753" y="3183"/>
                    <a:pt x="377" y="3187"/>
                    <a:pt x="0" y="3193"/>
                  </a:cubicBezTo>
                  <a:lnTo>
                    <a:pt x="0" y="4302"/>
                  </a:lnTo>
                  <a:cubicBezTo>
                    <a:pt x="5796" y="5093"/>
                    <a:pt x="11559" y="6392"/>
                    <a:pt x="17133" y="8134"/>
                  </a:cubicBezTo>
                  <a:cubicBezTo>
                    <a:pt x="17359" y="8190"/>
                    <a:pt x="17308" y="8497"/>
                    <a:pt x="17138" y="8497"/>
                  </a:cubicBezTo>
                  <a:cubicBezTo>
                    <a:pt x="17117" y="8497"/>
                    <a:pt x="17094" y="8492"/>
                    <a:pt x="17070" y="8482"/>
                  </a:cubicBezTo>
                  <a:cubicBezTo>
                    <a:pt x="14568" y="7785"/>
                    <a:pt x="12066" y="7152"/>
                    <a:pt x="9532" y="6550"/>
                  </a:cubicBezTo>
                  <a:lnTo>
                    <a:pt x="9311" y="7564"/>
                  </a:lnTo>
                  <a:cubicBezTo>
                    <a:pt x="13554" y="8609"/>
                    <a:pt x="17576" y="10002"/>
                    <a:pt x="21313" y="12092"/>
                  </a:cubicBezTo>
                  <a:cubicBezTo>
                    <a:pt x="21491" y="12211"/>
                    <a:pt x="21392" y="12412"/>
                    <a:pt x="21223" y="12412"/>
                  </a:cubicBezTo>
                  <a:cubicBezTo>
                    <a:pt x="21211" y="12412"/>
                    <a:pt x="21199" y="12411"/>
                    <a:pt x="21187" y="12409"/>
                  </a:cubicBezTo>
                  <a:lnTo>
                    <a:pt x="20838" y="13676"/>
                  </a:lnTo>
                  <a:cubicBezTo>
                    <a:pt x="21978" y="13992"/>
                    <a:pt x="23087" y="14309"/>
                    <a:pt x="24227" y="14594"/>
                  </a:cubicBezTo>
                  <a:cubicBezTo>
                    <a:pt x="24417" y="11966"/>
                    <a:pt x="24417" y="9400"/>
                    <a:pt x="24069" y="6835"/>
                  </a:cubicBezTo>
                  <a:cubicBezTo>
                    <a:pt x="23910" y="5600"/>
                    <a:pt x="23309" y="4048"/>
                    <a:pt x="23625" y="2750"/>
                  </a:cubicBezTo>
                  <a:lnTo>
                    <a:pt x="23625" y="2750"/>
                  </a:lnTo>
                  <a:cubicBezTo>
                    <a:pt x="23601" y="2752"/>
                    <a:pt x="23576" y="2753"/>
                    <a:pt x="23550" y="2753"/>
                  </a:cubicBezTo>
                  <a:cubicBezTo>
                    <a:pt x="22699" y="2753"/>
                    <a:pt x="21003" y="1760"/>
                    <a:pt x="20173" y="1483"/>
                  </a:cubicBezTo>
                  <a:cubicBezTo>
                    <a:pt x="17291" y="565"/>
                    <a:pt x="14283" y="90"/>
                    <a:pt x="11243" y="26"/>
                  </a:cubicBezTo>
                  <a:cubicBezTo>
                    <a:pt x="10918" y="8"/>
                    <a:pt x="10591" y="0"/>
                    <a:pt x="10262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18"/>
            <p:cNvSpPr/>
            <p:nvPr/>
          </p:nvSpPr>
          <p:spPr>
            <a:xfrm>
              <a:off x="17928175" y="1471150"/>
              <a:ext cx="590600" cy="91250"/>
            </a:xfrm>
            <a:custGeom>
              <a:rect b="b" l="l" r="r" t="t"/>
              <a:pathLst>
                <a:path extrusionOk="0" h="3650" w="23624">
                  <a:moveTo>
                    <a:pt x="3797" y="0"/>
                  </a:moveTo>
                  <a:cubicBezTo>
                    <a:pt x="2585" y="0"/>
                    <a:pt x="1372" y="37"/>
                    <a:pt x="159" y="113"/>
                  </a:cubicBezTo>
                  <a:lnTo>
                    <a:pt x="127" y="113"/>
                  </a:lnTo>
                  <a:cubicBezTo>
                    <a:pt x="0" y="144"/>
                    <a:pt x="0" y="334"/>
                    <a:pt x="159" y="334"/>
                  </a:cubicBezTo>
                  <a:cubicBezTo>
                    <a:pt x="634" y="303"/>
                    <a:pt x="1109" y="303"/>
                    <a:pt x="1584" y="303"/>
                  </a:cubicBezTo>
                  <a:cubicBezTo>
                    <a:pt x="1973" y="296"/>
                    <a:pt x="2362" y="293"/>
                    <a:pt x="2750" y="293"/>
                  </a:cubicBezTo>
                  <a:cubicBezTo>
                    <a:pt x="9755" y="293"/>
                    <a:pt x="16614" y="1377"/>
                    <a:pt x="23245" y="3628"/>
                  </a:cubicBezTo>
                  <a:cubicBezTo>
                    <a:pt x="23279" y="3643"/>
                    <a:pt x="23310" y="3649"/>
                    <a:pt x="23338" y="3649"/>
                  </a:cubicBezTo>
                  <a:cubicBezTo>
                    <a:pt x="23554" y="3649"/>
                    <a:pt x="23624" y="3268"/>
                    <a:pt x="23372" y="3184"/>
                  </a:cubicBezTo>
                  <a:cubicBezTo>
                    <a:pt x="22232" y="2804"/>
                    <a:pt x="21029" y="2456"/>
                    <a:pt x="19888" y="2171"/>
                  </a:cubicBezTo>
                  <a:cubicBezTo>
                    <a:pt x="14632" y="747"/>
                    <a:pt x="9228" y="0"/>
                    <a:pt x="3797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8"/>
            <p:cNvSpPr/>
            <p:nvPr/>
          </p:nvSpPr>
          <p:spPr>
            <a:xfrm>
              <a:off x="17837300" y="1526125"/>
              <a:ext cx="666950" cy="181475"/>
            </a:xfrm>
            <a:custGeom>
              <a:rect b="b" l="l" r="r" t="t"/>
              <a:pathLst>
                <a:path extrusionOk="0" h="7259" w="26678">
                  <a:moveTo>
                    <a:pt x="131" y="0"/>
                  </a:moveTo>
                  <a:cubicBezTo>
                    <a:pt x="48" y="0"/>
                    <a:pt x="1" y="164"/>
                    <a:pt x="88" y="194"/>
                  </a:cubicBezTo>
                  <a:lnTo>
                    <a:pt x="120" y="194"/>
                  </a:lnTo>
                  <a:cubicBezTo>
                    <a:pt x="9241" y="1777"/>
                    <a:pt x="17886" y="3361"/>
                    <a:pt x="26342" y="7256"/>
                  </a:cubicBezTo>
                  <a:lnTo>
                    <a:pt x="26374" y="7256"/>
                  </a:lnTo>
                  <a:cubicBezTo>
                    <a:pt x="26384" y="7258"/>
                    <a:pt x="26394" y="7259"/>
                    <a:pt x="26405" y="7259"/>
                  </a:cubicBezTo>
                  <a:cubicBezTo>
                    <a:pt x="26551" y="7259"/>
                    <a:pt x="26678" y="7058"/>
                    <a:pt x="26500" y="6939"/>
                  </a:cubicBezTo>
                  <a:cubicBezTo>
                    <a:pt x="22795" y="4881"/>
                    <a:pt x="18741" y="3456"/>
                    <a:pt x="14529" y="2411"/>
                  </a:cubicBezTo>
                  <a:cubicBezTo>
                    <a:pt x="9779" y="1270"/>
                    <a:pt x="4870" y="605"/>
                    <a:pt x="152" y="4"/>
                  </a:cubicBezTo>
                  <a:cubicBezTo>
                    <a:pt x="144" y="1"/>
                    <a:pt x="137" y="0"/>
                    <a:pt x="131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8"/>
            <p:cNvSpPr/>
            <p:nvPr/>
          </p:nvSpPr>
          <p:spPr>
            <a:xfrm>
              <a:off x="17834750" y="1530950"/>
              <a:ext cx="661900" cy="208250"/>
            </a:xfrm>
            <a:custGeom>
              <a:rect b="b" l="l" r="r" t="t"/>
              <a:pathLst>
                <a:path extrusionOk="0" h="8330" w="26476">
                  <a:moveTo>
                    <a:pt x="190" y="1"/>
                  </a:moveTo>
                  <a:lnTo>
                    <a:pt x="0" y="127"/>
                  </a:lnTo>
                  <a:cubicBezTo>
                    <a:pt x="32" y="159"/>
                    <a:pt x="64" y="254"/>
                    <a:pt x="95" y="317"/>
                  </a:cubicBezTo>
                  <a:cubicBezTo>
                    <a:pt x="8804" y="2914"/>
                    <a:pt x="17355" y="5923"/>
                    <a:pt x="26127" y="8330"/>
                  </a:cubicBezTo>
                  <a:lnTo>
                    <a:pt x="26476" y="7063"/>
                  </a:lnTo>
                  <a:lnTo>
                    <a:pt x="26444" y="7063"/>
                  </a:lnTo>
                  <a:cubicBezTo>
                    <a:pt x="17988" y="3136"/>
                    <a:pt x="9343" y="1552"/>
                    <a:pt x="222" y="1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18"/>
            <p:cNvSpPr/>
            <p:nvPr/>
          </p:nvSpPr>
          <p:spPr>
            <a:xfrm>
              <a:off x="17318550" y="398225"/>
              <a:ext cx="1151975" cy="1064675"/>
            </a:xfrm>
            <a:custGeom>
              <a:rect b="b" l="l" r="r" t="t"/>
              <a:pathLst>
                <a:path extrusionOk="0" h="42587" w="46079">
                  <a:moveTo>
                    <a:pt x="44367" y="1"/>
                  </a:moveTo>
                  <a:cubicBezTo>
                    <a:pt x="43549" y="1"/>
                    <a:pt x="41808" y="928"/>
                    <a:pt x="41138" y="1132"/>
                  </a:cubicBezTo>
                  <a:cubicBezTo>
                    <a:pt x="39175" y="1765"/>
                    <a:pt x="37180" y="2493"/>
                    <a:pt x="35216" y="3190"/>
                  </a:cubicBezTo>
                  <a:cubicBezTo>
                    <a:pt x="31004" y="4710"/>
                    <a:pt x="26887" y="6325"/>
                    <a:pt x="22770" y="8067"/>
                  </a:cubicBezTo>
                  <a:cubicBezTo>
                    <a:pt x="15011" y="11392"/>
                    <a:pt x="7411" y="15129"/>
                    <a:pt x="0" y="19151"/>
                  </a:cubicBezTo>
                  <a:cubicBezTo>
                    <a:pt x="8804" y="24187"/>
                    <a:pt x="15265" y="32705"/>
                    <a:pt x="17418" y="42586"/>
                  </a:cubicBezTo>
                  <a:cubicBezTo>
                    <a:pt x="18812" y="33434"/>
                    <a:pt x="19097" y="24377"/>
                    <a:pt x="17798" y="15224"/>
                  </a:cubicBezTo>
                  <a:cubicBezTo>
                    <a:pt x="17798" y="15003"/>
                    <a:pt x="17861" y="14844"/>
                    <a:pt x="18052" y="14749"/>
                  </a:cubicBezTo>
                  <a:cubicBezTo>
                    <a:pt x="27299" y="10917"/>
                    <a:pt x="36673" y="7402"/>
                    <a:pt x="46079" y="4108"/>
                  </a:cubicBezTo>
                  <a:lnTo>
                    <a:pt x="46079" y="3918"/>
                  </a:lnTo>
                  <a:cubicBezTo>
                    <a:pt x="45920" y="3887"/>
                    <a:pt x="45825" y="3760"/>
                    <a:pt x="45825" y="3602"/>
                  </a:cubicBezTo>
                  <a:cubicBezTo>
                    <a:pt x="45857" y="2493"/>
                    <a:pt x="46015" y="435"/>
                    <a:pt x="44559" y="23"/>
                  </a:cubicBezTo>
                  <a:cubicBezTo>
                    <a:pt x="44502" y="8"/>
                    <a:pt x="44438" y="1"/>
                    <a:pt x="44367" y="1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18"/>
            <p:cNvSpPr/>
            <p:nvPr/>
          </p:nvSpPr>
          <p:spPr>
            <a:xfrm>
              <a:off x="18163425" y="1435075"/>
              <a:ext cx="276525" cy="66000"/>
            </a:xfrm>
            <a:custGeom>
              <a:rect b="b" l="l" r="r" t="t"/>
              <a:pathLst>
                <a:path extrusionOk="0" h="2640" w="11061">
                  <a:moveTo>
                    <a:pt x="125" y="1"/>
                  </a:moveTo>
                  <a:lnTo>
                    <a:pt x="125" y="1"/>
                  </a:lnTo>
                  <a:cubicBezTo>
                    <a:pt x="1" y="1"/>
                    <a:pt x="36" y="194"/>
                    <a:pt x="154" y="194"/>
                  </a:cubicBezTo>
                  <a:cubicBezTo>
                    <a:pt x="3796" y="605"/>
                    <a:pt x="7280" y="1397"/>
                    <a:pt x="10700" y="2632"/>
                  </a:cubicBezTo>
                  <a:cubicBezTo>
                    <a:pt x="10719" y="2637"/>
                    <a:pt x="10738" y="2639"/>
                    <a:pt x="10756" y="2639"/>
                  </a:cubicBezTo>
                  <a:cubicBezTo>
                    <a:pt x="10971" y="2639"/>
                    <a:pt x="11061" y="2308"/>
                    <a:pt x="10827" y="2221"/>
                  </a:cubicBezTo>
                  <a:cubicBezTo>
                    <a:pt x="7375" y="986"/>
                    <a:pt x="3796" y="194"/>
                    <a:pt x="154" y="4"/>
                  </a:cubicBezTo>
                  <a:cubicBezTo>
                    <a:pt x="144" y="2"/>
                    <a:pt x="134" y="1"/>
                    <a:pt x="125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18"/>
            <p:cNvSpPr/>
            <p:nvPr/>
          </p:nvSpPr>
          <p:spPr>
            <a:xfrm>
              <a:off x="17923425" y="1400325"/>
              <a:ext cx="507525" cy="122750"/>
            </a:xfrm>
            <a:custGeom>
              <a:rect b="b" l="l" r="r" t="t"/>
              <a:pathLst>
                <a:path extrusionOk="0" h="4910" w="20301">
                  <a:moveTo>
                    <a:pt x="9628" y="0"/>
                  </a:moveTo>
                  <a:cubicBezTo>
                    <a:pt x="6302" y="254"/>
                    <a:pt x="3104" y="1014"/>
                    <a:pt x="0" y="2186"/>
                  </a:cubicBezTo>
                  <a:lnTo>
                    <a:pt x="285" y="2851"/>
                  </a:lnTo>
                  <a:lnTo>
                    <a:pt x="317" y="2851"/>
                  </a:lnTo>
                  <a:cubicBezTo>
                    <a:pt x="1499" y="2783"/>
                    <a:pt x="2680" y="2750"/>
                    <a:pt x="3857" y="2750"/>
                  </a:cubicBezTo>
                  <a:cubicBezTo>
                    <a:pt x="9335" y="2750"/>
                    <a:pt x="14755" y="3475"/>
                    <a:pt x="20047" y="4909"/>
                  </a:cubicBezTo>
                  <a:lnTo>
                    <a:pt x="20300" y="4022"/>
                  </a:lnTo>
                  <a:cubicBezTo>
                    <a:pt x="16880" y="2787"/>
                    <a:pt x="13396" y="1995"/>
                    <a:pt x="9754" y="1552"/>
                  </a:cubicBezTo>
                  <a:cubicBezTo>
                    <a:pt x="9628" y="1552"/>
                    <a:pt x="9596" y="1362"/>
                    <a:pt x="9754" y="1362"/>
                  </a:cubicBezTo>
                  <a:lnTo>
                    <a:pt x="9628" y="0"/>
                  </a:ln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18"/>
            <p:cNvSpPr/>
            <p:nvPr/>
          </p:nvSpPr>
          <p:spPr>
            <a:xfrm>
              <a:off x="17963800" y="1506400"/>
              <a:ext cx="438375" cy="104600"/>
            </a:xfrm>
            <a:custGeom>
              <a:rect b="b" l="l" r="r" t="t"/>
              <a:pathLst>
                <a:path extrusionOk="0" h="4184" w="17535">
                  <a:moveTo>
                    <a:pt x="159" y="1"/>
                  </a:moveTo>
                  <a:cubicBezTo>
                    <a:pt x="0" y="1"/>
                    <a:pt x="0" y="223"/>
                    <a:pt x="127" y="254"/>
                  </a:cubicBezTo>
                  <a:cubicBezTo>
                    <a:pt x="3389" y="824"/>
                    <a:pt x="6556" y="1458"/>
                    <a:pt x="9723" y="2218"/>
                  </a:cubicBezTo>
                  <a:cubicBezTo>
                    <a:pt x="12256" y="2788"/>
                    <a:pt x="14727" y="3453"/>
                    <a:pt x="17228" y="4181"/>
                  </a:cubicBezTo>
                  <a:cubicBezTo>
                    <a:pt x="17237" y="4183"/>
                    <a:pt x="17246" y="4183"/>
                    <a:pt x="17255" y="4183"/>
                  </a:cubicBezTo>
                  <a:cubicBezTo>
                    <a:pt x="17430" y="4183"/>
                    <a:pt x="17535" y="3892"/>
                    <a:pt x="17323" y="3801"/>
                  </a:cubicBezTo>
                  <a:cubicBezTo>
                    <a:pt x="11718" y="2059"/>
                    <a:pt x="5954" y="761"/>
                    <a:pt x="159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8"/>
            <p:cNvSpPr/>
            <p:nvPr/>
          </p:nvSpPr>
          <p:spPr>
            <a:xfrm>
              <a:off x="17813375" y="1454950"/>
              <a:ext cx="393500" cy="131450"/>
            </a:xfrm>
            <a:custGeom>
              <a:rect b="b" l="l" r="r" t="t"/>
              <a:pathLst>
                <a:path extrusionOk="0" h="5258" w="15740">
                  <a:moveTo>
                    <a:pt x="4434" y="1"/>
                  </a:moveTo>
                  <a:cubicBezTo>
                    <a:pt x="2914" y="602"/>
                    <a:pt x="1425" y="1299"/>
                    <a:pt x="0" y="2091"/>
                  </a:cubicBezTo>
                  <a:cubicBezTo>
                    <a:pt x="317" y="2407"/>
                    <a:pt x="602" y="2787"/>
                    <a:pt x="855" y="3167"/>
                  </a:cubicBezTo>
                  <a:lnTo>
                    <a:pt x="1045" y="3041"/>
                  </a:lnTo>
                  <a:cubicBezTo>
                    <a:pt x="950" y="3009"/>
                    <a:pt x="982" y="2851"/>
                    <a:pt x="1109" y="2851"/>
                  </a:cubicBezTo>
                  <a:cubicBezTo>
                    <a:pt x="5827" y="3452"/>
                    <a:pt x="10736" y="4117"/>
                    <a:pt x="15486" y="5258"/>
                  </a:cubicBezTo>
                  <a:lnTo>
                    <a:pt x="15740" y="4244"/>
                  </a:lnTo>
                  <a:cubicBezTo>
                    <a:pt x="12573" y="3484"/>
                    <a:pt x="9406" y="2851"/>
                    <a:pt x="6144" y="2217"/>
                  </a:cubicBezTo>
                  <a:cubicBezTo>
                    <a:pt x="6017" y="2186"/>
                    <a:pt x="6049" y="1996"/>
                    <a:pt x="6176" y="1996"/>
                  </a:cubicBezTo>
                  <a:lnTo>
                    <a:pt x="6176" y="887"/>
                  </a:lnTo>
                  <a:cubicBezTo>
                    <a:pt x="5701" y="887"/>
                    <a:pt x="5226" y="919"/>
                    <a:pt x="4751" y="919"/>
                  </a:cubicBezTo>
                  <a:cubicBezTo>
                    <a:pt x="4744" y="921"/>
                    <a:pt x="4738" y="922"/>
                    <a:pt x="4732" y="922"/>
                  </a:cubicBezTo>
                  <a:cubicBezTo>
                    <a:pt x="4648" y="922"/>
                    <a:pt x="4601" y="725"/>
                    <a:pt x="4719" y="666"/>
                  </a:cubicBezTo>
                  <a:lnTo>
                    <a:pt x="4434" y="1"/>
                  </a:ln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18"/>
            <p:cNvSpPr/>
            <p:nvPr/>
          </p:nvSpPr>
          <p:spPr>
            <a:xfrm>
              <a:off x="17660575" y="1479750"/>
              <a:ext cx="178950" cy="76575"/>
            </a:xfrm>
            <a:custGeom>
              <a:rect b="b" l="l" r="r" t="t"/>
              <a:pathLst>
                <a:path extrusionOk="0" h="3063" w="7158">
                  <a:moveTo>
                    <a:pt x="7142" y="2804"/>
                  </a:moveTo>
                  <a:cubicBezTo>
                    <a:pt x="7128" y="2804"/>
                    <a:pt x="7103" y="2814"/>
                    <a:pt x="7068" y="2864"/>
                  </a:cubicBezTo>
                  <a:lnTo>
                    <a:pt x="7068" y="2864"/>
                  </a:lnTo>
                  <a:cubicBezTo>
                    <a:pt x="7098" y="2856"/>
                    <a:pt x="7128" y="2849"/>
                    <a:pt x="7157" y="2840"/>
                  </a:cubicBezTo>
                  <a:lnTo>
                    <a:pt x="7157" y="2809"/>
                  </a:lnTo>
                  <a:cubicBezTo>
                    <a:pt x="7157" y="2809"/>
                    <a:pt x="7152" y="2804"/>
                    <a:pt x="7142" y="2804"/>
                  </a:cubicBezTo>
                  <a:close/>
                  <a:moveTo>
                    <a:pt x="1707" y="1"/>
                  </a:moveTo>
                  <a:cubicBezTo>
                    <a:pt x="1139" y="1"/>
                    <a:pt x="563" y="81"/>
                    <a:pt x="0" y="244"/>
                  </a:cubicBezTo>
                  <a:cubicBezTo>
                    <a:pt x="190" y="465"/>
                    <a:pt x="349" y="687"/>
                    <a:pt x="539" y="877"/>
                  </a:cubicBezTo>
                  <a:cubicBezTo>
                    <a:pt x="668" y="871"/>
                    <a:pt x="800" y="867"/>
                    <a:pt x="933" y="867"/>
                  </a:cubicBezTo>
                  <a:cubicBezTo>
                    <a:pt x="2791" y="867"/>
                    <a:pt x="4989" y="1496"/>
                    <a:pt x="6112" y="3062"/>
                  </a:cubicBezTo>
                  <a:cubicBezTo>
                    <a:pt x="6312" y="3022"/>
                    <a:pt x="6536" y="2982"/>
                    <a:pt x="6762" y="2935"/>
                  </a:cubicBezTo>
                  <a:lnTo>
                    <a:pt x="6762" y="2935"/>
                  </a:lnTo>
                  <a:cubicBezTo>
                    <a:pt x="6796" y="2952"/>
                    <a:pt x="6833" y="2959"/>
                    <a:pt x="6868" y="2959"/>
                  </a:cubicBezTo>
                  <a:cubicBezTo>
                    <a:pt x="6952" y="2959"/>
                    <a:pt x="7031" y="2920"/>
                    <a:pt x="7062" y="2872"/>
                  </a:cubicBezTo>
                  <a:cubicBezTo>
                    <a:pt x="7064" y="2869"/>
                    <a:pt x="7066" y="2867"/>
                    <a:pt x="7068" y="2864"/>
                  </a:cubicBezTo>
                  <a:lnTo>
                    <a:pt x="7068" y="2864"/>
                  </a:lnTo>
                  <a:cubicBezTo>
                    <a:pt x="6967" y="2890"/>
                    <a:pt x="6865" y="2913"/>
                    <a:pt x="6762" y="2935"/>
                  </a:cubicBezTo>
                  <a:lnTo>
                    <a:pt x="6762" y="2935"/>
                  </a:lnTo>
                  <a:cubicBezTo>
                    <a:pt x="6718" y="2912"/>
                    <a:pt x="6678" y="2872"/>
                    <a:pt x="6651" y="2809"/>
                  </a:cubicBezTo>
                  <a:cubicBezTo>
                    <a:pt x="6049" y="1859"/>
                    <a:pt x="5289" y="1162"/>
                    <a:pt x="4371" y="687"/>
                  </a:cubicBezTo>
                  <a:cubicBezTo>
                    <a:pt x="4349" y="691"/>
                    <a:pt x="4329" y="693"/>
                    <a:pt x="4310" y="693"/>
                  </a:cubicBezTo>
                  <a:cubicBezTo>
                    <a:pt x="4187" y="693"/>
                    <a:pt x="4109" y="611"/>
                    <a:pt x="4054" y="529"/>
                  </a:cubicBezTo>
                  <a:cubicBezTo>
                    <a:pt x="4022" y="497"/>
                    <a:pt x="4022" y="497"/>
                    <a:pt x="3990" y="497"/>
                  </a:cubicBezTo>
                  <a:cubicBezTo>
                    <a:pt x="3959" y="624"/>
                    <a:pt x="3959" y="750"/>
                    <a:pt x="3895" y="909"/>
                  </a:cubicBezTo>
                  <a:cubicBezTo>
                    <a:pt x="3871" y="1005"/>
                    <a:pt x="3806" y="1047"/>
                    <a:pt x="3735" y="1047"/>
                  </a:cubicBezTo>
                  <a:cubicBezTo>
                    <a:pt x="3621" y="1047"/>
                    <a:pt x="3496" y="939"/>
                    <a:pt x="3515" y="782"/>
                  </a:cubicBezTo>
                  <a:cubicBezTo>
                    <a:pt x="3547" y="624"/>
                    <a:pt x="3547" y="497"/>
                    <a:pt x="3579" y="307"/>
                  </a:cubicBezTo>
                  <a:cubicBezTo>
                    <a:pt x="2988" y="105"/>
                    <a:pt x="2353" y="1"/>
                    <a:pt x="1707" y="1"/>
                  </a:cubicBezTo>
                  <a:close/>
                </a:path>
              </a:pathLst>
            </a:custGeom>
            <a:solidFill>
              <a:srgbClr val="9E9E9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18"/>
            <p:cNvSpPr/>
            <p:nvPr/>
          </p:nvSpPr>
          <p:spPr>
            <a:xfrm>
              <a:off x="17681150" y="1509575"/>
              <a:ext cx="116400" cy="47550"/>
            </a:xfrm>
            <a:custGeom>
              <a:rect b="b" l="l" r="r" t="t"/>
              <a:pathLst>
                <a:path extrusionOk="0" h="1902" w="4656">
                  <a:moveTo>
                    <a:pt x="1" y="1"/>
                  </a:moveTo>
                  <a:cubicBezTo>
                    <a:pt x="1269" y="1239"/>
                    <a:pt x="2811" y="1902"/>
                    <a:pt x="4535" y="1902"/>
                  </a:cubicBezTo>
                  <a:cubicBezTo>
                    <a:pt x="4575" y="1902"/>
                    <a:pt x="4616" y="1902"/>
                    <a:pt x="4656" y="1901"/>
                  </a:cubicBezTo>
                  <a:cubicBezTo>
                    <a:pt x="3452" y="602"/>
                    <a:pt x="1742" y="381"/>
                    <a:pt x="1" y="1"/>
                  </a:cubicBezTo>
                  <a:close/>
                </a:path>
              </a:pathLst>
            </a:custGeom>
            <a:solidFill>
              <a:srgbClr val="9E9E9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18"/>
            <p:cNvSpPr/>
            <p:nvPr/>
          </p:nvSpPr>
          <p:spPr>
            <a:xfrm>
              <a:off x="17537850" y="1302950"/>
              <a:ext cx="201900" cy="171025"/>
            </a:xfrm>
            <a:custGeom>
              <a:rect b="b" l="l" r="r" t="t"/>
              <a:pathLst>
                <a:path extrusionOk="0" h="6841" w="8076">
                  <a:moveTo>
                    <a:pt x="919" y="0"/>
                  </a:moveTo>
                  <a:lnTo>
                    <a:pt x="666" y="950"/>
                  </a:lnTo>
                  <a:cubicBezTo>
                    <a:pt x="848" y="1080"/>
                    <a:pt x="752" y="1339"/>
                    <a:pt x="589" y="1339"/>
                  </a:cubicBezTo>
                  <a:cubicBezTo>
                    <a:pt x="553" y="1339"/>
                    <a:pt x="515" y="1327"/>
                    <a:pt x="476" y="1299"/>
                  </a:cubicBezTo>
                  <a:lnTo>
                    <a:pt x="0" y="2027"/>
                  </a:lnTo>
                  <a:cubicBezTo>
                    <a:pt x="1679" y="3167"/>
                    <a:pt x="3357" y="4402"/>
                    <a:pt x="4941" y="5669"/>
                  </a:cubicBezTo>
                  <a:cubicBezTo>
                    <a:pt x="5099" y="5764"/>
                    <a:pt x="4941" y="6049"/>
                    <a:pt x="4782" y="6049"/>
                  </a:cubicBezTo>
                  <a:lnTo>
                    <a:pt x="5163" y="6841"/>
                  </a:lnTo>
                  <a:cubicBezTo>
                    <a:pt x="5728" y="6652"/>
                    <a:pt x="6315" y="6565"/>
                    <a:pt x="6899" y="6565"/>
                  </a:cubicBezTo>
                  <a:cubicBezTo>
                    <a:pt x="7296" y="6565"/>
                    <a:pt x="7691" y="6605"/>
                    <a:pt x="8076" y="6682"/>
                  </a:cubicBezTo>
                  <a:cubicBezTo>
                    <a:pt x="7791" y="6271"/>
                    <a:pt x="7506" y="5922"/>
                    <a:pt x="7221" y="5542"/>
                  </a:cubicBezTo>
                  <a:lnTo>
                    <a:pt x="7221" y="5542"/>
                  </a:lnTo>
                  <a:cubicBezTo>
                    <a:pt x="7345" y="5716"/>
                    <a:pt x="7177" y="5949"/>
                    <a:pt x="6991" y="5949"/>
                  </a:cubicBezTo>
                  <a:cubicBezTo>
                    <a:pt x="6941" y="5949"/>
                    <a:pt x="6889" y="5931"/>
                    <a:pt x="6841" y="5890"/>
                  </a:cubicBezTo>
                  <a:cubicBezTo>
                    <a:pt x="5004" y="3705"/>
                    <a:pt x="3041" y="1774"/>
                    <a:pt x="919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18"/>
            <p:cNvSpPr/>
            <p:nvPr/>
          </p:nvSpPr>
          <p:spPr>
            <a:xfrm>
              <a:off x="17162825" y="1077225"/>
              <a:ext cx="559850" cy="374775"/>
            </a:xfrm>
            <a:custGeom>
              <a:rect b="b" l="l" r="r" t="t"/>
              <a:pathLst>
                <a:path extrusionOk="0" h="14991" w="22394">
                  <a:moveTo>
                    <a:pt x="156" y="0"/>
                  </a:moveTo>
                  <a:cubicBezTo>
                    <a:pt x="46" y="0"/>
                    <a:pt x="1" y="196"/>
                    <a:pt x="149" y="225"/>
                  </a:cubicBezTo>
                  <a:cubicBezTo>
                    <a:pt x="6007" y="2220"/>
                    <a:pt x="11360" y="5134"/>
                    <a:pt x="15983" y="9029"/>
                  </a:cubicBezTo>
                  <a:cubicBezTo>
                    <a:pt x="18073" y="10803"/>
                    <a:pt x="20069" y="12734"/>
                    <a:pt x="21874" y="14919"/>
                  </a:cubicBezTo>
                  <a:cubicBezTo>
                    <a:pt x="21917" y="14969"/>
                    <a:pt x="21969" y="14990"/>
                    <a:pt x="22022" y="14990"/>
                  </a:cubicBezTo>
                  <a:cubicBezTo>
                    <a:pt x="22204" y="14990"/>
                    <a:pt x="22394" y="14743"/>
                    <a:pt x="22222" y="14571"/>
                  </a:cubicBezTo>
                  <a:cubicBezTo>
                    <a:pt x="16585" y="7636"/>
                    <a:pt x="8826" y="2347"/>
                    <a:pt x="180" y="3"/>
                  </a:cubicBezTo>
                  <a:cubicBezTo>
                    <a:pt x="172" y="1"/>
                    <a:pt x="164" y="0"/>
                    <a:pt x="156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18"/>
            <p:cNvSpPr/>
            <p:nvPr/>
          </p:nvSpPr>
          <p:spPr>
            <a:xfrm>
              <a:off x="17028764" y="1037704"/>
              <a:ext cx="717115" cy="444200"/>
            </a:xfrm>
            <a:custGeom>
              <a:rect b="b" l="l" r="r" t="t"/>
              <a:pathLst>
                <a:path extrusionOk="0" h="17768" w="27584">
                  <a:moveTo>
                    <a:pt x="3674" y="1"/>
                  </a:moveTo>
                  <a:cubicBezTo>
                    <a:pt x="3611" y="2946"/>
                    <a:pt x="2249" y="5923"/>
                    <a:pt x="0" y="7918"/>
                  </a:cubicBezTo>
                  <a:cubicBezTo>
                    <a:pt x="3896" y="9343"/>
                    <a:pt x="7696" y="11180"/>
                    <a:pt x="11559" y="12700"/>
                  </a:cubicBezTo>
                  <a:cubicBezTo>
                    <a:pt x="13491" y="13460"/>
                    <a:pt x="15486" y="14157"/>
                    <a:pt x="17418" y="14885"/>
                  </a:cubicBezTo>
                  <a:cubicBezTo>
                    <a:pt x="12795" y="11782"/>
                    <a:pt x="7949" y="9280"/>
                    <a:pt x="2565" y="7633"/>
                  </a:cubicBezTo>
                  <a:cubicBezTo>
                    <a:pt x="2416" y="7603"/>
                    <a:pt x="2492" y="7377"/>
                    <a:pt x="2633" y="7377"/>
                  </a:cubicBezTo>
                  <a:cubicBezTo>
                    <a:pt x="2642" y="7377"/>
                    <a:pt x="2651" y="7378"/>
                    <a:pt x="2660" y="7380"/>
                  </a:cubicBezTo>
                  <a:cubicBezTo>
                    <a:pt x="8583" y="9090"/>
                    <a:pt x="14378" y="11782"/>
                    <a:pt x="19287" y="15582"/>
                  </a:cubicBezTo>
                  <a:cubicBezTo>
                    <a:pt x="21187" y="16247"/>
                    <a:pt x="23055" y="16976"/>
                    <a:pt x="24892" y="17736"/>
                  </a:cubicBezTo>
                  <a:lnTo>
                    <a:pt x="24955" y="17767"/>
                  </a:lnTo>
                  <a:cubicBezTo>
                    <a:pt x="24987" y="17736"/>
                    <a:pt x="24987" y="17672"/>
                    <a:pt x="25019" y="17672"/>
                  </a:cubicBezTo>
                  <a:cubicBezTo>
                    <a:pt x="25209" y="17577"/>
                    <a:pt x="25367" y="17514"/>
                    <a:pt x="25589" y="17451"/>
                  </a:cubicBezTo>
                  <a:lnTo>
                    <a:pt x="25177" y="16659"/>
                  </a:lnTo>
                  <a:cubicBezTo>
                    <a:pt x="25145" y="16659"/>
                    <a:pt x="25114" y="16659"/>
                    <a:pt x="25050" y="16627"/>
                  </a:cubicBezTo>
                  <a:cubicBezTo>
                    <a:pt x="18558" y="11782"/>
                    <a:pt x="11844" y="7792"/>
                    <a:pt x="4371" y="4783"/>
                  </a:cubicBezTo>
                  <a:cubicBezTo>
                    <a:pt x="4251" y="4753"/>
                    <a:pt x="4272" y="4527"/>
                    <a:pt x="4407" y="4527"/>
                  </a:cubicBezTo>
                  <a:cubicBezTo>
                    <a:pt x="4416" y="4527"/>
                    <a:pt x="4425" y="4528"/>
                    <a:pt x="4434" y="4530"/>
                  </a:cubicBezTo>
                  <a:cubicBezTo>
                    <a:pt x="9976" y="6588"/>
                    <a:pt x="15455" y="9280"/>
                    <a:pt x="20395" y="12605"/>
                  </a:cubicBezTo>
                  <a:lnTo>
                    <a:pt x="20870" y="11909"/>
                  </a:lnTo>
                  <a:cubicBezTo>
                    <a:pt x="17355" y="9470"/>
                    <a:pt x="13650" y="7285"/>
                    <a:pt x="9818" y="5321"/>
                  </a:cubicBezTo>
                  <a:cubicBezTo>
                    <a:pt x="9702" y="5264"/>
                    <a:pt x="9797" y="5127"/>
                    <a:pt x="9911" y="5127"/>
                  </a:cubicBezTo>
                  <a:cubicBezTo>
                    <a:pt x="9922" y="5127"/>
                    <a:pt x="9933" y="5129"/>
                    <a:pt x="9944" y="5131"/>
                  </a:cubicBezTo>
                  <a:cubicBezTo>
                    <a:pt x="13808" y="6873"/>
                    <a:pt x="17577" y="9027"/>
                    <a:pt x="21060" y="11497"/>
                  </a:cubicBezTo>
                  <a:lnTo>
                    <a:pt x="21345" y="10547"/>
                  </a:lnTo>
                  <a:cubicBezTo>
                    <a:pt x="16722" y="6683"/>
                    <a:pt x="11401" y="3801"/>
                    <a:pt x="5511" y="1774"/>
                  </a:cubicBezTo>
                  <a:cubicBezTo>
                    <a:pt x="5372" y="1719"/>
                    <a:pt x="5379" y="1542"/>
                    <a:pt x="5490" y="1542"/>
                  </a:cubicBezTo>
                  <a:lnTo>
                    <a:pt x="5490" y="1542"/>
                  </a:lnTo>
                  <a:cubicBezTo>
                    <a:pt x="5505" y="1542"/>
                    <a:pt x="5523" y="1545"/>
                    <a:pt x="5542" y="1553"/>
                  </a:cubicBezTo>
                  <a:cubicBezTo>
                    <a:pt x="14220" y="3960"/>
                    <a:pt x="21947" y="9217"/>
                    <a:pt x="27584" y="16152"/>
                  </a:cubicBezTo>
                  <a:cubicBezTo>
                    <a:pt x="24702" y="12194"/>
                    <a:pt x="21979" y="8172"/>
                    <a:pt x="17893" y="5416"/>
                  </a:cubicBezTo>
                  <a:cubicBezTo>
                    <a:pt x="13650" y="2471"/>
                    <a:pt x="8678" y="1014"/>
                    <a:pt x="3674" y="1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8"/>
            <p:cNvSpPr/>
            <p:nvPr/>
          </p:nvSpPr>
          <p:spPr>
            <a:xfrm>
              <a:off x="17132875" y="1149900"/>
              <a:ext cx="532475" cy="303500"/>
            </a:xfrm>
            <a:custGeom>
              <a:rect b="b" l="l" r="r" t="t"/>
              <a:pathLst>
                <a:path extrusionOk="0" h="12140" w="21299">
                  <a:moveTo>
                    <a:pt x="193" y="1"/>
                  </a:moveTo>
                  <a:cubicBezTo>
                    <a:pt x="64" y="1"/>
                    <a:pt x="1" y="235"/>
                    <a:pt x="143" y="263"/>
                  </a:cubicBezTo>
                  <a:cubicBezTo>
                    <a:pt x="7680" y="3304"/>
                    <a:pt x="14363" y="7294"/>
                    <a:pt x="20855" y="12107"/>
                  </a:cubicBezTo>
                  <a:cubicBezTo>
                    <a:pt x="20886" y="12139"/>
                    <a:pt x="20950" y="12139"/>
                    <a:pt x="20981" y="12139"/>
                  </a:cubicBezTo>
                  <a:cubicBezTo>
                    <a:pt x="21140" y="12139"/>
                    <a:pt x="21298" y="11854"/>
                    <a:pt x="21140" y="11727"/>
                  </a:cubicBezTo>
                  <a:cubicBezTo>
                    <a:pt x="19556" y="10461"/>
                    <a:pt x="17878" y="9226"/>
                    <a:pt x="16168" y="8086"/>
                  </a:cubicBezTo>
                  <a:cubicBezTo>
                    <a:pt x="11227" y="4760"/>
                    <a:pt x="5812" y="2068"/>
                    <a:pt x="238" y="10"/>
                  </a:cubicBezTo>
                  <a:cubicBezTo>
                    <a:pt x="223" y="4"/>
                    <a:pt x="207" y="1"/>
                    <a:pt x="193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18"/>
            <p:cNvSpPr/>
            <p:nvPr/>
          </p:nvSpPr>
          <p:spPr>
            <a:xfrm>
              <a:off x="17155275" y="941333"/>
              <a:ext cx="590579" cy="507500"/>
            </a:xfrm>
            <a:custGeom>
              <a:rect b="b" l="l" r="r" t="t"/>
              <a:pathLst>
                <a:path extrusionOk="0" h="20300" w="23056">
                  <a:moveTo>
                    <a:pt x="8646" y="0"/>
                  </a:moveTo>
                  <a:cubicBezTo>
                    <a:pt x="8615" y="127"/>
                    <a:pt x="8583" y="190"/>
                    <a:pt x="8456" y="222"/>
                  </a:cubicBezTo>
                  <a:cubicBezTo>
                    <a:pt x="5638" y="1330"/>
                    <a:pt x="2788" y="2344"/>
                    <a:pt x="1" y="3357"/>
                  </a:cubicBezTo>
                  <a:cubicBezTo>
                    <a:pt x="4846" y="4434"/>
                    <a:pt x="9660" y="6049"/>
                    <a:pt x="13650" y="9057"/>
                  </a:cubicBezTo>
                  <a:cubicBezTo>
                    <a:pt x="17577" y="12003"/>
                    <a:pt x="20586" y="16120"/>
                    <a:pt x="23056" y="20300"/>
                  </a:cubicBezTo>
                  <a:cubicBezTo>
                    <a:pt x="20649" y="12066"/>
                    <a:pt x="15677" y="4877"/>
                    <a:pt x="8646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18"/>
            <p:cNvSpPr/>
            <p:nvPr/>
          </p:nvSpPr>
          <p:spPr>
            <a:xfrm>
              <a:off x="17271325" y="1165075"/>
              <a:ext cx="287925" cy="170500"/>
            </a:xfrm>
            <a:custGeom>
              <a:rect b="b" l="l" r="r" t="t"/>
              <a:pathLst>
                <a:path extrusionOk="0" h="6820" w="11517">
                  <a:moveTo>
                    <a:pt x="209" y="1"/>
                  </a:moveTo>
                  <a:cubicBezTo>
                    <a:pt x="95" y="1"/>
                    <a:pt x="0" y="137"/>
                    <a:pt x="116" y="195"/>
                  </a:cubicBezTo>
                  <a:cubicBezTo>
                    <a:pt x="4011" y="2158"/>
                    <a:pt x="7653" y="4312"/>
                    <a:pt x="11168" y="6782"/>
                  </a:cubicBezTo>
                  <a:cubicBezTo>
                    <a:pt x="11200" y="6808"/>
                    <a:pt x="11232" y="6820"/>
                    <a:pt x="11261" y="6820"/>
                  </a:cubicBezTo>
                  <a:cubicBezTo>
                    <a:pt x="11411" y="6820"/>
                    <a:pt x="11517" y="6534"/>
                    <a:pt x="11358" y="6402"/>
                  </a:cubicBezTo>
                  <a:cubicBezTo>
                    <a:pt x="7843" y="3932"/>
                    <a:pt x="4106" y="1778"/>
                    <a:pt x="242" y="5"/>
                  </a:cubicBezTo>
                  <a:cubicBezTo>
                    <a:pt x="231" y="2"/>
                    <a:pt x="220" y="1"/>
                    <a:pt x="209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5" name="Google Shape;205;p18"/>
          <p:cNvSpPr txBox="1"/>
          <p:nvPr/>
        </p:nvSpPr>
        <p:spPr>
          <a:xfrm>
            <a:off x="2959325" y="1242068"/>
            <a:ext cx="5790900" cy="153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228600" marR="228600" rtl="0" algn="r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SAM is used to archive unaligned sequence data generated directly from sequencing machines.” </a:t>
            </a:r>
            <a:endParaRPr sz="2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" name="Google Shape;210;p19"/>
          <p:cNvGrpSpPr/>
          <p:nvPr/>
        </p:nvGrpSpPr>
        <p:grpSpPr>
          <a:xfrm>
            <a:off x="898375" y="1603234"/>
            <a:ext cx="7290900" cy="2952862"/>
            <a:chOff x="898375" y="1679434"/>
            <a:chExt cx="7290900" cy="2952862"/>
          </a:xfrm>
        </p:grpSpPr>
        <p:sp>
          <p:nvSpPr>
            <p:cNvPr id="211" name="Google Shape;211;p19"/>
            <p:cNvSpPr/>
            <p:nvPr/>
          </p:nvSpPr>
          <p:spPr>
            <a:xfrm rot="10800000">
              <a:off x="5447127" y="2651054"/>
              <a:ext cx="2742148" cy="1981211"/>
            </a:xfrm>
            <a:custGeom>
              <a:rect b="b" l="l" r="r" t="t"/>
              <a:pathLst>
                <a:path extrusionOk="0" h="60806" w="96022">
                  <a:moveTo>
                    <a:pt x="47537" y="0"/>
                  </a:moveTo>
                  <a:cubicBezTo>
                    <a:pt x="45143" y="0"/>
                    <a:pt x="42753" y="185"/>
                    <a:pt x="40379" y="708"/>
                  </a:cubicBezTo>
                  <a:cubicBezTo>
                    <a:pt x="34172" y="2069"/>
                    <a:pt x="27996" y="4286"/>
                    <a:pt x="22169" y="6883"/>
                  </a:cubicBezTo>
                  <a:cubicBezTo>
                    <a:pt x="17007" y="9163"/>
                    <a:pt x="9723" y="11697"/>
                    <a:pt x="7000" y="16954"/>
                  </a:cubicBezTo>
                  <a:cubicBezTo>
                    <a:pt x="1" y="30413"/>
                    <a:pt x="10483" y="46406"/>
                    <a:pt x="22581" y="54798"/>
                  </a:cubicBezTo>
                  <a:cubicBezTo>
                    <a:pt x="28231" y="58716"/>
                    <a:pt x="38955" y="60806"/>
                    <a:pt x="50203" y="60806"/>
                  </a:cubicBezTo>
                  <a:cubicBezTo>
                    <a:pt x="65686" y="60806"/>
                    <a:pt x="82161" y="56846"/>
                    <a:pt x="87756" y="48243"/>
                  </a:cubicBezTo>
                  <a:cubicBezTo>
                    <a:pt x="92981" y="40230"/>
                    <a:pt x="96021" y="27088"/>
                    <a:pt x="90733" y="18379"/>
                  </a:cubicBezTo>
                  <a:cubicBezTo>
                    <a:pt x="84050" y="7421"/>
                    <a:pt x="71129" y="1879"/>
                    <a:pt x="58652" y="771"/>
                  </a:cubicBezTo>
                  <a:cubicBezTo>
                    <a:pt x="54958" y="444"/>
                    <a:pt x="51242" y="0"/>
                    <a:pt x="47537" y="0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28575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19"/>
            <p:cNvSpPr/>
            <p:nvPr/>
          </p:nvSpPr>
          <p:spPr>
            <a:xfrm>
              <a:off x="898375" y="2651084"/>
              <a:ext cx="2742148" cy="1981211"/>
            </a:xfrm>
            <a:custGeom>
              <a:rect b="b" l="l" r="r" t="t"/>
              <a:pathLst>
                <a:path extrusionOk="0" h="60806" w="96022">
                  <a:moveTo>
                    <a:pt x="47537" y="0"/>
                  </a:moveTo>
                  <a:cubicBezTo>
                    <a:pt x="45143" y="0"/>
                    <a:pt x="42753" y="185"/>
                    <a:pt x="40379" y="708"/>
                  </a:cubicBezTo>
                  <a:cubicBezTo>
                    <a:pt x="34172" y="2069"/>
                    <a:pt x="27996" y="4286"/>
                    <a:pt x="22169" y="6883"/>
                  </a:cubicBezTo>
                  <a:cubicBezTo>
                    <a:pt x="17007" y="9163"/>
                    <a:pt x="9723" y="11697"/>
                    <a:pt x="7000" y="16954"/>
                  </a:cubicBezTo>
                  <a:cubicBezTo>
                    <a:pt x="1" y="30413"/>
                    <a:pt x="10483" y="46406"/>
                    <a:pt x="22581" y="54798"/>
                  </a:cubicBezTo>
                  <a:cubicBezTo>
                    <a:pt x="28231" y="58716"/>
                    <a:pt x="38955" y="60806"/>
                    <a:pt x="50203" y="60806"/>
                  </a:cubicBezTo>
                  <a:cubicBezTo>
                    <a:pt x="65686" y="60806"/>
                    <a:pt x="82161" y="56846"/>
                    <a:pt x="87756" y="48243"/>
                  </a:cubicBezTo>
                  <a:cubicBezTo>
                    <a:pt x="92981" y="40230"/>
                    <a:pt x="96021" y="27088"/>
                    <a:pt x="90733" y="18379"/>
                  </a:cubicBezTo>
                  <a:cubicBezTo>
                    <a:pt x="84050" y="7421"/>
                    <a:pt x="71129" y="1879"/>
                    <a:pt x="58652" y="771"/>
                  </a:cubicBezTo>
                  <a:cubicBezTo>
                    <a:pt x="54958" y="444"/>
                    <a:pt x="51242" y="0"/>
                    <a:pt x="47537" y="0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28575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19"/>
            <p:cNvSpPr/>
            <p:nvPr/>
          </p:nvSpPr>
          <p:spPr>
            <a:xfrm rot="-10799727">
              <a:off x="3086132" y="1679554"/>
              <a:ext cx="3025893" cy="2185976"/>
            </a:xfrm>
            <a:custGeom>
              <a:rect b="b" l="l" r="r" t="t"/>
              <a:pathLst>
                <a:path extrusionOk="0" h="60806" w="96022">
                  <a:moveTo>
                    <a:pt x="47537" y="0"/>
                  </a:moveTo>
                  <a:cubicBezTo>
                    <a:pt x="45143" y="0"/>
                    <a:pt x="42753" y="185"/>
                    <a:pt x="40379" y="708"/>
                  </a:cubicBezTo>
                  <a:cubicBezTo>
                    <a:pt x="34172" y="2069"/>
                    <a:pt x="27996" y="4286"/>
                    <a:pt x="22169" y="6883"/>
                  </a:cubicBezTo>
                  <a:cubicBezTo>
                    <a:pt x="17007" y="9163"/>
                    <a:pt x="9723" y="11697"/>
                    <a:pt x="7000" y="16954"/>
                  </a:cubicBezTo>
                  <a:cubicBezTo>
                    <a:pt x="1" y="30413"/>
                    <a:pt x="10483" y="46406"/>
                    <a:pt x="22581" y="54798"/>
                  </a:cubicBezTo>
                  <a:cubicBezTo>
                    <a:pt x="28231" y="58716"/>
                    <a:pt x="38955" y="60806"/>
                    <a:pt x="50203" y="60806"/>
                  </a:cubicBezTo>
                  <a:cubicBezTo>
                    <a:pt x="65686" y="60806"/>
                    <a:pt x="82161" y="56846"/>
                    <a:pt x="87756" y="48243"/>
                  </a:cubicBezTo>
                  <a:cubicBezTo>
                    <a:pt x="92981" y="40230"/>
                    <a:pt x="96021" y="27088"/>
                    <a:pt x="90733" y="18379"/>
                  </a:cubicBezTo>
                  <a:cubicBezTo>
                    <a:pt x="84050" y="7421"/>
                    <a:pt x="71129" y="1879"/>
                    <a:pt x="58652" y="771"/>
                  </a:cubicBezTo>
                  <a:cubicBezTo>
                    <a:pt x="54958" y="444"/>
                    <a:pt x="51242" y="0"/>
                    <a:pt x="47537" y="0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28575">
              <a:solidFill>
                <a:srgbClr val="555555"/>
              </a:solidFill>
              <a:prstDash val="solid"/>
              <a:miter lim="31669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4" name="Google Shape;214;p19"/>
          <p:cNvGrpSpPr/>
          <p:nvPr/>
        </p:nvGrpSpPr>
        <p:grpSpPr>
          <a:xfrm>
            <a:off x="2240561" y="1999856"/>
            <a:ext cx="4625345" cy="563599"/>
            <a:chOff x="2351615" y="2152014"/>
            <a:chExt cx="4402994" cy="536506"/>
          </a:xfrm>
        </p:grpSpPr>
        <p:sp>
          <p:nvSpPr>
            <p:cNvPr id="215" name="Google Shape;215;p19"/>
            <p:cNvSpPr/>
            <p:nvPr/>
          </p:nvSpPr>
          <p:spPr>
            <a:xfrm>
              <a:off x="6279914" y="2424015"/>
              <a:ext cx="187512" cy="151672"/>
            </a:xfrm>
            <a:custGeom>
              <a:rect b="b" l="l" r="r" t="t"/>
              <a:pathLst>
                <a:path extrusionOk="0" h="4655" w="5755">
                  <a:moveTo>
                    <a:pt x="2867" y="0"/>
                  </a:moveTo>
                  <a:cubicBezTo>
                    <a:pt x="2432" y="0"/>
                    <a:pt x="1963" y="152"/>
                    <a:pt x="1489" y="504"/>
                  </a:cubicBezTo>
                  <a:cubicBezTo>
                    <a:pt x="507" y="1264"/>
                    <a:pt x="0" y="2658"/>
                    <a:pt x="824" y="3703"/>
                  </a:cubicBezTo>
                  <a:cubicBezTo>
                    <a:pt x="1358" y="4366"/>
                    <a:pt x="2118" y="4654"/>
                    <a:pt x="2891" y="4654"/>
                  </a:cubicBezTo>
                  <a:cubicBezTo>
                    <a:pt x="3446" y="4654"/>
                    <a:pt x="4008" y="4506"/>
                    <a:pt x="4497" y="4241"/>
                  </a:cubicBezTo>
                  <a:lnTo>
                    <a:pt x="4529" y="4241"/>
                  </a:lnTo>
                  <a:cubicBezTo>
                    <a:pt x="4529" y="4178"/>
                    <a:pt x="4529" y="4083"/>
                    <a:pt x="4592" y="4019"/>
                  </a:cubicBezTo>
                  <a:cubicBezTo>
                    <a:pt x="5754" y="2352"/>
                    <a:pt x="4579" y="0"/>
                    <a:pt x="2867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19"/>
            <p:cNvSpPr/>
            <p:nvPr/>
          </p:nvSpPr>
          <p:spPr>
            <a:xfrm>
              <a:off x="6263394" y="2404986"/>
              <a:ext cx="213643" cy="191585"/>
            </a:xfrm>
            <a:custGeom>
              <a:rect b="b" l="l" r="r" t="t"/>
              <a:pathLst>
                <a:path extrusionOk="0" h="5880" w="6557">
                  <a:moveTo>
                    <a:pt x="3370" y="629"/>
                  </a:moveTo>
                  <a:cubicBezTo>
                    <a:pt x="3844" y="629"/>
                    <a:pt x="4299" y="811"/>
                    <a:pt x="4688" y="1183"/>
                  </a:cubicBezTo>
                  <a:cubicBezTo>
                    <a:pt x="5480" y="1943"/>
                    <a:pt x="5828" y="3368"/>
                    <a:pt x="5004" y="4572"/>
                  </a:cubicBezTo>
                  <a:cubicBezTo>
                    <a:pt x="4973" y="4635"/>
                    <a:pt x="4973" y="4667"/>
                    <a:pt x="4973" y="4762"/>
                  </a:cubicBezTo>
                  <a:cubicBezTo>
                    <a:pt x="4503" y="5024"/>
                    <a:pt x="3938" y="5184"/>
                    <a:pt x="3370" y="5184"/>
                  </a:cubicBezTo>
                  <a:cubicBezTo>
                    <a:pt x="2636" y="5184"/>
                    <a:pt x="1898" y="4916"/>
                    <a:pt x="1363" y="4255"/>
                  </a:cubicBezTo>
                  <a:cubicBezTo>
                    <a:pt x="1046" y="3843"/>
                    <a:pt x="887" y="3337"/>
                    <a:pt x="951" y="2830"/>
                  </a:cubicBezTo>
                  <a:cubicBezTo>
                    <a:pt x="1046" y="2197"/>
                    <a:pt x="1426" y="1563"/>
                    <a:pt x="1996" y="1120"/>
                  </a:cubicBezTo>
                  <a:cubicBezTo>
                    <a:pt x="2445" y="795"/>
                    <a:pt x="2916" y="629"/>
                    <a:pt x="3370" y="629"/>
                  </a:cubicBezTo>
                  <a:close/>
                  <a:moveTo>
                    <a:pt x="3404" y="0"/>
                  </a:moveTo>
                  <a:cubicBezTo>
                    <a:pt x="2783" y="0"/>
                    <a:pt x="2143" y="212"/>
                    <a:pt x="1584" y="645"/>
                  </a:cubicBezTo>
                  <a:cubicBezTo>
                    <a:pt x="1394" y="803"/>
                    <a:pt x="1236" y="962"/>
                    <a:pt x="1078" y="1152"/>
                  </a:cubicBezTo>
                  <a:cubicBezTo>
                    <a:pt x="317" y="2070"/>
                    <a:pt x="1" y="3400"/>
                    <a:pt x="729" y="4508"/>
                  </a:cubicBezTo>
                  <a:cubicBezTo>
                    <a:pt x="1204" y="5237"/>
                    <a:pt x="2186" y="5775"/>
                    <a:pt x="3136" y="5870"/>
                  </a:cubicBezTo>
                  <a:cubicBezTo>
                    <a:pt x="3221" y="5877"/>
                    <a:pt x="3305" y="5880"/>
                    <a:pt x="3388" y="5880"/>
                  </a:cubicBezTo>
                  <a:cubicBezTo>
                    <a:pt x="4128" y="5880"/>
                    <a:pt x="4738" y="5623"/>
                    <a:pt x="5194" y="5110"/>
                  </a:cubicBezTo>
                  <a:cubicBezTo>
                    <a:pt x="5194" y="5079"/>
                    <a:pt x="5258" y="5079"/>
                    <a:pt x="5258" y="5079"/>
                  </a:cubicBezTo>
                  <a:cubicBezTo>
                    <a:pt x="5275" y="5087"/>
                    <a:pt x="5296" y="5091"/>
                    <a:pt x="5320" y="5091"/>
                  </a:cubicBezTo>
                  <a:cubicBezTo>
                    <a:pt x="5384" y="5091"/>
                    <a:pt x="5465" y="5062"/>
                    <a:pt x="5511" y="5015"/>
                  </a:cubicBezTo>
                  <a:cubicBezTo>
                    <a:pt x="5575" y="4952"/>
                    <a:pt x="5606" y="4920"/>
                    <a:pt x="5606" y="4889"/>
                  </a:cubicBezTo>
                  <a:cubicBezTo>
                    <a:pt x="6556" y="3717"/>
                    <a:pt x="6303" y="2038"/>
                    <a:pt x="5480" y="993"/>
                  </a:cubicBezTo>
                  <a:cubicBezTo>
                    <a:pt x="4949" y="339"/>
                    <a:pt x="4191" y="0"/>
                    <a:pt x="3404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19"/>
            <p:cNvSpPr/>
            <p:nvPr/>
          </p:nvSpPr>
          <p:spPr>
            <a:xfrm>
              <a:off x="6381050" y="2478102"/>
              <a:ext cx="35091" cy="70704"/>
            </a:xfrm>
            <a:custGeom>
              <a:rect b="b" l="l" r="r" t="t"/>
              <a:pathLst>
                <a:path extrusionOk="0" h="2170" w="1077">
                  <a:moveTo>
                    <a:pt x="578" y="0"/>
                  </a:moveTo>
                  <a:cubicBezTo>
                    <a:pt x="530" y="0"/>
                    <a:pt x="491" y="16"/>
                    <a:pt x="475" y="48"/>
                  </a:cubicBezTo>
                  <a:lnTo>
                    <a:pt x="443" y="111"/>
                  </a:lnTo>
                  <a:cubicBezTo>
                    <a:pt x="412" y="143"/>
                    <a:pt x="348" y="206"/>
                    <a:pt x="443" y="333"/>
                  </a:cubicBezTo>
                  <a:cubicBezTo>
                    <a:pt x="602" y="586"/>
                    <a:pt x="665" y="903"/>
                    <a:pt x="602" y="1156"/>
                  </a:cubicBezTo>
                  <a:cubicBezTo>
                    <a:pt x="507" y="1441"/>
                    <a:pt x="412" y="1631"/>
                    <a:pt x="158" y="1758"/>
                  </a:cubicBezTo>
                  <a:cubicBezTo>
                    <a:pt x="32" y="1853"/>
                    <a:pt x="0" y="1948"/>
                    <a:pt x="95" y="2074"/>
                  </a:cubicBezTo>
                  <a:cubicBezTo>
                    <a:pt x="95" y="2106"/>
                    <a:pt x="127" y="2106"/>
                    <a:pt x="127" y="2169"/>
                  </a:cubicBezTo>
                  <a:cubicBezTo>
                    <a:pt x="143" y="2138"/>
                    <a:pt x="174" y="2138"/>
                    <a:pt x="210" y="2138"/>
                  </a:cubicBezTo>
                  <a:cubicBezTo>
                    <a:pt x="245" y="2138"/>
                    <a:pt x="285" y="2138"/>
                    <a:pt x="317" y="2106"/>
                  </a:cubicBezTo>
                  <a:cubicBezTo>
                    <a:pt x="665" y="1916"/>
                    <a:pt x="950" y="1536"/>
                    <a:pt x="1045" y="1093"/>
                  </a:cubicBezTo>
                  <a:cubicBezTo>
                    <a:pt x="1077" y="681"/>
                    <a:pt x="950" y="333"/>
                    <a:pt x="728" y="48"/>
                  </a:cubicBezTo>
                  <a:cubicBezTo>
                    <a:pt x="681" y="16"/>
                    <a:pt x="625" y="0"/>
                    <a:pt x="578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19"/>
            <p:cNvSpPr/>
            <p:nvPr/>
          </p:nvSpPr>
          <p:spPr>
            <a:xfrm>
              <a:off x="6479548" y="2152014"/>
              <a:ext cx="275061" cy="253850"/>
            </a:xfrm>
            <a:custGeom>
              <a:rect b="b" l="l" r="r" t="t"/>
              <a:pathLst>
                <a:path extrusionOk="0" h="7791" w="8442">
                  <a:moveTo>
                    <a:pt x="4853" y="741"/>
                  </a:moveTo>
                  <a:cubicBezTo>
                    <a:pt x="5474" y="741"/>
                    <a:pt x="6110" y="898"/>
                    <a:pt x="6699" y="1252"/>
                  </a:cubicBezTo>
                  <a:cubicBezTo>
                    <a:pt x="6747" y="1268"/>
                    <a:pt x="6794" y="1275"/>
                    <a:pt x="6846" y="1275"/>
                  </a:cubicBezTo>
                  <a:cubicBezTo>
                    <a:pt x="6897" y="1275"/>
                    <a:pt x="6953" y="1268"/>
                    <a:pt x="7016" y="1252"/>
                  </a:cubicBezTo>
                  <a:lnTo>
                    <a:pt x="7016" y="1315"/>
                  </a:lnTo>
                  <a:cubicBezTo>
                    <a:pt x="8030" y="2898"/>
                    <a:pt x="8125" y="5084"/>
                    <a:pt x="6604" y="6477"/>
                  </a:cubicBezTo>
                  <a:cubicBezTo>
                    <a:pt x="6086" y="6946"/>
                    <a:pt x="5462" y="7150"/>
                    <a:pt x="4828" y="7150"/>
                  </a:cubicBezTo>
                  <a:cubicBezTo>
                    <a:pt x="3834" y="7150"/>
                    <a:pt x="2816" y="6649"/>
                    <a:pt x="2139" y="5875"/>
                  </a:cubicBezTo>
                  <a:cubicBezTo>
                    <a:pt x="0" y="3380"/>
                    <a:pt x="2304" y="741"/>
                    <a:pt x="4853" y="741"/>
                  </a:cubicBezTo>
                  <a:close/>
                  <a:moveTo>
                    <a:pt x="4784" y="0"/>
                  </a:moveTo>
                  <a:cubicBezTo>
                    <a:pt x="3668" y="0"/>
                    <a:pt x="2556" y="461"/>
                    <a:pt x="1791" y="1188"/>
                  </a:cubicBezTo>
                  <a:cubicBezTo>
                    <a:pt x="302" y="2550"/>
                    <a:pt x="271" y="4767"/>
                    <a:pt x="1664" y="6350"/>
                  </a:cubicBezTo>
                  <a:cubicBezTo>
                    <a:pt x="1854" y="6572"/>
                    <a:pt x="2107" y="6794"/>
                    <a:pt x="2361" y="6984"/>
                  </a:cubicBezTo>
                  <a:cubicBezTo>
                    <a:pt x="3055" y="7487"/>
                    <a:pt x="3919" y="7790"/>
                    <a:pt x="4788" y="7790"/>
                  </a:cubicBezTo>
                  <a:cubicBezTo>
                    <a:pt x="5506" y="7790"/>
                    <a:pt x="6227" y="7583"/>
                    <a:pt x="6858" y="7110"/>
                  </a:cubicBezTo>
                  <a:cubicBezTo>
                    <a:pt x="7776" y="6382"/>
                    <a:pt x="8441" y="5084"/>
                    <a:pt x="8441" y="3785"/>
                  </a:cubicBezTo>
                  <a:cubicBezTo>
                    <a:pt x="8441" y="2677"/>
                    <a:pt x="8030" y="1758"/>
                    <a:pt x="7238" y="1157"/>
                  </a:cubicBezTo>
                  <a:cubicBezTo>
                    <a:pt x="7206" y="1125"/>
                    <a:pt x="7206" y="1125"/>
                    <a:pt x="7174" y="1125"/>
                  </a:cubicBezTo>
                  <a:cubicBezTo>
                    <a:pt x="7206" y="998"/>
                    <a:pt x="7111" y="903"/>
                    <a:pt x="7048" y="777"/>
                  </a:cubicBezTo>
                  <a:cubicBezTo>
                    <a:pt x="6984" y="713"/>
                    <a:pt x="6921" y="682"/>
                    <a:pt x="6889" y="650"/>
                  </a:cubicBezTo>
                  <a:cubicBezTo>
                    <a:pt x="6250" y="199"/>
                    <a:pt x="5516" y="0"/>
                    <a:pt x="4784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19"/>
            <p:cNvSpPr/>
            <p:nvPr/>
          </p:nvSpPr>
          <p:spPr>
            <a:xfrm>
              <a:off x="6592577" y="2206101"/>
              <a:ext cx="107327" cy="44638"/>
            </a:xfrm>
            <a:custGeom>
              <a:rect b="b" l="l" r="r" t="t"/>
              <a:pathLst>
                <a:path extrusionOk="0" h="1370" w="3294">
                  <a:moveTo>
                    <a:pt x="1487" y="1"/>
                  </a:moveTo>
                  <a:cubicBezTo>
                    <a:pt x="950" y="1"/>
                    <a:pt x="424" y="248"/>
                    <a:pt x="95" y="637"/>
                  </a:cubicBezTo>
                  <a:cubicBezTo>
                    <a:pt x="32" y="700"/>
                    <a:pt x="32" y="732"/>
                    <a:pt x="0" y="763"/>
                  </a:cubicBezTo>
                  <a:cubicBezTo>
                    <a:pt x="0" y="877"/>
                    <a:pt x="113" y="974"/>
                    <a:pt x="224" y="974"/>
                  </a:cubicBezTo>
                  <a:cubicBezTo>
                    <a:pt x="268" y="974"/>
                    <a:pt x="312" y="958"/>
                    <a:pt x="349" y="922"/>
                  </a:cubicBezTo>
                  <a:cubicBezTo>
                    <a:pt x="660" y="664"/>
                    <a:pt x="1058" y="535"/>
                    <a:pt x="1452" y="535"/>
                  </a:cubicBezTo>
                  <a:cubicBezTo>
                    <a:pt x="1979" y="535"/>
                    <a:pt x="2497" y="767"/>
                    <a:pt x="2787" y="1238"/>
                  </a:cubicBezTo>
                  <a:cubicBezTo>
                    <a:pt x="2848" y="1329"/>
                    <a:pt x="2937" y="1369"/>
                    <a:pt x="3024" y="1369"/>
                  </a:cubicBezTo>
                  <a:cubicBezTo>
                    <a:pt x="3120" y="1369"/>
                    <a:pt x="3212" y="1321"/>
                    <a:pt x="3262" y="1238"/>
                  </a:cubicBezTo>
                  <a:cubicBezTo>
                    <a:pt x="3294" y="1112"/>
                    <a:pt x="3294" y="1048"/>
                    <a:pt x="3230" y="953"/>
                  </a:cubicBezTo>
                  <a:cubicBezTo>
                    <a:pt x="2850" y="415"/>
                    <a:pt x="2217" y="67"/>
                    <a:pt x="1584" y="3"/>
                  </a:cubicBezTo>
                  <a:cubicBezTo>
                    <a:pt x="1552" y="2"/>
                    <a:pt x="1519" y="1"/>
                    <a:pt x="1487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19"/>
            <p:cNvSpPr/>
            <p:nvPr/>
          </p:nvSpPr>
          <p:spPr>
            <a:xfrm>
              <a:off x="6479548" y="2176158"/>
              <a:ext cx="264733" cy="208854"/>
            </a:xfrm>
            <a:custGeom>
              <a:rect b="b" l="l" r="r" t="t"/>
              <a:pathLst>
                <a:path extrusionOk="0" h="6410" w="8125">
                  <a:moveTo>
                    <a:pt x="4905" y="898"/>
                  </a:moveTo>
                  <a:cubicBezTo>
                    <a:pt x="5615" y="898"/>
                    <a:pt x="6344" y="1252"/>
                    <a:pt x="6731" y="1841"/>
                  </a:cubicBezTo>
                  <a:cubicBezTo>
                    <a:pt x="6794" y="1967"/>
                    <a:pt x="6763" y="2031"/>
                    <a:pt x="6731" y="2126"/>
                  </a:cubicBezTo>
                  <a:cubicBezTo>
                    <a:pt x="6665" y="2209"/>
                    <a:pt x="6573" y="2257"/>
                    <a:pt x="6482" y="2257"/>
                  </a:cubicBezTo>
                  <a:cubicBezTo>
                    <a:pt x="6399" y="2257"/>
                    <a:pt x="6317" y="2217"/>
                    <a:pt x="6256" y="2126"/>
                  </a:cubicBezTo>
                  <a:cubicBezTo>
                    <a:pt x="5968" y="1658"/>
                    <a:pt x="5455" y="1435"/>
                    <a:pt x="4931" y="1435"/>
                  </a:cubicBezTo>
                  <a:cubicBezTo>
                    <a:pt x="4534" y="1435"/>
                    <a:pt x="4132" y="1563"/>
                    <a:pt x="3818" y="1809"/>
                  </a:cubicBezTo>
                  <a:cubicBezTo>
                    <a:pt x="3781" y="1845"/>
                    <a:pt x="3737" y="1861"/>
                    <a:pt x="3693" y="1861"/>
                  </a:cubicBezTo>
                  <a:cubicBezTo>
                    <a:pt x="3582" y="1861"/>
                    <a:pt x="3469" y="1764"/>
                    <a:pt x="3469" y="1651"/>
                  </a:cubicBezTo>
                  <a:cubicBezTo>
                    <a:pt x="3469" y="1619"/>
                    <a:pt x="3469" y="1524"/>
                    <a:pt x="3533" y="1492"/>
                  </a:cubicBezTo>
                  <a:cubicBezTo>
                    <a:pt x="3891" y="1081"/>
                    <a:pt x="4393" y="898"/>
                    <a:pt x="4905" y="898"/>
                  </a:cubicBezTo>
                  <a:close/>
                  <a:moveTo>
                    <a:pt x="4824" y="0"/>
                  </a:moveTo>
                  <a:cubicBezTo>
                    <a:pt x="2284" y="0"/>
                    <a:pt x="0" y="2639"/>
                    <a:pt x="2139" y="5134"/>
                  </a:cubicBezTo>
                  <a:cubicBezTo>
                    <a:pt x="2816" y="5908"/>
                    <a:pt x="3823" y="6409"/>
                    <a:pt x="4821" y="6409"/>
                  </a:cubicBezTo>
                  <a:cubicBezTo>
                    <a:pt x="5459" y="6409"/>
                    <a:pt x="6093" y="6205"/>
                    <a:pt x="6636" y="5736"/>
                  </a:cubicBezTo>
                  <a:cubicBezTo>
                    <a:pt x="8125" y="4343"/>
                    <a:pt x="8030" y="2157"/>
                    <a:pt x="6984" y="574"/>
                  </a:cubicBezTo>
                  <a:lnTo>
                    <a:pt x="6984" y="511"/>
                  </a:lnTo>
                  <a:cubicBezTo>
                    <a:pt x="6937" y="527"/>
                    <a:pt x="6889" y="534"/>
                    <a:pt x="6838" y="534"/>
                  </a:cubicBezTo>
                  <a:cubicBezTo>
                    <a:pt x="6787" y="534"/>
                    <a:pt x="6731" y="527"/>
                    <a:pt x="6668" y="511"/>
                  </a:cubicBezTo>
                  <a:cubicBezTo>
                    <a:pt x="6078" y="157"/>
                    <a:pt x="5444" y="0"/>
                    <a:pt x="4824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19"/>
            <p:cNvSpPr/>
            <p:nvPr/>
          </p:nvSpPr>
          <p:spPr>
            <a:xfrm>
              <a:off x="2660727" y="2518896"/>
              <a:ext cx="199633" cy="151052"/>
            </a:xfrm>
            <a:custGeom>
              <a:rect b="b" l="l" r="r" t="t"/>
              <a:pathLst>
                <a:path extrusionOk="0" h="4636" w="6127">
                  <a:moveTo>
                    <a:pt x="3685" y="0"/>
                  </a:moveTo>
                  <a:cubicBezTo>
                    <a:pt x="1698" y="0"/>
                    <a:pt x="0" y="2349"/>
                    <a:pt x="1914" y="3989"/>
                  </a:cubicBezTo>
                  <a:cubicBezTo>
                    <a:pt x="2385" y="4396"/>
                    <a:pt x="3007" y="4635"/>
                    <a:pt x="3616" y="4635"/>
                  </a:cubicBezTo>
                  <a:cubicBezTo>
                    <a:pt x="4193" y="4635"/>
                    <a:pt x="4760" y="4419"/>
                    <a:pt x="5176" y="3926"/>
                  </a:cubicBezTo>
                  <a:cubicBezTo>
                    <a:pt x="6126" y="2754"/>
                    <a:pt x="5809" y="1234"/>
                    <a:pt x="4891" y="189"/>
                  </a:cubicBezTo>
                  <a:lnTo>
                    <a:pt x="4891" y="157"/>
                  </a:lnTo>
                  <a:cubicBezTo>
                    <a:pt x="4824" y="180"/>
                    <a:pt x="4773" y="202"/>
                    <a:pt x="4715" y="202"/>
                  </a:cubicBezTo>
                  <a:cubicBezTo>
                    <a:pt x="4691" y="202"/>
                    <a:pt x="4666" y="198"/>
                    <a:pt x="4638" y="189"/>
                  </a:cubicBezTo>
                  <a:cubicBezTo>
                    <a:pt x="4322" y="59"/>
                    <a:pt x="4000" y="0"/>
                    <a:pt x="3685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2" name="Google Shape;222;p19"/>
            <p:cNvSpPr/>
            <p:nvPr/>
          </p:nvSpPr>
          <p:spPr>
            <a:xfrm>
              <a:off x="2665289" y="2496935"/>
              <a:ext cx="206410" cy="191585"/>
            </a:xfrm>
            <a:custGeom>
              <a:rect b="b" l="l" r="r" t="t"/>
              <a:pathLst>
                <a:path extrusionOk="0" h="5880" w="6335">
                  <a:moveTo>
                    <a:pt x="3532" y="756"/>
                  </a:moveTo>
                  <a:cubicBezTo>
                    <a:pt x="3845" y="756"/>
                    <a:pt x="4170" y="818"/>
                    <a:pt x="4498" y="958"/>
                  </a:cubicBezTo>
                  <a:cubicBezTo>
                    <a:pt x="4545" y="974"/>
                    <a:pt x="4585" y="982"/>
                    <a:pt x="4620" y="982"/>
                  </a:cubicBezTo>
                  <a:cubicBezTo>
                    <a:pt x="4656" y="982"/>
                    <a:pt x="4688" y="974"/>
                    <a:pt x="4719" y="958"/>
                  </a:cubicBezTo>
                  <a:cubicBezTo>
                    <a:pt x="5543" y="1813"/>
                    <a:pt x="5986" y="3365"/>
                    <a:pt x="5036" y="4537"/>
                  </a:cubicBezTo>
                  <a:cubicBezTo>
                    <a:pt x="4719" y="4948"/>
                    <a:pt x="4244" y="5170"/>
                    <a:pt x="3706" y="5265"/>
                  </a:cubicBezTo>
                  <a:cubicBezTo>
                    <a:pt x="3635" y="5272"/>
                    <a:pt x="3564" y="5276"/>
                    <a:pt x="3491" y="5276"/>
                  </a:cubicBezTo>
                  <a:cubicBezTo>
                    <a:pt x="2918" y="5276"/>
                    <a:pt x="2312" y="5054"/>
                    <a:pt x="1806" y="4632"/>
                  </a:cubicBezTo>
                  <a:cubicBezTo>
                    <a:pt x="951" y="3872"/>
                    <a:pt x="761" y="2890"/>
                    <a:pt x="1299" y="2003"/>
                  </a:cubicBezTo>
                  <a:cubicBezTo>
                    <a:pt x="1729" y="1335"/>
                    <a:pt x="2573" y="756"/>
                    <a:pt x="3532" y="756"/>
                  </a:cubicBezTo>
                  <a:close/>
                  <a:moveTo>
                    <a:pt x="3466" y="0"/>
                  </a:moveTo>
                  <a:cubicBezTo>
                    <a:pt x="2468" y="0"/>
                    <a:pt x="1503" y="534"/>
                    <a:pt x="919" y="1275"/>
                  </a:cubicBezTo>
                  <a:cubicBezTo>
                    <a:pt x="1" y="2447"/>
                    <a:pt x="191" y="4125"/>
                    <a:pt x="1426" y="5107"/>
                  </a:cubicBezTo>
                  <a:cubicBezTo>
                    <a:pt x="1616" y="5265"/>
                    <a:pt x="1838" y="5392"/>
                    <a:pt x="2028" y="5518"/>
                  </a:cubicBezTo>
                  <a:cubicBezTo>
                    <a:pt x="2486" y="5747"/>
                    <a:pt x="2990" y="5879"/>
                    <a:pt x="3491" y="5879"/>
                  </a:cubicBezTo>
                  <a:cubicBezTo>
                    <a:pt x="4167" y="5879"/>
                    <a:pt x="4839" y="5639"/>
                    <a:pt x="5384" y="5075"/>
                  </a:cubicBezTo>
                  <a:cubicBezTo>
                    <a:pt x="6018" y="4473"/>
                    <a:pt x="6335" y="3397"/>
                    <a:pt x="6176" y="2447"/>
                  </a:cubicBezTo>
                  <a:cubicBezTo>
                    <a:pt x="6050" y="1623"/>
                    <a:pt x="5638" y="990"/>
                    <a:pt x="5004" y="641"/>
                  </a:cubicBezTo>
                  <a:cubicBezTo>
                    <a:pt x="4941" y="641"/>
                    <a:pt x="4941" y="641"/>
                    <a:pt x="4909" y="610"/>
                  </a:cubicBezTo>
                  <a:cubicBezTo>
                    <a:pt x="4909" y="515"/>
                    <a:pt x="4878" y="388"/>
                    <a:pt x="4783" y="356"/>
                  </a:cubicBezTo>
                  <a:cubicBezTo>
                    <a:pt x="4751" y="325"/>
                    <a:pt x="4719" y="325"/>
                    <a:pt x="4688" y="293"/>
                  </a:cubicBezTo>
                  <a:cubicBezTo>
                    <a:pt x="4291" y="90"/>
                    <a:pt x="3876" y="0"/>
                    <a:pt x="3466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19"/>
            <p:cNvSpPr/>
            <p:nvPr/>
          </p:nvSpPr>
          <p:spPr>
            <a:xfrm>
              <a:off x="2745768" y="2548318"/>
              <a:ext cx="69173" cy="26913"/>
            </a:xfrm>
            <a:custGeom>
              <a:rect b="b" l="l" r="r" t="t"/>
              <a:pathLst>
                <a:path extrusionOk="0" h="826" w="2123">
                  <a:moveTo>
                    <a:pt x="1133" y="1"/>
                  </a:moveTo>
                  <a:cubicBezTo>
                    <a:pt x="1072" y="1"/>
                    <a:pt x="1011" y="5"/>
                    <a:pt x="951" y="14"/>
                  </a:cubicBezTo>
                  <a:cubicBezTo>
                    <a:pt x="539" y="46"/>
                    <a:pt x="223" y="236"/>
                    <a:pt x="33" y="553"/>
                  </a:cubicBezTo>
                  <a:cubicBezTo>
                    <a:pt x="1" y="648"/>
                    <a:pt x="33" y="743"/>
                    <a:pt x="64" y="806"/>
                  </a:cubicBezTo>
                  <a:lnTo>
                    <a:pt x="96" y="806"/>
                  </a:lnTo>
                  <a:cubicBezTo>
                    <a:pt x="131" y="818"/>
                    <a:pt x="161" y="825"/>
                    <a:pt x="189" y="825"/>
                  </a:cubicBezTo>
                  <a:cubicBezTo>
                    <a:pt x="237" y="825"/>
                    <a:pt x="277" y="803"/>
                    <a:pt x="318" y="743"/>
                  </a:cubicBezTo>
                  <a:cubicBezTo>
                    <a:pt x="508" y="553"/>
                    <a:pt x="793" y="395"/>
                    <a:pt x="1109" y="395"/>
                  </a:cubicBezTo>
                  <a:cubicBezTo>
                    <a:pt x="1363" y="395"/>
                    <a:pt x="1616" y="521"/>
                    <a:pt x="1774" y="680"/>
                  </a:cubicBezTo>
                  <a:cubicBezTo>
                    <a:pt x="1801" y="733"/>
                    <a:pt x="1845" y="753"/>
                    <a:pt x="1894" y="753"/>
                  </a:cubicBezTo>
                  <a:cubicBezTo>
                    <a:pt x="1960" y="753"/>
                    <a:pt x="2036" y="716"/>
                    <a:pt x="2091" y="680"/>
                  </a:cubicBezTo>
                  <a:lnTo>
                    <a:pt x="2123" y="648"/>
                  </a:lnTo>
                  <a:cubicBezTo>
                    <a:pt x="2123" y="585"/>
                    <a:pt x="2123" y="521"/>
                    <a:pt x="2091" y="426"/>
                  </a:cubicBezTo>
                  <a:cubicBezTo>
                    <a:pt x="1848" y="156"/>
                    <a:pt x="1489" y="1"/>
                    <a:pt x="1133" y="1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19"/>
            <p:cNvSpPr/>
            <p:nvPr/>
          </p:nvSpPr>
          <p:spPr>
            <a:xfrm>
              <a:off x="2351615" y="2267846"/>
              <a:ext cx="278613" cy="254013"/>
            </a:xfrm>
            <a:custGeom>
              <a:rect b="b" l="l" r="r" t="t"/>
              <a:pathLst>
                <a:path extrusionOk="0" h="7796" w="8551">
                  <a:moveTo>
                    <a:pt x="4511" y="602"/>
                  </a:moveTo>
                  <a:cubicBezTo>
                    <a:pt x="5189" y="602"/>
                    <a:pt x="5871" y="790"/>
                    <a:pt x="6492" y="1212"/>
                  </a:cubicBezTo>
                  <a:cubicBezTo>
                    <a:pt x="8044" y="2320"/>
                    <a:pt x="8013" y="4411"/>
                    <a:pt x="6968" y="5772"/>
                  </a:cubicBezTo>
                  <a:cubicBezTo>
                    <a:pt x="6281" y="6716"/>
                    <a:pt x="5440" y="7108"/>
                    <a:pt x="4617" y="7108"/>
                  </a:cubicBezTo>
                  <a:cubicBezTo>
                    <a:pt x="2596" y="7108"/>
                    <a:pt x="683" y="4738"/>
                    <a:pt x="1425" y="2352"/>
                  </a:cubicBezTo>
                  <a:cubicBezTo>
                    <a:pt x="1489" y="2225"/>
                    <a:pt x="1425" y="2130"/>
                    <a:pt x="1362" y="2035"/>
                  </a:cubicBezTo>
                  <a:cubicBezTo>
                    <a:pt x="1362" y="2035"/>
                    <a:pt x="1394" y="2035"/>
                    <a:pt x="1394" y="2004"/>
                  </a:cubicBezTo>
                  <a:cubicBezTo>
                    <a:pt x="2212" y="1146"/>
                    <a:pt x="3356" y="602"/>
                    <a:pt x="4511" y="602"/>
                  </a:cubicBezTo>
                  <a:close/>
                  <a:moveTo>
                    <a:pt x="4459" y="0"/>
                  </a:moveTo>
                  <a:cubicBezTo>
                    <a:pt x="4137" y="0"/>
                    <a:pt x="3809" y="34"/>
                    <a:pt x="3484" y="104"/>
                  </a:cubicBezTo>
                  <a:cubicBezTo>
                    <a:pt x="2439" y="325"/>
                    <a:pt x="1647" y="959"/>
                    <a:pt x="1204" y="1845"/>
                  </a:cubicBezTo>
                  <a:cubicBezTo>
                    <a:pt x="1204" y="1877"/>
                    <a:pt x="1140" y="1909"/>
                    <a:pt x="1140" y="1909"/>
                  </a:cubicBezTo>
                  <a:cubicBezTo>
                    <a:pt x="1045" y="1909"/>
                    <a:pt x="919" y="2004"/>
                    <a:pt x="824" y="2130"/>
                  </a:cubicBezTo>
                  <a:cubicBezTo>
                    <a:pt x="792" y="2162"/>
                    <a:pt x="792" y="2225"/>
                    <a:pt x="760" y="2320"/>
                  </a:cubicBezTo>
                  <a:cubicBezTo>
                    <a:pt x="0" y="4125"/>
                    <a:pt x="1014" y="6184"/>
                    <a:pt x="2471" y="7197"/>
                  </a:cubicBezTo>
                  <a:cubicBezTo>
                    <a:pt x="3071" y="7602"/>
                    <a:pt x="3743" y="7795"/>
                    <a:pt x="4411" y="7795"/>
                  </a:cubicBezTo>
                  <a:cubicBezTo>
                    <a:pt x="5576" y="7795"/>
                    <a:pt x="6730" y="7207"/>
                    <a:pt x="7474" y="6121"/>
                  </a:cubicBezTo>
                  <a:cubicBezTo>
                    <a:pt x="7696" y="5867"/>
                    <a:pt x="7854" y="5551"/>
                    <a:pt x="7949" y="5297"/>
                  </a:cubicBezTo>
                  <a:cubicBezTo>
                    <a:pt x="8551" y="3872"/>
                    <a:pt x="8424" y="2035"/>
                    <a:pt x="7094" y="895"/>
                  </a:cubicBezTo>
                  <a:cubicBezTo>
                    <a:pt x="6401" y="321"/>
                    <a:pt x="5454" y="0"/>
                    <a:pt x="4459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9"/>
            <p:cNvSpPr/>
            <p:nvPr/>
          </p:nvSpPr>
          <p:spPr>
            <a:xfrm>
              <a:off x="2421766" y="2332099"/>
              <a:ext cx="46463" cy="106284"/>
            </a:xfrm>
            <a:custGeom>
              <a:rect b="b" l="l" r="r" t="t"/>
              <a:pathLst>
                <a:path extrusionOk="0" h="3262" w="1426">
                  <a:moveTo>
                    <a:pt x="856" y="0"/>
                  </a:moveTo>
                  <a:cubicBezTo>
                    <a:pt x="793" y="0"/>
                    <a:pt x="698" y="0"/>
                    <a:pt x="666" y="63"/>
                  </a:cubicBezTo>
                  <a:cubicBezTo>
                    <a:pt x="222" y="538"/>
                    <a:pt x="1" y="1203"/>
                    <a:pt x="127" y="1900"/>
                  </a:cubicBezTo>
                  <a:cubicBezTo>
                    <a:pt x="191" y="2470"/>
                    <a:pt x="539" y="2945"/>
                    <a:pt x="1078" y="3230"/>
                  </a:cubicBezTo>
                  <a:cubicBezTo>
                    <a:pt x="1109" y="3262"/>
                    <a:pt x="1141" y="3262"/>
                    <a:pt x="1173" y="3262"/>
                  </a:cubicBezTo>
                  <a:cubicBezTo>
                    <a:pt x="1331" y="3230"/>
                    <a:pt x="1426" y="3040"/>
                    <a:pt x="1236" y="2882"/>
                  </a:cubicBezTo>
                  <a:cubicBezTo>
                    <a:pt x="476" y="2312"/>
                    <a:pt x="286" y="1140"/>
                    <a:pt x="983" y="475"/>
                  </a:cubicBezTo>
                  <a:cubicBezTo>
                    <a:pt x="1141" y="317"/>
                    <a:pt x="1014" y="63"/>
                    <a:pt x="856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9"/>
            <p:cNvSpPr/>
            <p:nvPr/>
          </p:nvSpPr>
          <p:spPr>
            <a:xfrm>
              <a:off x="2374912" y="2289024"/>
              <a:ext cx="239840" cy="211200"/>
            </a:xfrm>
            <a:custGeom>
              <a:rect b="b" l="l" r="r" t="t"/>
              <a:pathLst>
                <a:path extrusionOk="0" h="6482" w="7361">
                  <a:moveTo>
                    <a:pt x="2213" y="1278"/>
                  </a:moveTo>
                  <a:cubicBezTo>
                    <a:pt x="2256" y="1278"/>
                    <a:pt x="2297" y="1294"/>
                    <a:pt x="2326" y="1322"/>
                  </a:cubicBezTo>
                  <a:cubicBezTo>
                    <a:pt x="2484" y="1385"/>
                    <a:pt x="2611" y="1639"/>
                    <a:pt x="2452" y="1797"/>
                  </a:cubicBezTo>
                  <a:cubicBezTo>
                    <a:pt x="1787" y="2462"/>
                    <a:pt x="1977" y="3634"/>
                    <a:pt x="2706" y="4204"/>
                  </a:cubicBezTo>
                  <a:cubicBezTo>
                    <a:pt x="2864" y="4331"/>
                    <a:pt x="2769" y="4521"/>
                    <a:pt x="2674" y="4584"/>
                  </a:cubicBezTo>
                  <a:lnTo>
                    <a:pt x="2516" y="4584"/>
                  </a:lnTo>
                  <a:cubicBezTo>
                    <a:pt x="1280" y="3951"/>
                    <a:pt x="1154" y="2272"/>
                    <a:pt x="2072" y="1354"/>
                  </a:cubicBezTo>
                  <a:cubicBezTo>
                    <a:pt x="2107" y="1301"/>
                    <a:pt x="2161" y="1278"/>
                    <a:pt x="2213" y="1278"/>
                  </a:cubicBezTo>
                  <a:close/>
                  <a:moveTo>
                    <a:pt x="3855" y="0"/>
                  </a:moveTo>
                  <a:cubicBezTo>
                    <a:pt x="2700" y="0"/>
                    <a:pt x="1567" y="549"/>
                    <a:pt x="710" y="1385"/>
                  </a:cubicBezTo>
                  <a:cubicBezTo>
                    <a:pt x="679" y="1385"/>
                    <a:pt x="679" y="1385"/>
                    <a:pt x="679" y="1417"/>
                  </a:cubicBezTo>
                  <a:cubicBezTo>
                    <a:pt x="742" y="1512"/>
                    <a:pt x="742" y="1639"/>
                    <a:pt x="742" y="1734"/>
                  </a:cubicBezTo>
                  <a:cubicBezTo>
                    <a:pt x="0" y="4140"/>
                    <a:pt x="1908" y="6482"/>
                    <a:pt x="3927" y="6482"/>
                  </a:cubicBezTo>
                  <a:cubicBezTo>
                    <a:pt x="4752" y="6482"/>
                    <a:pt x="5595" y="6091"/>
                    <a:pt x="6284" y="5154"/>
                  </a:cubicBezTo>
                  <a:cubicBezTo>
                    <a:pt x="7298" y="3761"/>
                    <a:pt x="7361" y="1670"/>
                    <a:pt x="5872" y="625"/>
                  </a:cubicBezTo>
                  <a:cubicBezTo>
                    <a:pt x="5226" y="191"/>
                    <a:pt x="4537" y="0"/>
                    <a:pt x="3855" y="0"/>
                  </a:cubicBezTo>
                  <a:close/>
                </a:path>
              </a:pathLst>
            </a:custGeom>
            <a:solidFill>
              <a:srgbClr val="FFF8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7" name="Google Shape;227;p19"/>
          <p:cNvSpPr txBox="1"/>
          <p:nvPr/>
        </p:nvSpPr>
        <p:spPr>
          <a:xfrm>
            <a:off x="619675" y="554700"/>
            <a:ext cx="79068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FFFFFF"/>
                </a:solidFill>
                <a:latin typeface="Indie Flower"/>
                <a:ea typeface="Indie Flower"/>
                <a:cs typeface="Indie Flower"/>
                <a:sym typeface="Indie Flower"/>
              </a:rPr>
              <a:t>Features</a:t>
            </a:r>
            <a:endParaRPr b="1" sz="4200">
              <a:solidFill>
                <a:srgbClr val="FFFFFF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228" name="Google Shape;228;p19"/>
          <p:cNvSpPr txBox="1"/>
          <p:nvPr/>
        </p:nvSpPr>
        <p:spPr>
          <a:xfrm>
            <a:off x="1102300" y="2739140"/>
            <a:ext cx="23208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FFF8CD"/>
                </a:solidFill>
                <a:latin typeface="Indie Flower"/>
                <a:ea typeface="Indie Flower"/>
                <a:cs typeface="Indie Flower"/>
                <a:sym typeface="Indie Flower"/>
              </a:rPr>
              <a:t>Format</a:t>
            </a:r>
            <a:endParaRPr b="1" sz="2300">
              <a:solidFill>
                <a:srgbClr val="FFF8CD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229" name="Google Shape;229;p19"/>
          <p:cNvSpPr txBox="1"/>
          <p:nvPr/>
        </p:nvSpPr>
        <p:spPr>
          <a:xfrm>
            <a:off x="1301800" y="3311850"/>
            <a:ext cx="2121300" cy="8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SAM format consists of a header and an alignment section.</a:t>
            </a:r>
            <a:endParaRPr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0" name="Google Shape;230;p19"/>
          <p:cNvSpPr txBox="1"/>
          <p:nvPr/>
        </p:nvSpPr>
        <p:spPr>
          <a:xfrm>
            <a:off x="5679100" y="2525695"/>
            <a:ext cx="2320800" cy="9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F8CD"/>
                </a:solidFill>
                <a:latin typeface="Indie Flower"/>
                <a:ea typeface="Indie Flower"/>
                <a:cs typeface="Indie Flower"/>
                <a:sym typeface="Indie Flower"/>
              </a:rPr>
              <a:t>Alignment section</a:t>
            </a:r>
            <a:endParaRPr b="1" sz="2400">
              <a:solidFill>
                <a:srgbClr val="FFF8CD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231" name="Google Shape;231;p19"/>
          <p:cNvSpPr txBox="1"/>
          <p:nvPr/>
        </p:nvSpPr>
        <p:spPr>
          <a:xfrm>
            <a:off x="5679100" y="3273675"/>
            <a:ext cx="2190300" cy="8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3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alignment section contains the information for each sequence and consists of 11 mandatory fields.</a:t>
            </a:r>
            <a:endParaRPr sz="13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32" name="Google Shape;232;p19"/>
          <p:cNvSpPr txBox="1"/>
          <p:nvPr/>
        </p:nvSpPr>
        <p:spPr>
          <a:xfrm>
            <a:off x="3490450" y="1779300"/>
            <a:ext cx="2121300" cy="100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F8CD"/>
                </a:solidFill>
                <a:latin typeface="Indie Flower"/>
                <a:ea typeface="Indie Flower"/>
                <a:cs typeface="Indie Flower"/>
                <a:sym typeface="Indie Flower"/>
              </a:rPr>
              <a:t>Header Section</a:t>
            </a:r>
            <a:endParaRPr b="1" sz="2400">
              <a:solidFill>
                <a:srgbClr val="FFF8CD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233" name="Google Shape;233;p19"/>
          <p:cNvSpPr txBox="1"/>
          <p:nvPr/>
        </p:nvSpPr>
        <p:spPr>
          <a:xfrm>
            <a:off x="3341575" y="2211300"/>
            <a:ext cx="2404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3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The header section may contain information about the entire file and additional information about the alignments and begin with ‘@’ symbol.</a:t>
            </a:r>
            <a:endParaRPr sz="130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Google Shape;238;p20"/>
          <p:cNvGrpSpPr/>
          <p:nvPr/>
        </p:nvGrpSpPr>
        <p:grpSpPr>
          <a:xfrm>
            <a:off x="59655" y="150929"/>
            <a:ext cx="225463" cy="166750"/>
            <a:chOff x="10818216" y="1981334"/>
            <a:chExt cx="200198" cy="183665"/>
          </a:xfrm>
        </p:grpSpPr>
        <p:sp>
          <p:nvSpPr>
            <p:cNvPr id="239" name="Google Shape;239;p20"/>
            <p:cNvSpPr/>
            <p:nvPr/>
          </p:nvSpPr>
          <p:spPr>
            <a:xfrm>
              <a:off x="10824287" y="2000606"/>
              <a:ext cx="180303" cy="145681"/>
            </a:xfrm>
            <a:custGeom>
              <a:rect b="b" l="l" r="r" t="t"/>
              <a:pathLst>
                <a:path extrusionOk="0" h="4679" w="5791">
                  <a:moveTo>
                    <a:pt x="2758" y="1"/>
                  </a:moveTo>
                  <a:cubicBezTo>
                    <a:pt x="2317" y="1"/>
                    <a:pt x="1869" y="89"/>
                    <a:pt x="1452" y="255"/>
                  </a:cubicBezTo>
                  <a:lnTo>
                    <a:pt x="1421" y="255"/>
                  </a:lnTo>
                  <a:cubicBezTo>
                    <a:pt x="1452" y="350"/>
                    <a:pt x="1421" y="414"/>
                    <a:pt x="1389" y="509"/>
                  </a:cubicBezTo>
                  <a:cubicBezTo>
                    <a:pt x="1" y="2106"/>
                    <a:pt x="1060" y="4679"/>
                    <a:pt x="2884" y="4679"/>
                  </a:cubicBezTo>
                  <a:cubicBezTo>
                    <a:pt x="3265" y="4679"/>
                    <a:pt x="3680" y="4566"/>
                    <a:pt x="4112" y="4309"/>
                  </a:cubicBezTo>
                  <a:cubicBezTo>
                    <a:pt x="5126" y="3676"/>
                    <a:pt x="5791" y="2282"/>
                    <a:pt x="5063" y="1174"/>
                  </a:cubicBezTo>
                  <a:cubicBezTo>
                    <a:pt x="4531" y="366"/>
                    <a:pt x="3658" y="1"/>
                    <a:pt x="2758" y="1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10818216" y="1981334"/>
              <a:ext cx="200198" cy="183665"/>
            </a:xfrm>
            <a:custGeom>
              <a:rect b="b" l="l" r="r" t="t"/>
              <a:pathLst>
                <a:path extrusionOk="0" h="5899" w="6430">
                  <a:moveTo>
                    <a:pt x="2945" y="697"/>
                  </a:moveTo>
                  <a:cubicBezTo>
                    <a:pt x="3801" y="697"/>
                    <a:pt x="4685" y="1023"/>
                    <a:pt x="5226" y="1856"/>
                  </a:cubicBezTo>
                  <a:cubicBezTo>
                    <a:pt x="5479" y="2268"/>
                    <a:pt x="5574" y="2806"/>
                    <a:pt x="5448" y="3313"/>
                  </a:cubicBezTo>
                  <a:cubicBezTo>
                    <a:pt x="5289" y="3946"/>
                    <a:pt x="4846" y="4548"/>
                    <a:pt x="4276" y="4896"/>
                  </a:cubicBezTo>
                  <a:cubicBezTo>
                    <a:pt x="3853" y="5147"/>
                    <a:pt x="3436" y="5271"/>
                    <a:pt x="3046" y="5271"/>
                  </a:cubicBezTo>
                  <a:cubicBezTo>
                    <a:pt x="2499" y="5271"/>
                    <a:pt x="2003" y="5028"/>
                    <a:pt x="1616" y="4548"/>
                  </a:cubicBezTo>
                  <a:cubicBezTo>
                    <a:pt x="887" y="3693"/>
                    <a:pt x="666" y="2236"/>
                    <a:pt x="1616" y="1128"/>
                  </a:cubicBezTo>
                  <a:cubicBezTo>
                    <a:pt x="1647" y="1096"/>
                    <a:pt x="1679" y="1001"/>
                    <a:pt x="1679" y="938"/>
                  </a:cubicBezTo>
                  <a:cubicBezTo>
                    <a:pt x="2059" y="786"/>
                    <a:pt x="2498" y="697"/>
                    <a:pt x="2945" y="697"/>
                  </a:cubicBezTo>
                  <a:close/>
                  <a:moveTo>
                    <a:pt x="3096" y="1"/>
                  </a:moveTo>
                  <a:cubicBezTo>
                    <a:pt x="2483" y="1"/>
                    <a:pt x="1937" y="223"/>
                    <a:pt x="1489" y="621"/>
                  </a:cubicBezTo>
                  <a:lnTo>
                    <a:pt x="1457" y="653"/>
                  </a:lnTo>
                  <a:cubicBezTo>
                    <a:pt x="1429" y="643"/>
                    <a:pt x="1402" y="640"/>
                    <a:pt x="1374" y="640"/>
                  </a:cubicBezTo>
                  <a:cubicBezTo>
                    <a:pt x="1307" y="640"/>
                    <a:pt x="1239" y="662"/>
                    <a:pt x="1172" y="684"/>
                  </a:cubicBezTo>
                  <a:lnTo>
                    <a:pt x="1046" y="811"/>
                  </a:lnTo>
                  <a:cubicBezTo>
                    <a:pt x="0" y="1888"/>
                    <a:pt x="64" y="3598"/>
                    <a:pt x="824" y="4675"/>
                  </a:cubicBezTo>
                  <a:cubicBezTo>
                    <a:pt x="1336" y="5483"/>
                    <a:pt x="2156" y="5898"/>
                    <a:pt x="3030" y="5898"/>
                  </a:cubicBezTo>
                  <a:cubicBezTo>
                    <a:pt x="3560" y="5898"/>
                    <a:pt x="4110" y="5746"/>
                    <a:pt x="4624" y="5435"/>
                  </a:cubicBezTo>
                  <a:cubicBezTo>
                    <a:pt x="4814" y="5340"/>
                    <a:pt x="5004" y="5150"/>
                    <a:pt x="5163" y="4991"/>
                  </a:cubicBezTo>
                  <a:cubicBezTo>
                    <a:pt x="6018" y="4168"/>
                    <a:pt x="6429" y="2870"/>
                    <a:pt x="5859" y="1666"/>
                  </a:cubicBezTo>
                  <a:cubicBezTo>
                    <a:pt x="5448" y="906"/>
                    <a:pt x="4529" y="273"/>
                    <a:pt x="3611" y="51"/>
                  </a:cubicBezTo>
                  <a:cubicBezTo>
                    <a:pt x="3434" y="17"/>
                    <a:pt x="3263" y="1"/>
                    <a:pt x="3096" y="1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10874414" y="2026853"/>
              <a:ext cx="37487" cy="64200"/>
            </a:xfrm>
            <a:custGeom>
              <a:rect b="b" l="l" r="r" t="t"/>
              <a:pathLst>
                <a:path extrusionOk="0" h="2062" w="1204">
                  <a:moveTo>
                    <a:pt x="950" y="1"/>
                  </a:moveTo>
                  <a:cubicBezTo>
                    <a:pt x="927" y="1"/>
                    <a:pt x="906" y="5"/>
                    <a:pt x="887" y="14"/>
                  </a:cubicBezTo>
                  <a:cubicBezTo>
                    <a:pt x="476" y="172"/>
                    <a:pt x="191" y="552"/>
                    <a:pt x="96" y="964"/>
                  </a:cubicBezTo>
                  <a:cubicBezTo>
                    <a:pt x="1" y="1376"/>
                    <a:pt x="96" y="1724"/>
                    <a:pt x="317" y="2009"/>
                  </a:cubicBezTo>
                  <a:cubicBezTo>
                    <a:pt x="373" y="2046"/>
                    <a:pt x="418" y="2062"/>
                    <a:pt x="464" y="2062"/>
                  </a:cubicBezTo>
                  <a:cubicBezTo>
                    <a:pt x="497" y="2062"/>
                    <a:pt x="531" y="2054"/>
                    <a:pt x="571" y="2041"/>
                  </a:cubicBezTo>
                  <a:lnTo>
                    <a:pt x="602" y="2041"/>
                  </a:lnTo>
                  <a:cubicBezTo>
                    <a:pt x="634" y="2009"/>
                    <a:pt x="697" y="1914"/>
                    <a:pt x="634" y="1819"/>
                  </a:cubicBezTo>
                  <a:cubicBezTo>
                    <a:pt x="476" y="1566"/>
                    <a:pt x="476" y="1249"/>
                    <a:pt x="571" y="964"/>
                  </a:cubicBezTo>
                  <a:cubicBezTo>
                    <a:pt x="634" y="742"/>
                    <a:pt x="856" y="552"/>
                    <a:pt x="1046" y="426"/>
                  </a:cubicBezTo>
                  <a:cubicBezTo>
                    <a:pt x="1172" y="394"/>
                    <a:pt x="1204" y="236"/>
                    <a:pt x="1172" y="141"/>
                  </a:cubicBezTo>
                  <a:cubicBezTo>
                    <a:pt x="1172" y="109"/>
                    <a:pt x="1109" y="109"/>
                    <a:pt x="1109" y="46"/>
                  </a:cubicBezTo>
                  <a:cubicBezTo>
                    <a:pt x="1064" y="23"/>
                    <a:pt x="1004" y="1"/>
                    <a:pt x="950" y="1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2" name="Google Shape;242;p20"/>
          <p:cNvGrpSpPr/>
          <p:nvPr/>
        </p:nvGrpSpPr>
        <p:grpSpPr>
          <a:xfrm rot="-2540468">
            <a:off x="8761592" y="49790"/>
            <a:ext cx="204232" cy="459554"/>
            <a:chOff x="10478906" y="1799069"/>
            <a:chExt cx="204246" cy="459584"/>
          </a:xfrm>
        </p:grpSpPr>
        <p:sp>
          <p:nvSpPr>
            <p:cNvPr id="243" name="Google Shape;243;p20"/>
            <p:cNvSpPr/>
            <p:nvPr/>
          </p:nvSpPr>
          <p:spPr>
            <a:xfrm>
              <a:off x="10478906" y="1819774"/>
              <a:ext cx="193411" cy="144404"/>
            </a:xfrm>
            <a:custGeom>
              <a:rect b="b" l="l" r="r" t="t"/>
              <a:pathLst>
                <a:path extrusionOk="0" h="4638" w="6212">
                  <a:moveTo>
                    <a:pt x="3770" y="1"/>
                  </a:moveTo>
                  <a:cubicBezTo>
                    <a:pt x="1665" y="1"/>
                    <a:pt x="0" y="2653"/>
                    <a:pt x="2189" y="4132"/>
                  </a:cubicBezTo>
                  <a:cubicBezTo>
                    <a:pt x="2643" y="4458"/>
                    <a:pt x="3198" y="4638"/>
                    <a:pt x="3736" y="4638"/>
                  </a:cubicBezTo>
                  <a:cubicBezTo>
                    <a:pt x="4399" y="4638"/>
                    <a:pt x="5035" y="4364"/>
                    <a:pt x="5420" y="3752"/>
                  </a:cubicBezTo>
                  <a:cubicBezTo>
                    <a:pt x="6211" y="2485"/>
                    <a:pt x="5736" y="1028"/>
                    <a:pt x="4755" y="110"/>
                  </a:cubicBezTo>
                  <a:lnTo>
                    <a:pt x="4755" y="78"/>
                  </a:lnTo>
                  <a:cubicBezTo>
                    <a:pt x="4687" y="100"/>
                    <a:pt x="4636" y="123"/>
                    <a:pt x="4578" y="123"/>
                  </a:cubicBezTo>
                  <a:cubicBezTo>
                    <a:pt x="4554" y="123"/>
                    <a:pt x="4529" y="119"/>
                    <a:pt x="4501" y="110"/>
                  </a:cubicBezTo>
                  <a:cubicBezTo>
                    <a:pt x="4255" y="35"/>
                    <a:pt x="4010" y="1"/>
                    <a:pt x="3770" y="1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20"/>
            <p:cNvSpPr/>
            <p:nvPr/>
          </p:nvSpPr>
          <p:spPr>
            <a:xfrm>
              <a:off x="10484947" y="1799069"/>
              <a:ext cx="198205" cy="184195"/>
            </a:xfrm>
            <a:custGeom>
              <a:rect b="b" l="l" r="r" t="t"/>
              <a:pathLst>
                <a:path extrusionOk="0" h="5916" w="6366">
                  <a:moveTo>
                    <a:pt x="3564" y="709"/>
                  </a:moveTo>
                  <a:cubicBezTo>
                    <a:pt x="3794" y="709"/>
                    <a:pt x="4032" y="740"/>
                    <a:pt x="4276" y="806"/>
                  </a:cubicBezTo>
                  <a:cubicBezTo>
                    <a:pt x="4303" y="816"/>
                    <a:pt x="4329" y="819"/>
                    <a:pt x="4351" y="819"/>
                  </a:cubicBezTo>
                  <a:cubicBezTo>
                    <a:pt x="4405" y="819"/>
                    <a:pt x="4443" y="797"/>
                    <a:pt x="4466" y="775"/>
                  </a:cubicBezTo>
                  <a:cubicBezTo>
                    <a:pt x="5416" y="1598"/>
                    <a:pt x="6017" y="3086"/>
                    <a:pt x="5162" y="4385"/>
                  </a:cubicBezTo>
                  <a:cubicBezTo>
                    <a:pt x="4877" y="4797"/>
                    <a:pt x="4434" y="5082"/>
                    <a:pt x="3927" y="5208"/>
                  </a:cubicBezTo>
                  <a:cubicBezTo>
                    <a:pt x="3785" y="5237"/>
                    <a:pt x="3637" y="5251"/>
                    <a:pt x="3488" y="5251"/>
                  </a:cubicBezTo>
                  <a:cubicBezTo>
                    <a:pt x="2974" y="5251"/>
                    <a:pt x="2437" y="5084"/>
                    <a:pt x="1995" y="4765"/>
                  </a:cubicBezTo>
                  <a:cubicBezTo>
                    <a:pt x="1045" y="4100"/>
                    <a:pt x="760" y="3150"/>
                    <a:pt x="1204" y="2200"/>
                  </a:cubicBezTo>
                  <a:cubicBezTo>
                    <a:pt x="1596" y="1390"/>
                    <a:pt x="2483" y="709"/>
                    <a:pt x="3564" y="709"/>
                  </a:cubicBezTo>
                  <a:close/>
                  <a:moveTo>
                    <a:pt x="3517" y="0"/>
                  </a:moveTo>
                  <a:cubicBezTo>
                    <a:pt x="2428" y="0"/>
                    <a:pt x="1360" y="677"/>
                    <a:pt x="792" y="1566"/>
                  </a:cubicBezTo>
                  <a:cubicBezTo>
                    <a:pt x="0" y="2833"/>
                    <a:pt x="349" y="4448"/>
                    <a:pt x="1679" y="5367"/>
                  </a:cubicBezTo>
                  <a:cubicBezTo>
                    <a:pt x="1869" y="5493"/>
                    <a:pt x="2059" y="5588"/>
                    <a:pt x="2312" y="5683"/>
                  </a:cubicBezTo>
                  <a:cubicBezTo>
                    <a:pt x="2690" y="5834"/>
                    <a:pt x="3094" y="5916"/>
                    <a:pt x="3495" y="5916"/>
                  </a:cubicBezTo>
                  <a:cubicBezTo>
                    <a:pt x="4272" y="5916"/>
                    <a:pt x="5042" y="5612"/>
                    <a:pt x="5606" y="4923"/>
                  </a:cubicBezTo>
                  <a:cubicBezTo>
                    <a:pt x="6144" y="4163"/>
                    <a:pt x="6366" y="3086"/>
                    <a:pt x="6144" y="2168"/>
                  </a:cubicBezTo>
                  <a:cubicBezTo>
                    <a:pt x="5954" y="1376"/>
                    <a:pt x="5479" y="775"/>
                    <a:pt x="4782" y="458"/>
                  </a:cubicBezTo>
                  <a:lnTo>
                    <a:pt x="4719" y="458"/>
                  </a:lnTo>
                  <a:cubicBezTo>
                    <a:pt x="4719" y="363"/>
                    <a:pt x="4656" y="300"/>
                    <a:pt x="4561" y="205"/>
                  </a:cubicBezTo>
                  <a:cubicBezTo>
                    <a:pt x="4529" y="173"/>
                    <a:pt x="4497" y="173"/>
                    <a:pt x="4434" y="173"/>
                  </a:cubicBezTo>
                  <a:cubicBezTo>
                    <a:pt x="4134" y="54"/>
                    <a:pt x="3825" y="0"/>
                    <a:pt x="3517" y="0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20"/>
            <p:cNvSpPr/>
            <p:nvPr/>
          </p:nvSpPr>
          <p:spPr>
            <a:xfrm>
              <a:off x="10557896" y="1847827"/>
              <a:ext cx="68061" cy="28987"/>
            </a:xfrm>
            <a:custGeom>
              <a:rect b="b" l="l" r="r" t="t"/>
              <a:pathLst>
                <a:path extrusionOk="0" h="931" w="2186">
                  <a:moveTo>
                    <a:pt x="1195" y="1"/>
                  </a:moveTo>
                  <a:cubicBezTo>
                    <a:pt x="1103" y="1"/>
                    <a:pt x="1010" y="11"/>
                    <a:pt x="919" y="32"/>
                  </a:cubicBezTo>
                  <a:cubicBezTo>
                    <a:pt x="508" y="127"/>
                    <a:pt x="191" y="349"/>
                    <a:pt x="32" y="665"/>
                  </a:cubicBezTo>
                  <a:cubicBezTo>
                    <a:pt x="1" y="792"/>
                    <a:pt x="32" y="855"/>
                    <a:pt x="128" y="919"/>
                  </a:cubicBezTo>
                  <a:lnTo>
                    <a:pt x="159" y="919"/>
                  </a:lnTo>
                  <a:cubicBezTo>
                    <a:pt x="175" y="927"/>
                    <a:pt x="193" y="931"/>
                    <a:pt x="211" y="931"/>
                  </a:cubicBezTo>
                  <a:cubicBezTo>
                    <a:pt x="266" y="931"/>
                    <a:pt x="325" y="895"/>
                    <a:pt x="349" y="824"/>
                  </a:cubicBezTo>
                  <a:cubicBezTo>
                    <a:pt x="508" y="602"/>
                    <a:pt x="793" y="444"/>
                    <a:pt x="1109" y="380"/>
                  </a:cubicBezTo>
                  <a:cubicBezTo>
                    <a:pt x="1145" y="376"/>
                    <a:pt x="1181" y="374"/>
                    <a:pt x="1215" y="374"/>
                  </a:cubicBezTo>
                  <a:cubicBezTo>
                    <a:pt x="1450" y="374"/>
                    <a:pt x="1640" y="468"/>
                    <a:pt x="1806" y="634"/>
                  </a:cubicBezTo>
                  <a:cubicBezTo>
                    <a:pt x="1869" y="665"/>
                    <a:pt x="1933" y="681"/>
                    <a:pt x="1988" y="681"/>
                  </a:cubicBezTo>
                  <a:cubicBezTo>
                    <a:pt x="2043" y="681"/>
                    <a:pt x="2091" y="665"/>
                    <a:pt x="2123" y="634"/>
                  </a:cubicBezTo>
                  <a:cubicBezTo>
                    <a:pt x="2123" y="634"/>
                    <a:pt x="2186" y="602"/>
                    <a:pt x="2186" y="539"/>
                  </a:cubicBezTo>
                  <a:cubicBezTo>
                    <a:pt x="2186" y="475"/>
                    <a:pt x="2186" y="380"/>
                    <a:pt x="2091" y="349"/>
                  </a:cubicBezTo>
                  <a:cubicBezTo>
                    <a:pt x="1844" y="127"/>
                    <a:pt x="1521" y="1"/>
                    <a:pt x="1195" y="1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6" name="Google Shape;246;p20"/>
            <p:cNvSpPr/>
            <p:nvPr/>
          </p:nvSpPr>
          <p:spPr>
            <a:xfrm>
              <a:off x="10513528" y="2097623"/>
              <a:ext cx="153838" cy="143719"/>
            </a:xfrm>
            <a:custGeom>
              <a:rect b="b" l="l" r="r" t="t"/>
              <a:pathLst>
                <a:path extrusionOk="0" h="4616" w="4941">
                  <a:moveTo>
                    <a:pt x="2197" y="1"/>
                  </a:moveTo>
                  <a:cubicBezTo>
                    <a:pt x="1188" y="1"/>
                    <a:pt x="248" y="612"/>
                    <a:pt x="127" y="1985"/>
                  </a:cubicBezTo>
                  <a:cubicBezTo>
                    <a:pt x="1" y="3188"/>
                    <a:pt x="761" y="4518"/>
                    <a:pt x="2059" y="4613"/>
                  </a:cubicBezTo>
                  <a:cubicBezTo>
                    <a:pt x="2099" y="4615"/>
                    <a:pt x="2139" y="4616"/>
                    <a:pt x="2178" y="4616"/>
                  </a:cubicBezTo>
                  <a:cubicBezTo>
                    <a:pt x="3574" y="4616"/>
                    <a:pt x="4601" y="3532"/>
                    <a:pt x="4909" y="2238"/>
                  </a:cubicBezTo>
                  <a:cubicBezTo>
                    <a:pt x="4909" y="2175"/>
                    <a:pt x="4941" y="2175"/>
                    <a:pt x="4941" y="2175"/>
                  </a:cubicBezTo>
                  <a:cubicBezTo>
                    <a:pt x="4878" y="2143"/>
                    <a:pt x="4846" y="2111"/>
                    <a:pt x="4783" y="2016"/>
                  </a:cubicBezTo>
                  <a:cubicBezTo>
                    <a:pt x="4501" y="739"/>
                    <a:pt x="3307" y="1"/>
                    <a:pt x="2197" y="1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20"/>
            <p:cNvSpPr/>
            <p:nvPr/>
          </p:nvSpPr>
          <p:spPr>
            <a:xfrm>
              <a:off x="10498739" y="2075517"/>
              <a:ext cx="182451" cy="183136"/>
            </a:xfrm>
            <a:custGeom>
              <a:rect b="b" l="l" r="r" t="t"/>
              <a:pathLst>
                <a:path extrusionOk="0" h="5882" w="5860">
                  <a:moveTo>
                    <a:pt x="2739" y="722"/>
                  </a:moveTo>
                  <a:cubicBezTo>
                    <a:pt x="3773" y="722"/>
                    <a:pt x="4961" y="1390"/>
                    <a:pt x="5258" y="2726"/>
                  </a:cubicBezTo>
                  <a:cubicBezTo>
                    <a:pt x="5258" y="2821"/>
                    <a:pt x="5353" y="2853"/>
                    <a:pt x="5384" y="2885"/>
                  </a:cubicBezTo>
                  <a:cubicBezTo>
                    <a:pt x="5083" y="4061"/>
                    <a:pt x="4121" y="5237"/>
                    <a:pt x="2744" y="5237"/>
                  </a:cubicBezTo>
                  <a:cubicBezTo>
                    <a:pt x="2675" y="5237"/>
                    <a:pt x="2605" y="5234"/>
                    <a:pt x="2534" y="5228"/>
                  </a:cubicBezTo>
                  <a:cubicBezTo>
                    <a:pt x="2028" y="5197"/>
                    <a:pt x="1552" y="4943"/>
                    <a:pt x="1236" y="4563"/>
                  </a:cubicBezTo>
                  <a:cubicBezTo>
                    <a:pt x="792" y="4025"/>
                    <a:pt x="602" y="3360"/>
                    <a:pt x="666" y="2663"/>
                  </a:cubicBezTo>
                  <a:cubicBezTo>
                    <a:pt x="792" y="1523"/>
                    <a:pt x="1457" y="795"/>
                    <a:pt x="2534" y="731"/>
                  </a:cubicBezTo>
                  <a:cubicBezTo>
                    <a:pt x="2602" y="725"/>
                    <a:pt x="2670" y="722"/>
                    <a:pt x="2739" y="722"/>
                  </a:cubicBezTo>
                  <a:close/>
                  <a:moveTo>
                    <a:pt x="2765" y="0"/>
                  </a:moveTo>
                  <a:cubicBezTo>
                    <a:pt x="1329" y="0"/>
                    <a:pt x="156" y="1121"/>
                    <a:pt x="32" y="2631"/>
                  </a:cubicBezTo>
                  <a:cubicBezTo>
                    <a:pt x="1" y="2853"/>
                    <a:pt x="32" y="3106"/>
                    <a:pt x="96" y="3328"/>
                  </a:cubicBezTo>
                  <a:cubicBezTo>
                    <a:pt x="254" y="4531"/>
                    <a:pt x="1046" y="5608"/>
                    <a:pt x="2344" y="5830"/>
                  </a:cubicBezTo>
                  <a:cubicBezTo>
                    <a:pt x="2495" y="5865"/>
                    <a:pt x="2653" y="5882"/>
                    <a:pt x="2813" y="5882"/>
                  </a:cubicBezTo>
                  <a:cubicBezTo>
                    <a:pt x="3530" y="5882"/>
                    <a:pt x="4315" y="5550"/>
                    <a:pt x="4909" y="5007"/>
                  </a:cubicBezTo>
                  <a:cubicBezTo>
                    <a:pt x="5511" y="4436"/>
                    <a:pt x="5764" y="3740"/>
                    <a:pt x="5733" y="2980"/>
                  </a:cubicBezTo>
                  <a:lnTo>
                    <a:pt x="5733" y="2885"/>
                  </a:lnTo>
                  <a:cubicBezTo>
                    <a:pt x="5828" y="2853"/>
                    <a:pt x="5859" y="2726"/>
                    <a:pt x="5859" y="2663"/>
                  </a:cubicBezTo>
                  <a:lnTo>
                    <a:pt x="5859" y="2505"/>
                  </a:lnTo>
                  <a:cubicBezTo>
                    <a:pt x="5669" y="985"/>
                    <a:pt x="4213" y="35"/>
                    <a:pt x="2883" y="3"/>
                  </a:cubicBezTo>
                  <a:cubicBezTo>
                    <a:pt x="2843" y="1"/>
                    <a:pt x="2804" y="0"/>
                    <a:pt x="2765" y="0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20"/>
            <p:cNvSpPr/>
            <p:nvPr/>
          </p:nvSpPr>
          <p:spPr>
            <a:xfrm>
              <a:off x="10587474" y="2130688"/>
              <a:ext cx="49349" cy="56354"/>
            </a:xfrm>
            <a:custGeom>
              <a:rect b="b" l="l" r="r" t="t"/>
              <a:pathLst>
                <a:path extrusionOk="0" h="1810" w="1585">
                  <a:moveTo>
                    <a:pt x="255" y="0"/>
                  </a:moveTo>
                  <a:cubicBezTo>
                    <a:pt x="223" y="0"/>
                    <a:pt x="191" y="2"/>
                    <a:pt x="159" y="4"/>
                  </a:cubicBezTo>
                  <a:cubicBezTo>
                    <a:pt x="33" y="4"/>
                    <a:pt x="1" y="99"/>
                    <a:pt x="1" y="163"/>
                  </a:cubicBezTo>
                  <a:lnTo>
                    <a:pt x="1" y="226"/>
                  </a:lnTo>
                  <a:cubicBezTo>
                    <a:pt x="1" y="289"/>
                    <a:pt x="64" y="321"/>
                    <a:pt x="159" y="384"/>
                  </a:cubicBezTo>
                  <a:cubicBezTo>
                    <a:pt x="444" y="416"/>
                    <a:pt x="698" y="574"/>
                    <a:pt x="856" y="796"/>
                  </a:cubicBezTo>
                  <a:cubicBezTo>
                    <a:pt x="1014" y="1049"/>
                    <a:pt x="1078" y="1271"/>
                    <a:pt x="1014" y="1524"/>
                  </a:cubicBezTo>
                  <a:cubicBezTo>
                    <a:pt x="983" y="1683"/>
                    <a:pt x="1109" y="1746"/>
                    <a:pt x="1173" y="1809"/>
                  </a:cubicBezTo>
                  <a:lnTo>
                    <a:pt x="1268" y="1809"/>
                  </a:lnTo>
                  <a:cubicBezTo>
                    <a:pt x="1394" y="1809"/>
                    <a:pt x="1458" y="1746"/>
                    <a:pt x="1458" y="1651"/>
                  </a:cubicBezTo>
                  <a:cubicBezTo>
                    <a:pt x="1584" y="1239"/>
                    <a:pt x="1458" y="764"/>
                    <a:pt x="1141" y="448"/>
                  </a:cubicBezTo>
                  <a:cubicBezTo>
                    <a:pt x="938" y="158"/>
                    <a:pt x="602" y="0"/>
                    <a:pt x="255" y="0"/>
                  </a:cubicBezTo>
                  <a:close/>
                </a:path>
              </a:pathLst>
            </a:custGeom>
            <a:solidFill>
              <a:srgbClr val="9E9E9E"/>
            </a:solidFill>
            <a:ln cap="flat" cmpd="sng" w="9525">
              <a:solidFill>
                <a:srgbClr val="43434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aphicFrame>
        <p:nvGraphicFramePr>
          <p:cNvPr id="249" name="Google Shape;249;p20"/>
          <p:cNvGraphicFramePr/>
          <p:nvPr/>
        </p:nvGraphicFramePr>
        <p:xfrm>
          <a:off x="1999875" y="3558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{0C82AEF8-29C4-48EA-AE60-EAAA6E59D5EE}</a:tableStyleId>
              </a:tblPr>
              <a:tblGrid>
                <a:gridCol w="551450"/>
                <a:gridCol w="1219450"/>
                <a:gridCol w="1180625"/>
                <a:gridCol w="3682075"/>
              </a:tblGrid>
              <a:tr h="283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Col</a:t>
                      </a:r>
                      <a:endParaRPr b="1" sz="13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Fields</a:t>
                      </a:r>
                      <a:endParaRPr b="1" sz="13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Type</a:t>
                      </a:r>
                      <a:endParaRPr b="1" sz="13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Brief Description</a:t>
                      </a:r>
                      <a:endParaRPr b="1" sz="13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QNAME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String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Query template NAME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2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FLAG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Int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bitwise FLAG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3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RNAME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String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References sequence NAME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4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POS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Int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1- based leftmost mapping POSition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5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MAPQ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Int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MAPping Quality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6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CIGAR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String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CIGAR string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7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RNEXT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String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Ref. name of the mate/next read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8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PNEXT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Int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Position of the mate/next read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9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TLEN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Int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observed Template LENgth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10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SEQ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String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segment SEQuence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11</a:t>
                      </a:r>
                      <a:endParaRPr b="1"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QUAL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String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ASCII of Phred-scaled base QUALity+33</a:t>
                      </a:r>
                      <a:endParaRPr sz="1200"/>
                    </a:p>
                  </a:txBody>
                  <a:tcPr marT="91425" marB="91425" marR="91425" marL="91425">
                    <a:lnL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250" name="Google Shape;250;p20"/>
          <p:cNvGrpSpPr/>
          <p:nvPr/>
        </p:nvGrpSpPr>
        <p:grpSpPr>
          <a:xfrm>
            <a:off x="59655" y="193621"/>
            <a:ext cx="1721029" cy="1213215"/>
            <a:chOff x="5351258" y="290941"/>
            <a:chExt cx="3515173" cy="3232654"/>
          </a:xfrm>
        </p:grpSpPr>
        <p:sp>
          <p:nvSpPr>
            <p:cNvPr id="251" name="Google Shape;251;p20"/>
            <p:cNvSpPr/>
            <p:nvPr/>
          </p:nvSpPr>
          <p:spPr>
            <a:xfrm>
              <a:off x="5351258" y="303395"/>
              <a:ext cx="3502345" cy="3206780"/>
            </a:xfrm>
            <a:custGeom>
              <a:rect b="b" l="l" r="r" t="t"/>
              <a:pathLst>
                <a:path extrusionOk="0" h="102996" w="112489">
                  <a:moveTo>
                    <a:pt x="63766" y="0"/>
                  </a:moveTo>
                  <a:cubicBezTo>
                    <a:pt x="56273" y="0"/>
                    <a:pt x="48963" y="1025"/>
                    <a:pt x="41202" y="4461"/>
                  </a:cubicBezTo>
                  <a:cubicBezTo>
                    <a:pt x="28756" y="9940"/>
                    <a:pt x="18020" y="19535"/>
                    <a:pt x="11718" y="31633"/>
                  </a:cubicBezTo>
                  <a:cubicBezTo>
                    <a:pt x="0" y="54118"/>
                    <a:pt x="8424" y="78186"/>
                    <a:pt x="28756" y="92215"/>
                  </a:cubicBezTo>
                  <a:cubicBezTo>
                    <a:pt x="38739" y="99119"/>
                    <a:pt x="50957" y="102995"/>
                    <a:pt x="62872" y="102995"/>
                  </a:cubicBezTo>
                  <a:cubicBezTo>
                    <a:pt x="77791" y="102995"/>
                    <a:pt x="92234" y="96917"/>
                    <a:pt x="101214" y="83095"/>
                  </a:cubicBezTo>
                  <a:cubicBezTo>
                    <a:pt x="109923" y="69762"/>
                    <a:pt x="112489" y="53484"/>
                    <a:pt x="108720" y="38062"/>
                  </a:cubicBezTo>
                  <a:cubicBezTo>
                    <a:pt x="106883" y="30524"/>
                    <a:pt x="103653" y="23367"/>
                    <a:pt x="99473" y="16875"/>
                  </a:cubicBezTo>
                  <a:cubicBezTo>
                    <a:pt x="94691" y="9433"/>
                    <a:pt x="92664" y="2149"/>
                    <a:pt x="82815" y="1294"/>
                  </a:cubicBezTo>
                  <a:cubicBezTo>
                    <a:pt x="76113" y="682"/>
                    <a:pt x="69878" y="0"/>
                    <a:pt x="63766" y="0"/>
                  </a:cubicBezTo>
                  <a:close/>
                </a:path>
              </a:pathLst>
            </a:custGeom>
            <a:solidFill>
              <a:srgbClr val="9E9E9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20"/>
            <p:cNvSpPr/>
            <p:nvPr/>
          </p:nvSpPr>
          <p:spPr>
            <a:xfrm>
              <a:off x="5354216" y="290941"/>
              <a:ext cx="3512215" cy="3232654"/>
            </a:xfrm>
            <a:custGeom>
              <a:rect b="b" l="l" r="r" t="t"/>
              <a:pathLst>
                <a:path extrusionOk="0" h="103827" w="112806">
                  <a:moveTo>
                    <a:pt x="63687" y="776"/>
                  </a:moveTo>
                  <a:cubicBezTo>
                    <a:pt x="68785" y="776"/>
                    <a:pt x="73979" y="1251"/>
                    <a:pt x="79489" y="1789"/>
                  </a:cubicBezTo>
                  <a:cubicBezTo>
                    <a:pt x="80503" y="1884"/>
                    <a:pt x="81580" y="2011"/>
                    <a:pt x="82656" y="2074"/>
                  </a:cubicBezTo>
                  <a:cubicBezTo>
                    <a:pt x="90479" y="2802"/>
                    <a:pt x="93139" y="7458"/>
                    <a:pt x="96559" y="13348"/>
                  </a:cubicBezTo>
                  <a:cubicBezTo>
                    <a:pt x="97351" y="14710"/>
                    <a:pt x="98143" y="16103"/>
                    <a:pt x="99029" y="17528"/>
                  </a:cubicBezTo>
                  <a:cubicBezTo>
                    <a:pt x="103368" y="24211"/>
                    <a:pt x="106440" y="31336"/>
                    <a:pt x="108213" y="38588"/>
                  </a:cubicBezTo>
                  <a:cubicBezTo>
                    <a:pt x="112077" y="54264"/>
                    <a:pt x="109417" y="70130"/>
                    <a:pt x="100771" y="83305"/>
                  </a:cubicBezTo>
                  <a:cubicBezTo>
                    <a:pt x="94342" y="93249"/>
                    <a:pt x="84620" y="99741"/>
                    <a:pt x="72744" y="102084"/>
                  </a:cubicBezTo>
                  <a:cubicBezTo>
                    <a:pt x="69482" y="102718"/>
                    <a:pt x="66157" y="103034"/>
                    <a:pt x="62737" y="103034"/>
                  </a:cubicBezTo>
                  <a:cubicBezTo>
                    <a:pt x="51051" y="103034"/>
                    <a:pt x="38890" y="99266"/>
                    <a:pt x="28851" y="92299"/>
                  </a:cubicBezTo>
                  <a:cubicBezTo>
                    <a:pt x="7664" y="77699"/>
                    <a:pt x="887" y="53536"/>
                    <a:pt x="11971" y="32254"/>
                  </a:cubicBezTo>
                  <a:cubicBezTo>
                    <a:pt x="18147" y="20442"/>
                    <a:pt x="28534" y="10815"/>
                    <a:pt x="41265" y="5209"/>
                  </a:cubicBezTo>
                  <a:cubicBezTo>
                    <a:pt x="48992" y="1789"/>
                    <a:pt x="56244" y="776"/>
                    <a:pt x="63687" y="776"/>
                  </a:cubicBezTo>
                  <a:close/>
                  <a:moveTo>
                    <a:pt x="63758" y="0"/>
                  </a:moveTo>
                  <a:cubicBezTo>
                    <a:pt x="56200" y="0"/>
                    <a:pt x="48828" y="1023"/>
                    <a:pt x="40948" y="4481"/>
                  </a:cubicBezTo>
                  <a:cubicBezTo>
                    <a:pt x="28059" y="10181"/>
                    <a:pt x="17513" y="19935"/>
                    <a:pt x="11274" y="31874"/>
                  </a:cubicBezTo>
                  <a:cubicBezTo>
                    <a:pt x="0" y="53536"/>
                    <a:pt x="6872" y="78079"/>
                    <a:pt x="28407" y="92964"/>
                  </a:cubicBezTo>
                  <a:cubicBezTo>
                    <a:pt x="38636" y="100026"/>
                    <a:pt x="50892" y="103826"/>
                    <a:pt x="62768" y="103826"/>
                  </a:cubicBezTo>
                  <a:cubicBezTo>
                    <a:pt x="66220" y="103826"/>
                    <a:pt x="69609" y="103510"/>
                    <a:pt x="72902" y="102813"/>
                  </a:cubicBezTo>
                  <a:cubicBezTo>
                    <a:pt x="84968" y="100406"/>
                    <a:pt x="94849" y="93787"/>
                    <a:pt x="101404" y="83716"/>
                  </a:cubicBezTo>
                  <a:cubicBezTo>
                    <a:pt x="110145" y="70321"/>
                    <a:pt x="112805" y="54201"/>
                    <a:pt x="108942" y="38335"/>
                  </a:cubicBezTo>
                  <a:cubicBezTo>
                    <a:pt x="107137" y="31019"/>
                    <a:pt x="104033" y="23831"/>
                    <a:pt x="99663" y="17053"/>
                  </a:cubicBezTo>
                  <a:cubicBezTo>
                    <a:pt x="98808" y="15660"/>
                    <a:pt x="98016" y="14267"/>
                    <a:pt x="97224" y="12936"/>
                  </a:cubicBezTo>
                  <a:cubicBezTo>
                    <a:pt x="93836" y="7014"/>
                    <a:pt x="90954" y="1947"/>
                    <a:pt x="82720" y="1251"/>
                  </a:cubicBezTo>
                  <a:cubicBezTo>
                    <a:pt x="81643" y="1156"/>
                    <a:pt x="80598" y="1061"/>
                    <a:pt x="79553" y="966"/>
                  </a:cubicBezTo>
                  <a:cubicBezTo>
                    <a:pt x="74061" y="467"/>
                    <a:pt x="68867" y="0"/>
                    <a:pt x="63758" y="0"/>
                  </a:cubicBezTo>
                  <a:close/>
                </a:path>
              </a:pathLst>
            </a:custGeom>
            <a:solidFill>
              <a:srgbClr val="5555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3" name="Google Shape;253;p20"/>
          <p:cNvSpPr txBox="1"/>
          <p:nvPr/>
        </p:nvSpPr>
        <p:spPr>
          <a:xfrm>
            <a:off x="355450" y="355850"/>
            <a:ext cx="1274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400">
                <a:solidFill>
                  <a:schemeClr val="lt1"/>
                </a:solidFill>
                <a:latin typeface="Indie Flower"/>
                <a:ea typeface="Indie Flower"/>
                <a:cs typeface="Indie Flower"/>
                <a:sym typeface="Indie Flower"/>
              </a:rPr>
              <a:t>Fields</a:t>
            </a:r>
            <a:endParaRPr b="1" sz="3400">
              <a:solidFill>
                <a:schemeClr val="lt1"/>
              </a:solidFill>
              <a:latin typeface="Indie Flower"/>
              <a:ea typeface="Indie Flower"/>
              <a:cs typeface="Indie Flower"/>
              <a:sym typeface="Indie Flow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1"/>
          <p:cNvSpPr/>
          <p:nvPr/>
        </p:nvSpPr>
        <p:spPr>
          <a:xfrm>
            <a:off x="634606" y="1622300"/>
            <a:ext cx="920925" cy="555384"/>
          </a:xfrm>
          <a:custGeom>
            <a:rect b="b" l="l" r="r" t="t"/>
            <a:pathLst>
              <a:path extrusionOk="0" h="19348" w="27616">
                <a:moveTo>
                  <a:pt x="14189" y="1"/>
                </a:moveTo>
                <a:cubicBezTo>
                  <a:pt x="12728" y="1"/>
                  <a:pt x="11291" y="182"/>
                  <a:pt x="9976" y="693"/>
                </a:cubicBezTo>
                <a:cubicBezTo>
                  <a:pt x="5764" y="2372"/>
                  <a:pt x="0" y="7186"/>
                  <a:pt x="1520" y="11809"/>
                </a:cubicBezTo>
                <a:cubicBezTo>
                  <a:pt x="2280" y="14153"/>
                  <a:pt x="4909" y="15609"/>
                  <a:pt x="7062" y="16940"/>
                </a:cubicBezTo>
                <a:cubicBezTo>
                  <a:pt x="9537" y="18437"/>
                  <a:pt x="12613" y="19347"/>
                  <a:pt x="15662" y="19347"/>
                </a:cubicBezTo>
                <a:cubicBezTo>
                  <a:pt x="17256" y="19347"/>
                  <a:pt x="18842" y="19098"/>
                  <a:pt x="20332" y="18555"/>
                </a:cubicBezTo>
                <a:cubicBezTo>
                  <a:pt x="22327" y="17826"/>
                  <a:pt x="24132" y="16560"/>
                  <a:pt x="25335" y="14976"/>
                </a:cubicBezTo>
                <a:cubicBezTo>
                  <a:pt x="26887" y="13044"/>
                  <a:pt x="27615" y="10574"/>
                  <a:pt x="26950" y="8167"/>
                </a:cubicBezTo>
                <a:cubicBezTo>
                  <a:pt x="26475" y="6521"/>
                  <a:pt x="25620" y="4905"/>
                  <a:pt x="24607" y="3480"/>
                </a:cubicBezTo>
                <a:cubicBezTo>
                  <a:pt x="23308" y="1643"/>
                  <a:pt x="21630" y="852"/>
                  <a:pt x="19255" y="503"/>
                </a:cubicBezTo>
                <a:cubicBezTo>
                  <a:pt x="17635" y="248"/>
                  <a:pt x="15895" y="1"/>
                  <a:pt x="14189" y="1"/>
                </a:cubicBezTo>
                <a:close/>
              </a:path>
            </a:pathLst>
          </a:custGeom>
          <a:solidFill>
            <a:srgbClr val="FFF8CD"/>
          </a:solidFill>
          <a:ln cap="flat" cmpd="sng" w="19800">
            <a:solidFill>
              <a:srgbClr val="555555"/>
            </a:solidFill>
            <a:prstDash val="solid"/>
            <a:miter lim="31669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1"/>
          <p:cNvSpPr/>
          <p:nvPr/>
        </p:nvSpPr>
        <p:spPr>
          <a:xfrm rot="-662369">
            <a:off x="700609" y="2357781"/>
            <a:ext cx="847908" cy="580251"/>
          </a:xfrm>
          <a:custGeom>
            <a:rect b="b" l="l" r="r" t="t"/>
            <a:pathLst>
              <a:path extrusionOk="0" h="20044" w="25589">
                <a:moveTo>
                  <a:pt x="10757" y="0"/>
                </a:moveTo>
                <a:cubicBezTo>
                  <a:pt x="8780" y="0"/>
                  <a:pt x="6835" y="470"/>
                  <a:pt x="5194" y="1319"/>
                </a:cubicBezTo>
                <a:cubicBezTo>
                  <a:pt x="2850" y="2491"/>
                  <a:pt x="1014" y="4391"/>
                  <a:pt x="475" y="6861"/>
                </a:cubicBezTo>
                <a:cubicBezTo>
                  <a:pt x="32" y="8508"/>
                  <a:pt x="0" y="10250"/>
                  <a:pt x="254" y="11960"/>
                </a:cubicBezTo>
                <a:cubicBezTo>
                  <a:pt x="507" y="14050"/>
                  <a:pt x="1647" y="15443"/>
                  <a:pt x="3611" y="16678"/>
                </a:cubicBezTo>
                <a:cubicBezTo>
                  <a:pt x="6049" y="18262"/>
                  <a:pt x="8963" y="19972"/>
                  <a:pt x="12035" y="20035"/>
                </a:cubicBezTo>
                <a:cubicBezTo>
                  <a:pt x="12193" y="20041"/>
                  <a:pt x="12354" y="20043"/>
                  <a:pt x="12518" y="20043"/>
                </a:cubicBezTo>
                <a:cubicBezTo>
                  <a:pt x="17220" y="20043"/>
                  <a:pt x="24258" y="17848"/>
                  <a:pt x="25145" y="13258"/>
                </a:cubicBezTo>
                <a:cubicBezTo>
                  <a:pt x="25589" y="10883"/>
                  <a:pt x="23910" y="8508"/>
                  <a:pt x="22644" y="6544"/>
                </a:cubicBezTo>
                <a:cubicBezTo>
                  <a:pt x="20363" y="2997"/>
                  <a:pt x="16151" y="242"/>
                  <a:pt x="11464" y="21"/>
                </a:cubicBezTo>
                <a:cubicBezTo>
                  <a:pt x="11228" y="7"/>
                  <a:pt x="10992" y="0"/>
                  <a:pt x="10757" y="0"/>
                </a:cubicBezTo>
                <a:close/>
              </a:path>
            </a:pathLst>
          </a:custGeom>
          <a:solidFill>
            <a:srgbClr val="FFF8CD"/>
          </a:solidFill>
          <a:ln cap="flat" cmpd="sng" w="19800">
            <a:solidFill>
              <a:srgbClr val="555555"/>
            </a:solidFill>
            <a:prstDash val="solid"/>
            <a:miter lim="31669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1"/>
          <p:cNvSpPr/>
          <p:nvPr/>
        </p:nvSpPr>
        <p:spPr>
          <a:xfrm>
            <a:off x="634606" y="3118128"/>
            <a:ext cx="920925" cy="555327"/>
          </a:xfrm>
          <a:custGeom>
            <a:rect b="b" l="l" r="r" t="t"/>
            <a:pathLst>
              <a:path extrusionOk="0" h="19346" w="27616">
                <a:moveTo>
                  <a:pt x="14189" y="1"/>
                </a:moveTo>
                <a:cubicBezTo>
                  <a:pt x="12728" y="1"/>
                  <a:pt x="11291" y="182"/>
                  <a:pt x="9976" y="693"/>
                </a:cubicBezTo>
                <a:cubicBezTo>
                  <a:pt x="5764" y="2372"/>
                  <a:pt x="0" y="7186"/>
                  <a:pt x="1520" y="11809"/>
                </a:cubicBezTo>
                <a:cubicBezTo>
                  <a:pt x="2280" y="14153"/>
                  <a:pt x="4909" y="15610"/>
                  <a:pt x="7062" y="16908"/>
                </a:cubicBezTo>
                <a:cubicBezTo>
                  <a:pt x="9540" y="18428"/>
                  <a:pt x="12621" y="19346"/>
                  <a:pt x="15674" y="19346"/>
                </a:cubicBezTo>
                <a:cubicBezTo>
                  <a:pt x="17264" y="19346"/>
                  <a:pt x="18846" y="19097"/>
                  <a:pt x="20332" y="18555"/>
                </a:cubicBezTo>
                <a:cubicBezTo>
                  <a:pt x="22327" y="17826"/>
                  <a:pt x="24132" y="16560"/>
                  <a:pt x="25335" y="14976"/>
                </a:cubicBezTo>
                <a:cubicBezTo>
                  <a:pt x="26887" y="13013"/>
                  <a:pt x="27615" y="10606"/>
                  <a:pt x="26950" y="8167"/>
                </a:cubicBezTo>
                <a:cubicBezTo>
                  <a:pt x="26475" y="6521"/>
                  <a:pt x="25620" y="4905"/>
                  <a:pt x="24607" y="3480"/>
                </a:cubicBezTo>
                <a:cubicBezTo>
                  <a:pt x="23308" y="1644"/>
                  <a:pt x="21630" y="852"/>
                  <a:pt x="19255" y="503"/>
                </a:cubicBezTo>
                <a:cubicBezTo>
                  <a:pt x="17635" y="248"/>
                  <a:pt x="15895" y="1"/>
                  <a:pt x="14189" y="1"/>
                </a:cubicBezTo>
                <a:close/>
              </a:path>
            </a:pathLst>
          </a:custGeom>
          <a:solidFill>
            <a:srgbClr val="FFF8CD"/>
          </a:solidFill>
          <a:ln cap="flat" cmpd="sng" w="19800">
            <a:solidFill>
              <a:srgbClr val="555555"/>
            </a:solidFill>
            <a:prstDash val="solid"/>
            <a:miter lim="31669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1"/>
          <p:cNvSpPr/>
          <p:nvPr/>
        </p:nvSpPr>
        <p:spPr>
          <a:xfrm rot="1114639">
            <a:off x="687115" y="3895384"/>
            <a:ext cx="874893" cy="580361"/>
          </a:xfrm>
          <a:custGeom>
            <a:rect b="b" l="l" r="r" t="t"/>
            <a:pathLst>
              <a:path extrusionOk="0" h="19766" w="26698">
                <a:moveTo>
                  <a:pt x="12567" y="1"/>
                </a:moveTo>
                <a:cubicBezTo>
                  <a:pt x="11003" y="1"/>
                  <a:pt x="9424" y="256"/>
                  <a:pt x="7918" y="813"/>
                </a:cubicBezTo>
                <a:cubicBezTo>
                  <a:pt x="5859" y="1573"/>
                  <a:pt x="3991" y="2871"/>
                  <a:pt x="2629" y="4455"/>
                </a:cubicBezTo>
                <a:cubicBezTo>
                  <a:pt x="951" y="6450"/>
                  <a:pt x="1" y="8952"/>
                  <a:pt x="476" y="11422"/>
                </a:cubicBezTo>
                <a:cubicBezTo>
                  <a:pt x="792" y="13132"/>
                  <a:pt x="1426" y="14747"/>
                  <a:pt x="2281" y="16236"/>
                </a:cubicBezTo>
                <a:cubicBezTo>
                  <a:pt x="3389" y="18041"/>
                  <a:pt x="4973" y="18833"/>
                  <a:pt x="7221" y="19244"/>
                </a:cubicBezTo>
                <a:cubicBezTo>
                  <a:pt x="8738" y="19514"/>
                  <a:pt x="10389" y="19766"/>
                  <a:pt x="12041" y="19766"/>
                </a:cubicBezTo>
                <a:cubicBezTo>
                  <a:pt x="13493" y="19766"/>
                  <a:pt x="14947" y="19571"/>
                  <a:pt x="16310" y="19023"/>
                </a:cubicBezTo>
                <a:cubicBezTo>
                  <a:pt x="20617" y="17344"/>
                  <a:pt x="26698" y="12372"/>
                  <a:pt x="25684" y="7685"/>
                </a:cubicBezTo>
                <a:cubicBezTo>
                  <a:pt x="25114" y="5310"/>
                  <a:pt x="22676" y="3758"/>
                  <a:pt x="20744" y="2460"/>
                </a:cubicBezTo>
                <a:cubicBezTo>
                  <a:pt x="18461" y="924"/>
                  <a:pt x="15539" y="1"/>
                  <a:pt x="12567" y="1"/>
                </a:cubicBezTo>
                <a:close/>
              </a:path>
            </a:pathLst>
          </a:custGeom>
          <a:solidFill>
            <a:srgbClr val="FFF8CD"/>
          </a:solidFill>
          <a:ln cap="flat" cmpd="sng" w="19800">
            <a:solidFill>
              <a:srgbClr val="555555"/>
            </a:solidFill>
            <a:prstDash val="solid"/>
            <a:miter lim="31669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62" name="Google Shape;262;p21"/>
          <p:cNvGraphicFramePr/>
          <p:nvPr/>
        </p:nvGraphicFramePr>
        <p:xfrm>
          <a:off x="634588" y="148416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{0C82AEF8-29C4-48EA-AE60-EAAA6E59D5EE}</a:tableStyleId>
              </a:tblPr>
              <a:tblGrid>
                <a:gridCol w="1051875"/>
                <a:gridCol w="2200825"/>
                <a:gridCol w="4622000"/>
              </a:tblGrid>
              <a:tr h="685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000">
                          <a:solidFill>
                            <a:srgbClr val="9E9E9E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1st</a:t>
                      </a:r>
                      <a:endParaRPr b="1" sz="3000">
                        <a:solidFill>
                          <a:srgbClr val="9E9E9E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100">
                          <a:solidFill>
                            <a:srgbClr val="FFFFFF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Clipped alignment</a:t>
                      </a:r>
                      <a:endParaRPr b="1" sz="2100">
                        <a:solidFill>
                          <a:srgbClr val="FFFFFF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79999" marR="179999" rtl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555555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Sequencing reads allows the masking of portions of the reads that do not align to the genome from end to end</a:t>
                      </a:r>
                      <a:endParaRPr sz="1300">
                        <a:solidFill>
                          <a:srgbClr val="555555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85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000">
                          <a:solidFill>
                            <a:srgbClr val="9E9E9E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2nd</a:t>
                      </a:r>
                      <a:endParaRPr b="1" sz="3000">
                        <a:solidFill>
                          <a:srgbClr val="9E9E9E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>
                          <a:solidFill>
                            <a:srgbClr val="FFFFFF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Spliced alignment</a:t>
                      </a:r>
                      <a:endParaRPr b="1" sz="900">
                        <a:solidFill>
                          <a:srgbClr val="FFFFFF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79999" marR="179999" rtl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555555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Alignment of a partial or full length spliced. transcript sequence against an unspliced genomic sequence.</a:t>
                      </a:r>
                      <a:endParaRPr sz="1300">
                        <a:solidFill>
                          <a:srgbClr val="555555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6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000">
                          <a:solidFill>
                            <a:srgbClr val="9E9E9E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3rd</a:t>
                      </a:r>
                      <a:endParaRPr b="1" sz="3000">
                        <a:solidFill>
                          <a:srgbClr val="9E9E9E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>
                          <a:solidFill>
                            <a:srgbClr val="FFFFFF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Multi-part alignment</a:t>
                      </a:r>
                      <a:endParaRPr b="1" sz="900">
                        <a:solidFill>
                          <a:srgbClr val="FFFFFF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79999" marR="179999" rtl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555555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Single query sequence aligned to multiple parts of the reference genome</a:t>
                      </a:r>
                      <a:endParaRPr sz="1300">
                        <a:solidFill>
                          <a:srgbClr val="555555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6853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000">
                          <a:solidFill>
                            <a:srgbClr val="9E9E9E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4th</a:t>
                      </a:r>
                      <a:endParaRPr b="1" sz="3000">
                        <a:solidFill>
                          <a:srgbClr val="9E9E9E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000">
                          <a:solidFill>
                            <a:srgbClr val="FFFFFF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Padded alignment</a:t>
                      </a:r>
                      <a:endParaRPr b="1" sz="900">
                        <a:solidFill>
                          <a:srgbClr val="FFFFFF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79999" marR="179999" rtl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555555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Alignment with inserted sequences fully aligned is called padded alignment and produced by de novo assemblers</a:t>
                      </a:r>
                      <a:endParaRPr sz="1300">
                        <a:solidFill>
                          <a:srgbClr val="555555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63" name="Google Shape;263;p21"/>
          <p:cNvSpPr txBox="1"/>
          <p:nvPr/>
        </p:nvSpPr>
        <p:spPr>
          <a:xfrm>
            <a:off x="621100" y="554700"/>
            <a:ext cx="7901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FFFFFF"/>
                </a:solidFill>
                <a:latin typeface="Indie Flower"/>
                <a:ea typeface="Indie Flower"/>
                <a:cs typeface="Indie Flower"/>
                <a:sym typeface="Indie Flower"/>
              </a:rPr>
              <a:t>Constitutes</a:t>
            </a:r>
            <a:endParaRPr b="1" sz="4200">
              <a:solidFill>
                <a:srgbClr val="FFFFFF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264" name="Google Shape;264;p21"/>
          <p:cNvSpPr/>
          <p:nvPr/>
        </p:nvSpPr>
        <p:spPr>
          <a:xfrm>
            <a:off x="7715048" y="4913912"/>
            <a:ext cx="4319" cy="1134"/>
          </a:xfrm>
          <a:custGeom>
            <a:rect b="b" l="l" r="r" t="t"/>
            <a:pathLst>
              <a:path extrusionOk="0" h="21" w="80">
                <a:moveTo>
                  <a:pt x="0" y="1"/>
                </a:moveTo>
                <a:cubicBezTo>
                  <a:pt x="14" y="14"/>
                  <a:pt x="27" y="21"/>
                  <a:pt x="40" y="21"/>
                </a:cubicBezTo>
                <a:cubicBezTo>
                  <a:pt x="53" y="21"/>
                  <a:pt x="66" y="14"/>
                  <a:pt x="79" y="1"/>
                </a:cubicBezTo>
                <a:lnTo>
                  <a:pt x="79" y="1"/>
                </a:lnTo>
                <a:cubicBezTo>
                  <a:pt x="79" y="1"/>
                  <a:pt x="68" y="12"/>
                  <a:pt x="44" y="12"/>
                </a:cubicBezTo>
                <a:cubicBezTo>
                  <a:pt x="33" y="12"/>
                  <a:pt x="18" y="10"/>
                  <a:pt x="0" y="1"/>
                </a:cubicBezTo>
                <a:close/>
              </a:path>
            </a:pathLst>
          </a:custGeom>
          <a:solidFill>
            <a:srgbClr val="F494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2"/>
          <p:cNvSpPr/>
          <p:nvPr/>
        </p:nvSpPr>
        <p:spPr>
          <a:xfrm>
            <a:off x="1717356" y="2137575"/>
            <a:ext cx="920925" cy="555384"/>
          </a:xfrm>
          <a:custGeom>
            <a:rect b="b" l="l" r="r" t="t"/>
            <a:pathLst>
              <a:path extrusionOk="0" h="19348" w="27616">
                <a:moveTo>
                  <a:pt x="14189" y="1"/>
                </a:moveTo>
                <a:cubicBezTo>
                  <a:pt x="12728" y="1"/>
                  <a:pt x="11291" y="182"/>
                  <a:pt x="9976" y="693"/>
                </a:cubicBezTo>
                <a:cubicBezTo>
                  <a:pt x="5764" y="2372"/>
                  <a:pt x="0" y="7186"/>
                  <a:pt x="1520" y="11809"/>
                </a:cubicBezTo>
                <a:cubicBezTo>
                  <a:pt x="2280" y="14153"/>
                  <a:pt x="4909" y="15609"/>
                  <a:pt x="7062" y="16940"/>
                </a:cubicBezTo>
                <a:cubicBezTo>
                  <a:pt x="9537" y="18437"/>
                  <a:pt x="12613" y="19347"/>
                  <a:pt x="15662" y="19347"/>
                </a:cubicBezTo>
                <a:cubicBezTo>
                  <a:pt x="17256" y="19347"/>
                  <a:pt x="18842" y="19098"/>
                  <a:pt x="20332" y="18555"/>
                </a:cubicBezTo>
                <a:cubicBezTo>
                  <a:pt x="22327" y="17826"/>
                  <a:pt x="24132" y="16560"/>
                  <a:pt x="25335" y="14976"/>
                </a:cubicBezTo>
                <a:cubicBezTo>
                  <a:pt x="26887" y="13044"/>
                  <a:pt x="27615" y="10574"/>
                  <a:pt x="26950" y="8167"/>
                </a:cubicBezTo>
                <a:cubicBezTo>
                  <a:pt x="26475" y="6521"/>
                  <a:pt x="25620" y="4905"/>
                  <a:pt x="24607" y="3480"/>
                </a:cubicBezTo>
                <a:cubicBezTo>
                  <a:pt x="23308" y="1643"/>
                  <a:pt x="21630" y="852"/>
                  <a:pt x="19255" y="503"/>
                </a:cubicBezTo>
                <a:cubicBezTo>
                  <a:pt x="17635" y="248"/>
                  <a:pt x="15895" y="1"/>
                  <a:pt x="14189" y="1"/>
                </a:cubicBezTo>
                <a:close/>
              </a:path>
            </a:pathLst>
          </a:custGeom>
          <a:solidFill>
            <a:srgbClr val="FFF8CD"/>
          </a:solidFill>
          <a:ln cap="flat" cmpd="sng" w="19800">
            <a:solidFill>
              <a:srgbClr val="555555"/>
            </a:solidFill>
            <a:prstDash val="solid"/>
            <a:miter lim="31669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270" name="Google Shape;270;p22"/>
          <p:cNvGraphicFramePr/>
          <p:nvPr/>
        </p:nvGraphicFramePr>
        <p:xfrm>
          <a:off x="1551988" y="178630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{0C82AEF8-29C4-48EA-AE60-EAAA6E59D5EE}</a:tableStyleId>
              </a:tblPr>
              <a:tblGrid>
                <a:gridCol w="1313975"/>
                <a:gridCol w="1684350"/>
                <a:gridCol w="3346950"/>
              </a:tblGrid>
              <a:tr h="118157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000">
                          <a:solidFill>
                            <a:srgbClr val="9E9E9E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1st</a:t>
                      </a:r>
                      <a:endParaRPr b="1" sz="3000">
                        <a:solidFill>
                          <a:srgbClr val="9E9E9E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700">
                          <a:solidFill>
                            <a:srgbClr val="FFFFFF"/>
                          </a:solidFill>
                          <a:latin typeface="Indie Flower"/>
                          <a:ea typeface="Indie Flower"/>
                          <a:cs typeface="Indie Flower"/>
                          <a:sym typeface="Indie Flower"/>
                        </a:rPr>
                        <a:t>.sam</a:t>
                      </a:r>
                      <a:endParaRPr b="1" sz="2700">
                        <a:solidFill>
                          <a:srgbClr val="FFFFFF"/>
                        </a:solidFill>
                        <a:latin typeface="Indie Flower"/>
                        <a:ea typeface="Indie Flower"/>
                        <a:cs typeface="Indie Flower"/>
                        <a:sym typeface="Indie Flower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179999" marR="179999" rtl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rgbClr val="555555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Commonly used extension for sam file.</a:t>
                      </a:r>
                      <a:endParaRPr sz="1600">
                        <a:solidFill>
                          <a:srgbClr val="555555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T="91425" marB="91425" marR="91425" marL="91425" anchor="ctr">
                    <a:lnL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4943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71" name="Google Shape;271;p22"/>
          <p:cNvSpPr txBox="1"/>
          <p:nvPr/>
        </p:nvSpPr>
        <p:spPr>
          <a:xfrm>
            <a:off x="621100" y="554700"/>
            <a:ext cx="79017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FFFFFF"/>
                </a:solidFill>
                <a:latin typeface="Indie Flower"/>
                <a:ea typeface="Indie Flower"/>
                <a:cs typeface="Indie Flower"/>
                <a:sym typeface="Indie Flower"/>
              </a:rPr>
              <a:t>Extension</a:t>
            </a:r>
            <a:endParaRPr b="1" sz="4200">
              <a:solidFill>
                <a:srgbClr val="FFFFFF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272" name="Google Shape;272;p22"/>
          <p:cNvSpPr/>
          <p:nvPr/>
        </p:nvSpPr>
        <p:spPr>
          <a:xfrm>
            <a:off x="7715048" y="4913912"/>
            <a:ext cx="4319" cy="1134"/>
          </a:xfrm>
          <a:custGeom>
            <a:rect b="b" l="l" r="r" t="t"/>
            <a:pathLst>
              <a:path extrusionOk="0" h="21" w="80">
                <a:moveTo>
                  <a:pt x="0" y="1"/>
                </a:moveTo>
                <a:cubicBezTo>
                  <a:pt x="14" y="14"/>
                  <a:pt x="27" y="21"/>
                  <a:pt x="40" y="21"/>
                </a:cubicBezTo>
                <a:cubicBezTo>
                  <a:pt x="53" y="21"/>
                  <a:pt x="66" y="14"/>
                  <a:pt x="79" y="1"/>
                </a:cubicBezTo>
                <a:lnTo>
                  <a:pt x="79" y="1"/>
                </a:lnTo>
                <a:cubicBezTo>
                  <a:pt x="79" y="1"/>
                  <a:pt x="68" y="12"/>
                  <a:pt x="44" y="12"/>
                </a:cubicBezTo>
                <a:cubicBezTo>
                  <a:pt x="33" y="12"/>
                  <a:pt x="18" y="10"/>
                  <a:pt x="0" y="1"/>
                </a:cubicBezTo>
                <a:close/>
              </a:path>
            </a:pathLst>
          </a:custGeom>
          <a:solidFill>
            <a:srgbClr val="F494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CCCCC"/>
        </a:solidFill>
      </p:bgPr>
    </p:bg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3"/>
          <p:cNvSpPr txBox="1"/>
          <p:nvPr/>
        </p:nvSpPr>
        <p:spPr>
          <a:xfrm>
            <a:off x="5269259" y="1870350"/>
            <a:ext cx="2578200" cy="2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555555"/>
                </a:solidFill>
                <a:latin typeface="Open Sans"/>
                <a:ea typeface="Open Sans"/>
                <a:cs typeface="Open Sans"/>
                <a:sym typeface="Open Sans"/>
              </a:rPr>
              <a:t>The SAM (Sequence Alignment Map) Format is a text format for storing sequence data in a series of tab delimited ASCII columns. Most often it is generated as a human readable version of its sister BAM format.</a:t>
            </a:r>
            <a:endParaRPr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55555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78" name="Google Shape;278;p23"/>
          <p:cNvSpPr txBox="1"/>
          <p:nvPr/>
        </p:nvSpPr>
        <p:spPr>
          <a:xfrm>
            <a:off x="617200" y="555275"/>
            <a:ext cx="7909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FFFFFF"/>
                </a:solidFill>
                <a:latin typeface="Indie Flower"/>
                <a:ea typeface="Indie Flower"/>
                <a:cs typeface="Indie Flower"/>
                <a:sym typeface="Indie Flower"/>
              </a:rPr>
              <a:t>Conclusion</a:t>
            </a:r>
            <a:endParaRPr b="1" sz="4200">
              <a:solidFill>
                <a:srgbClr val="FFFFFF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sp>
        <p:nvSpPr>
          <p:cNvPr id="279" name="Google Shape;279;p23"/>
          <p:cNvSpPr/>
          <p:nvPr/>
        </p:nvSpPr>
        <p:spPr>
          <a:xfrm>
            <a:off x="3400520" y="2744909"/>
            <a:ext cx="10440" cy="53486"/>
          </a:xfrm>
          <a:custGeom>
            <a:rect b="b" l="l" r="r" t="t"/>
            <a:pathLst>
              <a:path extrusionOk="0" h="1624" w="317">
                <a:moveTo>
                  <a:pt x="222" y="1"/>
                </a:moveTo>
                <a:cubicBezTo>
                  <a:pt x="174" y="1"/>
                  <a:pt x="127" y="32"/>
                  <a:pt x="127" y="96"/>
                </a:cubicBezTo>
                <a:cubicBezTo>
                  <a:pt x="64" y="571"/>
                  <a:pt x="0" y="1077"/>
                  <a:pt x="32" y="1552"/>
                </a:cubicBezTo>
                <a:cubicBezTo>
                  <a:pt x="32" y="1600"/>
                  <a:pt x="64" y="1624"/>
                  <a:pt x="95" y="1624"/>
                </a:cubicBezTo>
                <a:cubicBezTo>
                  <a:pt x="127" y="1624"/>
                  <a:pt x="159" y="1600"/>
                  <a:pt x="159" y="1552"/>
                </a:cubicBezTo>
                <a:cubicBezTo>
                  <a:pt x="254" y="1077"/>
                  <a:pt x="285" y="571"/>
                  <a:pt x="317" y="96"/>
                </a:cubicBezTo>
                <a:cubicBezTo>
                  <a:pt x="317" y="32"/>
                  <a:pt x="269" y="1"/>
                  <a:pt x="222" y="1"/>
                </a:cubicBezTo>
                <a:close/>
              </a:path>
            </a:pathLst>
          </a:custGeom>
          <a:solidFill>
            <a:srgbClr val="565555"/>
          </a:solidFill>
          <a:ln cap="flat" cmpd="sng" w="4750">
            <a:solidFill>
              <a:srgbClr val="555555"/>
            </a:solidFill>
            <a:prstDash val="solid"/>
            <a:miter lim="31669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23"/>
          <p:cNvSpPr txBox="1"/>
          <p:nvPr/>
        </p:nvSpPr>
        <p:spPr>
          <a:xfrm>
            <a:off x="508200" y="0"/>
            <a:ext cx="231000" cy="5143500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23"/>
          <p:cNvSpPr txBox="1"/>
          <p:nvPr/>
        </p:nvSpPr>
        <p:spPr>
          <a:xfrm>
            <a:off x="8362025" y="0"/>
            <a:ext cx="231000" cy="5143500"/>
          </a:xfrm>
          <a:prstGeom prst="rect">
            <a:avLst/>
          </a:prstGeom>
          <a:solidFill>
            <a:srgbClr val="9E9E9E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82" name="Google Shape;28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74575" y="848824"/>
            <a:ext cx="4294675" cy="4294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