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3"/>
    <p:sldMasterId id="214748369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Sniglet"/>
      <p:regular r:id="rId13"/>
    </p:embeddedFont>
    <p:embeddedFont>
      <p:font typeface="Teko"/>
      <p:regular r:id="rId14"/>
      <p:bold r:id="rId15"/>
    </p:embeddedFont>
    <p:embeddedFont>
      <p:font typeface="Signika"/>
      <p:regular r:id="rId16"/>
      <p:bold r:id="rId17"/>
    </p:embeddedFont>
    <p:embeddedFont>
      <p:font typeface="Fira Sans Extra Condensed Medium"/>
      <p:regular r:id="rId18"/>
      <p:bold r:id="rId19"/>
      <p:italic r:id="rId20"/>
      <p:boldItalic r:id="rId21"/>
    </p:embeddedFont>
    <p:embeddedFont>
      <p:font typeface="Fira Sans Condensed Medium"/>
      <p:regular r:id="rId22"/>
      <p:bold r:id="rId23"/>
      <p:italic r:id="rId24"/>
      <p:boldItalic r:id="rId25"/>
    </p:embeddedFont>
    <p:embeddedFont>
      <p:font typeface="Indie Flower"/>
      <p:regular r:id="rId26"/>
    </p:embeddedFont>
    <p:embeddedFont>
      <p:font typeface="Signika SemiBold"/>
      <p:regular r:id="rId27"/>
      <p:bold r:id="rId28"/>
    </p:embeddedFont>
    <p:embeddedFont>
      <p:font typeface="Nanum Gothic Coding"/>
      <p:regular r:id="rId29"/>
      <p:bold r:id="rId30"/>
    </p:embeddedFont>
    <p:embeddedFont>
      <p:font typeface="Signika Light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italic.fntdata"/><Relationship Id="rId22" Type="http://schemas.openxmlformats.org/officeDocument/2006/relationships/font" Target="fonts/FiraSansCondensedMedium-regular.fntdata"/><Relationship Id="rId21" Type="http://schemas.openxmlformats.org/officeDocument/2006/relationships/font" Target="fonts/FiraSansExtraCondensedMedium-boldItalic.fntdata"/><Relationship Id="rId24" Type="http://schemas.openxmlformats.org/officeDocument/2006/relationships/font" Target="fonts/FiraSansCondensedMedium-italic.fntdata"/><Relationship Id="rId23" Type="http://schemas.openxmlformats.org/officeDocument/2006/relationships/font" Target="fonts/FiraSansCondensed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IndieFlower-regular.fntdata"/><Relationship Id="rId25" Type="http://schemas.openxmlformats.org/officeDocument/2006/relationships/font" Target="fonts/FiraSansCondensedMedium-boldItalic.fntdata"/><Relationship Id="rId28" Type="http://schemas.openxmlformats.org/officeDocument/2006/relationships/font" Target="fonts/SignikaSemiBold-bold.fntdata"/><Relationship Id="rId27" Type="http://schemas.openxmlformats.org/officeDocument/2006/relationships/font" Target="fonts/Signika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anumGothicCoding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ignikaLight-regular.fntdata"/><Relationship Id="rId30" Type="http://schemas.openxmlformats.org/officeDocument/2006/relationships/font" Target="fonts/NanumGothicCoding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SignikaLight-bold.fntdata"/><Relationship Id="rId13" Type="http://schemas.openxmlformats.org/officeDocument/2006/relationships/font" Target="fonts/Sniglet-regular.fntdata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font" Target="fonts/Teko-bold.fntdata"/><Relationship Id="rId14" Type="http://schemas.openxmlformats.org/officeDocument/2006/relationships/font" Target="fonts/Teko-regular.fntdata"/><Relationship Id="rId36" Type="http://schemas.openxmlformats.org/officeDocument/2006/relationships/font" Target="fonts/OpenSans-boldItalic.fntdata"/><Relationship Id="rId17" Type="http://schemas.openxmlformats.org/officeDocument/2006/relationships/font" Target="fonts/Signika-bold.fntdata"/><Relationship Id="rId16" Type="http://schemas.openxmlformats.org/officeDocument/2006/relationships/font" Target="fonts/Signika-regular.fntdata"/><Relationship Id="rId19" Type="http://schemas.openxmlformats.org/officeDocument/2006/relationships/font" Target="fonts/FiraSansExtraCondensedMedium-bold.fntdata"/><Relationship Id="rId18" Type="http://schemas.openxmlformats.org/officeDocument/2006/relationships/font" Target="fonts/FiraSansExtraCondense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6d4d7b85ed_0_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6d4d7b85ed_0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6d4d7b85ed_0_6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6d4d7b85ed_0_6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6d1affa13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6d1affa13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6d1affa13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6d1affa13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c10a36f94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c10a36f94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6d3e0cfa5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6d3e0cfa5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5371085fe4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5371085fe4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2417" y="665933"/>
            <a:ext cx="5632453" cy="2127741"/>
          </a:xfrm>
          <a:custGeom>
            <a:rect b="b" l="l" r="r" t="t"/>
            <a:pathLst>
              <a:path extrusionOk="0" h="46508" w="69455">
                <a:moveTo>
                  <a:pt x="0" y="1"/>
                </a:moveTo>
                <a:lnTo>
                  <a:pt x="0" y="46508"/>
                </a:lnTo>
                <a:lnTo>
                  <a:pt x="69455" y="46508"/>
                </a:lnTo>
                <a:lnTo>
                  <a:pt x="69455" y="42224"/>
                </a:lnTo>
                <a:lnTo>
                  <a:pt x="4628" y="1"/>
                </a:lnTo>
                <a:close/>
              </a:path>
            </a:pathLst>
          </a:custGeom>
          <a:solidFill>
            <a:srgbClr val="A4C1FF">
              <a:alpha val="38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6588" y="571999"/>
            <a:ext cx="5642100" cy="2127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50150" y="867025"/>
            <a:ext cx="873905" cy="1063885"/>
          </a:xfrm>
          <a:custGeom>
            <a:rect b="b" l="l" r="r" t="t"/>
            <a:pathLst>
              <a:path extrusionOk="0" h="18512" w="18512">
                <a:moveTo>
                  <a:pt x="1" y="1"/>
                </a:moveTo>
                <a:lnTo>
                  <a:pt x="1" y="18512"/>
                </a:lnTo>
                <a:lnTo>
                  <a:pt x="18512" y="18512"/>
                </a:lnTo>
                <a:lnTo>
                  <a:pt x="185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950150" y="2187024"/>
            <a:ext cx="301398" cy="301432"/>
          </a:xfrm>
          <a:custGeom>
            <a:rect b="b" l="l" r="r" t="t"/>
            <a:pathLst>
              <a:path extrusionOk="0" h="8722" w="8721">
                <a:moveTo>
                  <a:pt x="0" y="1"/>
                </a:moveTo>
                <a:lnTo>
                  <a:pt x="0" y="8721"/>
                </a:lnTo>
                <a:lnTo>
                  <a:pt x="8720" y="8721"/>
                </a:lnTo>
                <a:lnTo>
                  <a:pt x="87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95989" y="2187024"/>
            <a:ext cx="301398" cy="301432"/>
          </a:xfrm>
          <a:custGeom>
            <a:rect b="b" l="l" r="r" t="t"/>
            <a:pathLst>
              <a:path extrusionOk="0" h="8722" w="8721">
                <a:moveTo>
                  <a:pt x="1" y="1"/>
                </a:moveTo>
                <a:lnTo>
                  <a:pt x="1" y="8721"/>
                </a:lnTo>
                <a:lnTo>
                  <a:pt x="8721" y="8721"/>
                </a:lnTo>
                <a:lnTo>
                  <a:pt x="872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41862" y="2187024"/>
            <a:ext cx="301398" cy="301432"/>
          </a:xfrm>
          <a:custGeom>
            <a:rect b="b" l="l" r="r" t="t"/>
            <a:pathLst>
              <a:path extrusionOk="0" h="8722" w="8721">
                <a:moveTo>
                  <a:pt x="0" y="1"/>
                </a:moveTo>
                <a:lnTo>
                  <a:pt x="0" y="8721"/>
                </a:lnTo>
                <a:lnTo>
                  <a:pt x="8720" y="8721"/>
                </a:lnTo>
                <a:lnTo>
                  <a:pt x="87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62947" y="646974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074688" y="646974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796604" y="794175"/>
            <a:ext cx="5650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2"/>
          <p:cNvSpPr/>
          <p:nvPr/>
        </p:nvSpPr>
        <p:spPr>
          <a:xfrm>
            <a:off x="1186426" y="646974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2028900" y="875350"/>
            <a:ext cx="1621800" cy="517425"/>
            <a:chOff x="2028900" y="875350"/>
            <a:chExt cx="1621800" cy="517425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2028900" y="875350"/>
              <a:ext cx="1621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028900" y="1047825"/>
              <a:ext cx="1621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028900" y="1220300"/>
              <a:ext cx="1621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2028900" y="1392775"/>
              <a:ext cx="828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" name="Google Shape;24;p2"/>
          <p:cNvSpPr txBox="1"/>
          <p:nvPr>
            <p:ph type="ctrTitle"/>
          </p:nvPr>
        </p:nvSpPr>
        <p:spPr>
          <a:xfrm>
            <a:off x="1173900" y="819525"/>
            <a:ext cx="4900500" cy="16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" type="subTitle"/>
          </p:nvPr>
        </p:nvSpPr>
        <p:spPr>
          <a:xfrm>
            <a:off x="760725" y="2932325"/>
            <a:ext cx="26523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937362" y="586918"/>
            <a:ext cx="5269279" cy="2221666"/>
            <a:chOff x="1937362" y="586918"/>
            <a:chExt cx="5269279" cy="2221666"/>
          </a:xfrm>
        </p:grpSpPr>
        <p:sp>
          <p:nvSpPr>
            <p:cNvPr id="97" name="Google Shape;97;p11"/>
            <p:cNvSpPr/>
            <p:nvPr/>
          </p:nvSpPr>
          <p:spPr>
            <a:xfrm>
              <a:off x="1937362" y="680843"/>
              <a:ext cx="5092788" cy="2127741"/>
            </a:xfrm>
            <a:custGeom>
              <a:rect b="b" l="l" r="r" t="t"/>
              <a:pathLst>
                <a:path extrusionOk="0" h="46508" w="69455">
                  <a:moveTo>
                    <a:pt x="0" y="1"/>
                  </a:moveTo>
                  <a:lnTo>
                    <a:pt x="0" y="46508"/>
                  </a:lnTo>
                  <a:lnTo>
                    <a:pt x="69455" y="46508"/>
                  </a:lnTo>
                  <a:lnTo>
                    <a:pt x="69455" y="42224"/>
                  </a:lnTo>
                  <a:lnTo>
                    <a:pt x="4628" y="1"/>
                  </a:lnTo>
                  <a:close/>
                </a:path>
              </a:pathLst>
            </a:custGeom>
            <a:solidFill>
              <a:srgbClr val="A4C1FF">
                <a:alpha val="38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2011537" y="586918"/>
              <a:ext cx="5181600" cy="21276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" name="Google Shape;99;p11"/>
            <p:cNvGrpSpPr/>
            <p:nvPr/>
          </p:nvGrpSpPr>
          <p:grpSpPr>
            <a:xfrm>
              <a:off x="2011541" y="741831"/>
              <a:ext cx="5195100" cy="147201"/>
              <a:chOff x="2011541" y="741831"/>
              <a:chExt cx="5195100" cy="147201"/>
            </a:xfrm>
          </p:grpSpPr>
          <p:sp>
            <p:nvSpPr>
              <p:cNvPr id="100" name="Google Shape;100;p11"/>
              <p:cNvSpPr/>
              <p:nvPr/>
            </p:nvSpPr>
            <p:spPr>
              <a:xfrm>
                <a:off x="2177885" y="741831"/>
                <a:ext cx="78000" cy="7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1"/>
              <p:cNvSpPr/>
              <p:nvPr/>
            </p:nvSpPr>
            <p:spPr>
              <a:xfrm>
                <a:off x="2289626" y="741831"/>
                <a:ext cx="78000" cy="7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2" name="Google Shape;102;p11"/>
              <p:cNvCxnSpPr/>
              <p:nvPr/>
            </p:nvCxnSpPr>
            <p:spPr>
              <a:xfrm>
                <a:off x="2011541" y="889032"/>
                <a:ext cx="519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3" name="Google Shape;103;p11"/>
              <p:cNvSpPr/>
              <p:nvPr/>
            </p:nvSpPr>
            <p:spPr>
              <a:xfrm>
                <a:off x="2401363" y="741831"/>
                <a:ext cx="78000" cy="7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4" name="Google Shape;104;p11"/>
          <p:cNvSpPr txBox="1"/>
          <p:nvPr>
            <p:ph hasCustomPrompt="1" type="title"/>
          </p:nvPr>
        </p:nvSpPr>
        <p:spPr>
          <a:xfrm>
            <a:off x="1950875" y="798703"/>
            <a:ext cx="5242200" cy="18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/>
          <p:nvPr>
            <p:ph idx="1" type="body"/>
          </p:nvPr>
        </p:nvSpPr>
        <p:spPr>
          <a:xfrm>
            <a:off x="2937375" y="3378175"/>
            <a:ext cx="3269100" cy="7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06" name="Google Shape;106;p11"/>
          <p:cNvGrpSpPr/>
          <p:nvPr/>
        </p:nvGrpSpPr>
        <p:grpSpPr>
          <a:xfrm rot="2700000">
            <a:off x="480744" y="4208292"/>
            <a:ext cx="701302" cy="591865"/>
            <a:chOff x="5495733" y="3271125"/>
            <a:chExt cx="1159989" cy="978975"/>
          </a:xfrm>
        </p:grpSpPr>
        <p:sp>
          <p:nvSpPr>
            <p:cNvPr id="107" name="Google Shape;107;p11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rgbClr val="A4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11"/>
          <p:cNvGrpSpPr/>
          <p:nvPr/>
        </p:nvGrpSpPr>
        <p:grpSpPr>
          <a:xfrm>
            <a:off x="8153468" y="337159"/>
            <a:ext cx="541058" cy="638888"/>
            <a:chOff x="8226513" y="2012350"/>
            <a:chExt cx="644500" cy="761125"/>
          </a:xfrm>
        </p:grpSpPr>
        <p:sp>
          <p:nvSpPr>
            <p:cNvPr id="112" name="Google Shape;112;p11"/>
            <p:cNvSpPr/>
            <p:nvPr/>
          </p:nvSpPr>
          <p:spPr>
            <a:xfrm>
              <a:off x="8646288" y="2547800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8644363" y="2547800"/>
              <a:ext cx="226650" cy="225675"/>
            </a:xfrm>
            <a:custGeom>
              <a:rect b="b" l="l" r="r" t="t"/>
              <a:pathLst>
                <a:path extrusionOk="0" h="9027" w="9066">
                  <a:moveTo>
                    <a:pt x="2198" y="1118"/>
                  </a:moveTo>
                  <a:cubicBezTo>
                    <a:pt x="2221" y="1264"/>
                    <a:pt x="2239" y="1402"/>
                    <a:pt x="2257" y="1530"/>
                  </a:cubicBezTo>
                  <a:cubicBezTo>
                    <a:pt x="2066" y="1683"/>
                    <a:pt x="1875" y="1836"/>
                    <a:pt x="1722" y="2027"/>
                  </a:cubicBezTo>
                  <a:cubicBezTo>
                    <a:pt x="1684" y="2104"/>
                    <a:pt x="1607" y="2142"/>
                    <a:pt x="1607" y="2180"/>
                  </a:cubicBezTo>
                  <a:lnTo>
                    <a:pt x="1722" y="2066"/>
                  </a:lnTo>
                  <a:cubicBezTo>
                    <a:pt x="1913" y="1874"/>
                    <a:pt x="2066" y="1683"/>
                    <a:pt x="2296" y="1530"/>
                  </a:cubicBezTo>
                  <a:cubicBezTo>
                    <a:pt x="2257" y="1413"/>
                    <a:pt x="2228" y="1276"/>
                    <a:pt x="2198" y="1118"/>
                  </a:cubicBezTo>
                  <a:close/>
                  <a:moveTo>
                    <a:pt x="1607" y="2180"/>
                  </a:moveTo>
                  <a:lnTo>
                    <a:pt x="1607" y="2180"/>
                  </a:lnTo>
                  <a:cubicBezTo>
                    <a:pt x="1569" y="2219"/>
                    <a:pt x="1569" y="2257"/>
                    <a:pt x="1569" y="2257"/>
                  </a:cubicBezTo>
                  <a:lnTo>
                    <a:pt x="1607" y="2180"/>
                  </a:lnTo>
                  <a:close/>
                  <a:moveTo>
                    <a:pt x="575" y="2104"/>
                  </a:moveTo>
                  <a:lnTo>
                    <a:pt x="1" y="3557"/>
                  </a:lnTo>
                  <a:lnTo>
                    <a:pt x="39" y="3582"/>
                  </a:lnTo>
                  <a:lnTo>
                    <a:pt x="39" y="3595"/>
                  </a:lnTo>
                  <a:lnTo>
                    <a:pt x="44" y="3585"/>
                  </a:lnTo>
                  <a:lnTo>
                    <a:pt x="536" y="3905"/>
                  </a:lnTo>
                  <a:lnTo>
                    <a:pt x="51" y="3566"/>
                  </a:lnTo>
                  <a:lnTo>
                    <a:pt x="613" y="2180"/>
                  </a:lnTo>
                  <a:lnTo>
                    <a:pt x="1301" y="2257"/>
                  </a:lnTo>
                  <a:lnTo>
                    <a:pt x="1454" y="2257"/>
                  </a:lnTo>
                  <a:lnTo>
                    <a:pt x="1263" y="2219"/>
                  </a:lnTo>
                  <a:lnTo>
                    <a:pt x="575" y="2104"/>
                  </a:lnTo>
                  <a:close/>
                  <a:moveTo>
                    <a:pt x="536" y="3905"/>
                  </a:moveTo>
                  <a:lnTo>
                    <a:pt x="765" y="4065"/>
                  </a:lnTo>
                  <a:lnTo>
                    <a:pt x="765" y="4065"/>
                  </a:lnTo>
                  <a:cubicBezTo>
                    <a:pt x="765" y="4061"/>
                    <a:pt x="766" y="4058"/>
                    <a:pt x="766" y="4054"/>
                  </a:cubicBezTo>
                  <a:lnTo>
                    <a:pt x="536" y="3905"/>
                  </a:lnTo>
                  <a:close/>
                  <a:moveTo>
                    <a:pt x="7574" y="6770"/>
                  </a:moveTo>
                  <a:lnTo>
                    <a:pt x="7608" y="6776"/>
                  </a:lnTo>
                  <a:lnTo>
                    <a:pt x="7608" y="6776"/>
                  </a:lnTo>
                  <a:cubicBezTo>
                    <a:pt x="7610" y="6774"/>
                    <a:pt x="7611" y="6772"/>
                    <a:pt x="7612" y="6770"/>
                  </a:cubicBezTo>
                  <a:close/>
                  <a:moveTo>
                    <a:pt x="7608" y="6776"/>
                  </a:moveTo>
                  <a:cubicBezTo>
                    <a:pt x="7606" y="6780"/>
                    <a:pt x="7603" y="6784"/>
                    <a:pt x="7601" y="6788"/>
                  </a:cubicBezTo>
                  <a:lnTo>
                    <a:pt x="7601" y="6788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7608" y="6776"/>
                  </a:lnTo>
                  <a:close/>
                  <a:moveTo>
                    <a:pt x="3481" y="0"/>
                  </a:moveTo>
                  <a:lnTo>
                    <a:pt x="2105" y="612"/>
                  </a:lnTo>
                  <a:lnTo>
                    <a:pt x="2105" y="650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45" y="821"/>
                    <a:pt x="2172" y="977"/>
                    <a:pt x="2198" y="1118"/>
                  </a:cubicBezTo>
                  <a:lnTo>
                    <a:pt x="2198" y="1118"/>
                  </a:lnTo>
                  <a:cubicBezTo>
                    <a:pt x="2175" y="970"/>
                    <a:pt x="2148" y="813"/>
                    <a:pt x="2112" y="647"/>
                  </a:cubicBezTo>
                  <a:lnTo>
                    <a:pt x="2112" y="647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09" y="636"/>
                    <a:pt x="2107" y="624"/>
                    <a:pt x="2105" y="612"/>
                  </a:cubicBezTo>
                  <a:lnTo>
                    <a:pt x="2105" y="612"/>
                  </a:lnTo>
                  <a:cubicBezTo>
                    <a:pt x="2107" y="624"/>
                    <a:pt x="2110" y="636"/>
                    <a:pt x="2112" y="647"/>
                  </a:cubicBezTo>
                  <a:lnTo>
                    <a:pt x="2112" y="647"/>
                  </a:lnTo>
                  <a:lnTo>
                    <a:pt x="3490" y="89"/>
                  </a:lnTo>
                  <a:lnTo>
                    <a:pt x="3490" y="89"/>
                  </a:lnTo>
                  <a:lnTo>
                    <a:pt x="4017" y="803"/>
                  </a:lnTo>
                  <a:cubicBezTo>
                    <a:pt x="4189" y="784"/>
                    <a:pt x="4361" y="775"/>
                    <a:pt x="4528" y="775"/>
                  </a:cubicBezTo>
                  <a:cubicBezTo>
                    <a:pt x="4696" y="775"/>
                    <a:pt x="4858" y="784"/>
                    <a:pt x="5011" y="803"/>
                  </a:cubicBezTo>
                  <a:lnTo>
                    <a:pt x="5049" y="803"/>
                  </a:lnTo>
                  <a:lnTo>
                    <a:pt x="5568" y="62"/>
                  </a:lnTo>
                  <a:lnTo>
                    <a:pt x="5568" y="62"/>
                  </a:lnTo>
                  <a:lnTo>
                    <a:pt x="6921" y="596"/>
                  </a:lnTo>
                  <a:lnTo>
                    <a:pt x="6921" y="596"/>
                  </a:lnTo>
                  <a:cubicBezTo>
                    <a:pt x="6883" y="893"/>
                    <a:pt x="6846" y="1156"/>
                    <a:pt x="6809" y="1492"/>
                  </a:cubicBezTo>
                  <a:cubicBezTo>
                    <a:pt x="7038" y="1683"/>
                    <a:pt x="7306" y="1913"/>
                    <a:pt x="7497" y="2180"/>
                  </a:cubicBezTo>
                  <a:lnTo>
                    <a:pt x="7535" y="2180"/>
                  </a:lnTo>
                  <a:lnTo>
                    <a:pt x="8379" y="2034"/>
                  </a:lnTo>
                  <a:lnTo>
                    <a:pt x="8379" y="2034"/>
                  </a:lnTo>
                  <a:lnTo>
                    <a:pt x="8863" y="3450"/>
                  </a:lnTo>
                  <a:lnTo>
                    <a:pt x="8109" y="3978"/>
                  </a:lnTo>
                  <a:lnTo>
                    <a:pt x="8109" y="4016"/>
                  </a:lnTo>
                  <a:cubicBezTo>
                    <a:pt x="8147" y="4322"/>
                    <a:pt x="8147" y="4666"/>
                    <a:pt x="8109" y="5011"/>
                  </a:cubicBezTo>
                  <a:cubicBezTo>
                    <a:pt x="8373" y="5199"/>
                    <a:pt x="8599" y="5350"/>
                    <a:pt x="8862" y="5537"/>
                  </a:cubicBezTo>
                  <a:lnTo>
                    <a:pt x="8862" y="5537"/>
                  </a:lnTo>
                  <a:lnTo>
                    <a:pt x="8319" y="6877"/>
                  </a:lnTo>
                  <a:lnTo>
                    <a:pt x="8319" y="6877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8312" y="6893"/>
                  </a:lnTo>
                  <a:lnTo>
                    <a:pt x="8312" y="6893"/>
                  </a:lnTo>
                  <a:lnTo>
                    <a:pt x="8300" y="6923"/>
                  </a:lnTo>
                  <a:lnTo>
                    <a:pt x="8348" y="6899"/>
                  </a:lnTo>
                  <a:lnTo>
                    <a:pt x="8348" y="6899"/>
                  </a:lnTo>
                  <a:lnTo>
                    <a:pt x="8492" y="6923"/>
                  </a:lnTo>
                  <a:lnTo>
                    <a:pt x="8530" y="6923"/>
                  </a:lnTo>
                  <a:lnTo>
                    <a:pt x="8530" y="6885"/>
                  </a:lnTo>
                  <a:cubicBezTo>
                    <a:pt x="8721" y="6426"/>
                    <a:pt x="8912" y="5928"/>
                    <a:pt x="9065" y="5469"/>
                  </a:cubicBezTo>
                  <a:lnTo>
                    <a:pt x="9065" y="5431"/>
                  </a:lnTo>
                  <a:cubicBezTo>
                    <a:pt x="8799" y="5241"/>
                    <a:pt x="8533" y="5089"/>
                    <a:pt x="8305" y="4899"/>
                  </a:cubicBezTo>
                  <a:lnTo>
                    <a:pt x="8305" y="4899"/>
                  </a:lnTo>
                  <a:cubicBezTo>
                    <a:pt x="8337" y="4613"/>
                    <a:pt x="8337" y="4294"/>
                    <a:pt x="8304" y="3975"/>
                  </a:cubicBezTo>
                  <a:lnTo>
                    <a:pt x="8304" y="3975"/>
                  </a:lnTo>
                  <a:lnTo>
                    <a:pt x="9027" y="3442"/>
                  </a:lnTo>
                  <a:lnTo>
                    <a:pt x="9065" y="3442"/>
                  </a:lnTo>
                  <a:lnTo>
                    <a:pt x="9065" y="3404"/>
                  </a:lnTo>
                  <a:lnTo>
                    <a:pt x="8453" y="2027"/>
                  </a:lnTo>
                  <a:lnTo>
                    <a:pt x="8453" y="1989"/>
                  </a:lnTo>
                  <a:lnTo>
                    <a:pt x="8415" y="1989"/>
                  </a:lnTo>
                  <a:lnTo>
                    <a:pt x="7569" y="2136"/>
                  </a:lnTo>
                  <a:lnTo>
                    <a:pt x="7569" y="2136"/>
                  </a:lnTo>
                  <a:cubicBezTo>
                    <a:pt x="7343" y="1873"/>
                    <a:pt x="7116" y="1647"/>
                    <a:pt x="6853" y="1458"/>
                  </a:cubicBezTo>
                  <a:lnTo>
                    <a:pt x="6853" y="1458"/>
                  </a:lnTo>
                  <a:lnTo>
                    <a:pt x="7000" y="574"/>
                  </a:lnTo>
                  <a:lnTo>
                    <a:pt x="7000" y="536"/>
                  </a:lnTo>
                  <a:lnTo>
                    <a:pt x="6962" y="536"/>
                  </a:lnTo>
                  <a:lnTo>
                    <a:pt x="5508" y="0"/>
                  </a:lnTo>
                  <a:lnTo>
                    <a:pt x="4976" y="723"/>
                  </a:lnTo>
                  <a:lnTo>
                    <a:pt x="4976" y="723"/>
                  </a:lnTo>
                  <a:cubicBezTo>
                    <a:pt x="4815" y="707"/>
                    <a:pt x="4656" y="698"/>
                    <a:pt x="4500" y="698"/>
                  </a:cubicBezTo>
                  <a:cubicBezTo>
                    <a:pt x="4332" y="698"/>
                    <a:pt x="4170" y="708"/>
                    <a:pt x="4017" y="727"/>
                  </a:cubicBezTo>
                  <a:lnTo>
                    <a:pt x="3481" y="0"/>
                  </a:lnTo>
                  <a:close/>
                  <a:moveTo>
                    <a:pt x="765" y="4065"/>
                  </a:moveTo>
                  <a:cubicBezTo>
                    <a:pt x="729" y="4394"/>
                    <a:pt x="728" y="4723"/>
                    <a:pt x="762" y="5052"/>
                  </a:cubicBezTo>
                  <a:lnTo>
                    <a:pt x="762" y="5052"/>
                  </a:lnTo>
                  <a:lnTo>
                    <a:pt x="39" y="5584"/>
                  </a:lnTo>
                  <a:lnTo>
                    <a:pt x="39" y="5622"/>
                  </a:lnTo>
                  <a:lnTo>
                    <a:pt x="613" y="6999"/>
                  </a:lnTo>
                  <a:lnTo>
                    <a:pt x="613" y="7038"/>
                  </a:lnTo>
                  <a:lnTo>
                    <a:pt x="651" y="7038"/>
                  </a:lnTo>
                  <a:lnTo>
                    <a:pt x="1535" y="6890"/>
                  </a:lnTo>
                  <a:lnTo>
                    <a:pt x="1535" y="6890"/>
                  </a:lnTo>
                  <a:cubicBezTo>
                    <a:pt x="1724" y="7116"/>
                    <a:pt x="1949" y="7378"/>
                    <a:pt x="2248" y="7567"/>
                  </a:cubicBezTo>
                  <a:lnTo>
                    <a:pt x="2248" y="7567"/>
                  </a:lnTo>
                  <a:cubicBezTo>
                    <a:pt x="2181" y="7818"/>
                    <a:pt x="2144" y="8100"/>
                    <a:pt x="2109" y="8416"/>
                  </a:cubicBezTo>
                  <a:lnTo>
                    <a:pt x="2109" y="8416"/>
                  </a:lnTo>
                  <a:lnTo>
                    <a:pt x="2105" y="8414"/>
                  </a:lnTo>
                  <a:lnTo>
                    <a:pt x="2108" y="8418"/>
                  </a:lnTo>
                  <a:lnTo>
                    <a:pt x="2108" y="8418"/>
                  </a:lnTo>
                  <a:cubicBezTo>
                    <a:pt x="2107" y="8430"/>
                    <a:pt x="2106" y="8441"/>
                    <a:pt x="2105" y="8453"/>
                  </a:cubicBezTo>
                  <a:lnTo>
                    <a:pt x="2105" y="8491"/>
                  </a:lnTo>
                  <a:lnTo>
                    <a:pt x="3558" y="9026"/>
                  </a:lnTo>
                  <a:lnTo>
                    <a:pt x="3596" y="9026"/>
                  </a:lnTo>
                  <a:lnTo>
                    <a:pt x="4126" y="8269"/>
                  </a:lnTo>
                  <a:lnTo>
                    <a:pt x="4126" y="8269"/>
                  </a:lnTo>
                  <a:cubicBezTo>
                    <a:pt x="4275" y="8283"/>
                    <a:pt x="4423" y="8290"/>
                    <a:pt x="4571" y="8290"/>
                  </a:cubicBezTo>
                  <a:cubicBezTo>
                    <a:pt x="4732" y="8290"/>
                    <a:pt x="4892" y="8282"/>
                    <a:pt x="5052" y="8265"/>
                  </a:cubicBezTo>
                  <a:lnTo>
                    <a:pt x="5052" y="8265"/>
                  </a:lnTo>
                  <a:lnTo>
                    <a:pt x="5575" y="8937"/>
                  </a:lnTo>
                  <a:lnTo>
                    <a:pt x="5575" y="8937"/>
                  </a:lnTo>
                  <a:lnTo>
                    <a:pt x="5547" y="8950"/>
                  </a:lnTo>
                  <a:lnTo>
                    <a:pt x="5585" y="8950"/>
                  </a:lnTo>
                  <a:lnTo>
                    <a:pt x="5623" y="8988"/>
                  </a:lnTo>
                  <a:lnTo>
                    <a:pt x="5661" y="8988"/>
                  </a:lnTo>
                  <a:lnTo>
                    <a:pt x="7038" y="8414"/>
                  </a:lnTo>
                  <a:lnTo>
                    <a:pt x="7076" y="8414"/>
                  </a:lnTo>
                  <a:lnTo>
                    <a:pt x="7076" y="8376"/>
                  </a:lnTo>
                  <a:cubicBezTo>
                    <a:pt x="7040" y="8082"/>
                    <a:pt x="6968" y="7788"/>
                    <a:pt x="6928" y="7493"/>
                  </a:cubicBezTo>
                  <a:lnTo>
                    <a:pt x="6928" y="7493"/>
                  </a:lnTo>
                  <a:cubicBezTo>
                    <a:pt x="7189" y="7306"/>
                    <a:pt x="7413" y="7083"/>
                    <a:pt x="7601" y="6788"/>
                  </a:cubicBezTo>
                  <a:lnTo>
                    <a:pt x="7601" y="6788"/>
                  </a:lnTo>
                  <a:lnTo>
                    <a:pt x="7459" y="6770"/>
                  </a:lnTo>
                  <a:lnTo>
                    <a:pt x="7421" y="6770"/>
                  </a:lnTo>
                  <a:cubicBezTo>
                    <a:pt x="7229" y="6999"/>
                    <a:pt x="7000" y="7267"/>
                    <a:pt x="6732" y="7458"/>
                  </a:cubicBezTo>
                  <a:lnTo>
                    <a:pt x="6732" y="7497"/>
                  </a:lnTo>
                  <a:lnTo>
                    <a:pt x="6876" y="8359"/>
                  </a:lnTo>
                  <a:lnTo>
                    <a:pt x="6876" y="8359"/>
                  </a:lnTo>
                  <a:lnTo>
                    <a:pt x="5576" y="8937"/>
                  </a:lnTo>
                  <a:lnTo>
                    <a:pt x="5576" y="8937"/>
                  </a:lnTo>
                  <a:cubicBezTo>
                    <a:pt x="5398" y="8690"/>
                    <a:pt x="5222" y="8475"/>
                    <a:pt x="5076" y="8263"/>
                  </a:cubicBezTo>
                  <a:lnTo>
                    <a:pt x="5076" y="8263"/>
                  </a:lnTo>
                  <a:cubicBezTo>
                    <a:pt x="5080" y="8262"/>
                    <a:pt x="5084" y="8262"/>
                    <a:pt x="5088" y="8261"/>
                  </a:cubicBezTo>
                  <a:lnTo>
                    <a:pt x="5075" y="8261"/>
                  </a:lnTo>
                  <a:cubicBezTo>
                    <a:pt x="5067" y="8249"/>
                    <a:pt x="5058" y="8236"/>
                    <a:pt x="5049" y="8223"/>
                  </a:cubicBezTo>
                  <a:lnTo>
                    <a:pt x="5049" y="8185"/>
                  </a:lnTo>
                  <a:lnTo>
                    <a:pt x="5011" y="8185"/>
                  </a:lnTo>
                  <a:cubicBezTo>
                    <a:pt x="4858" y="8204"/>
                    <a:pt x="4696" y="8214"/>
                    <a:pt x="4528" y="8214"/>
                  </a:cubicBezTo>
                  <a:cubicBezTo>
                    <a:pt x="4361" y="8214"/>
                    <a:pt x="4189" y="8204"/>
                    <a:pt x="4017" y="8185"/>
                  </a:cubicBezTo>
                  <a:lnTo>
                    <a:pt x="4017" y="8223"/>
                  </a:lnTo>
                  <a:cubicBezTo>
                    <a:pt x="3832" y="8482"/>
                    <a:pt x="3647" y="8705"/>
                    <a:pt x="3497" y="8927"/>
                  </a:cubicBezTo>
                  <a:lnTo>
                    <a:pt x="3497" y="8927"/>
                  </a:lnTo>
                  <a:lnTo>
                    <a:pt x="2146" y="8430"/>
                  </a:lnTo>
                  <a:lnTo>
                    <a:pt x="2146" y="8430"/>
                  </a:lnTo>
                  <a:cubicBezTo>
                    <a:pt x="2183" y="8129"/>
                    <a:pt x="2221" y="7796"/>
                    <a:pt x="2296" y="7535"/>
                  </a:cubicBezTo>
                  <a:lnTo>
                    <a:pt x="2296" y="7497"/>
                  </a:lnTo>
                  <a:cubicBezTo>
                    <a:pt x="2028" y="7305"/>
                    <a:pt x="1760" y="7076"/>
                    <a:pt x="1569" y="6846"/>
                  </a:cubicBezTo>
                  <a:lnTo>
                    <a:pt x="687" y="6993"/>
                  </a:lnTo>
                  <a:lnTo>
                    <a:pt x="687" y="6993"/>
                  </a:lnTo>
                  <a:cubicBezTo>
                    <a:pt x="504" y="6519"/>
                    <a:pt x="287" y="6080"/>
                    <a:pt x="102" y="5642"/>
                  </a:cubicBezTo>
                  <a:lnTo>
                    <a:pt x="102" y="5642"/>
                  </a:lnTo>
                  <a:lnTo>
                    <a:pt x="804" y="5087"/>
                  </a:lnTo>
                  <a:cubicBezTo>
                    <a:pt x="766" y="4743"/>
                    <a:pt x="766" y="4399"/>
                    <a:pt x="804" y="4093"/>
                  </a:cubicBezTo>
                  <a:lnTo>
                    <a:pt x="765" y="4065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8450288" y="2015225"/>
              <a:ext cx="375775" cy="376750"/>
            </a:xfrm>
            <a:custGeom>
              <a:rect b="b" l="l" r="r" t="t"/>
              <a:pathLst>
                <a:path extrusionOk="0" h="15070" w="15031">
                  <a:moveTo>
                    <a:pt x="7535" y="4655"/>
                  </a:moveTo>
                  <a:cubicBezTo>
                    <a:pt x="7879" y="4655"/>
                    <a:pt x="8228" y="4720"/>
                    <a:pt x="8567" y="4858"/>
                  </a:cubicBezTo>
                  <a:cubicBezTo>
                    <a:pt x="10824" y="5775"/>
                    <a:pt x="10862" y="8950"/>
                    <a:pt x="8605" y="9906"/>
                  </a:cubicBezTo>
                  <a:cubicBezTo>
                    <a:pt x="8242" y="10063"/>
                    <a:pt x="7876" y="10134"/>
                    <a:pt x="7523" y="10134"/>
                  </a:cubicBezTo>
                  <a:cubicBezTo>
                    <a:pt x="5721" y="10134"/>
                    <a:pt x="4243" y="8274"/>
                    <a:pt x="5010" y="6387"/>
                  </a:cubicBezTo>
                  <a:cubicBezTo>
                    <a:pt x="5418" y="5311"/>
                    <a:pt x="6444" y="4655"/>
                    <a:pt x="7535" y="4655"/>
                  </a:cubicBezTo>
                  <a:close/>
                  <a:moveTo>
                    <a:pt x="9103" y="0"/>
                  </a:moveTo>
                  <a:lnTo>
                    <a:pt x="8261" y="1301"/>
                  </a:lnTo>
                  <a:cubicBezTo>
                    <a:pt x="7974" y="1262"/>
                    <a:pt x="7687" y="1243"/>
                    <a:pt x="7405" y="1243"/>
                  </a:cubicBezTo>
                  <a:cubicBezTo>
                    <a:pt x="7123" y="1243"/>
                    <a:pt x="6846" y="1262"/>
                    <a:pt x="6578" y="1301"/>
                  </a:cubicBezTo>
                  <a:lnTo>
                    <a:pt x="5660" y="77"/>
                  </a:lnTo>
                  <a:lnTo>
                    <a:pt x="3327" y="1071"/>
                  </a:lnTo>
                  <a:lnTo>
                    <a:pt x="3595" y="2601"/>
                  </a:lnTo>
                  <a:cubicBezTo>
                    <a:pt x="3176" y="2944"/>
                    <a:pt x="2795" y="3325"/>
                    <a:pt x="2452" y="3781"/>
                  </a:cubicBezTo>
                  <a:lnTo>
                    <a:pt x="2452" y="3781"/>
                  </a:lnTo>
                  <a:lnTo>
                    <a:pt x="956" y="3557"/>
                  </a:lnTo>
                  <a:lnTo>
                    <a:pt x="0" y="5928"/>
                  </a:lnTo>
                  <a:lnTo>
                    <a:pt x="1224" y="6808"/>
                  </a:lnTo>
                  <a:cubicBezTo>
                    <a:pt x="1147" y="7344"/>
                    <a:pt x="1147" y="7917"/>
                    <a:pt x="1262" y="8453"/>
                  </a:cubicBezTo>
                  <a:lnTo>
                    <a:pt x="0" y="9371"/>
                  </a:lnTo>
                  <a:lnTo>
                    <a:pt x="1033" y="11704"/>
                  </a:lnTo>
                  <a:lnTo>
                    <a:pt x="2524" y="11436"/>
                  </a:lnTo>
                  <a:cubicBezTo>
                    <a:pt x="2868" y="11857"/>
                    <a:pt x="3289" y="12239"/>
                    <a:pt x="3710" y="12583"/>
                  </a:cubicBezTo>
                  <a:lnTo>
                    <a:pt x="3480" y="14113"/>
                  </a:lnTo>
                  <a:lnTo>
                    <a:pt x="5890" y="15069"/>
                  </a:lnTo>
                  <a:lnTo>
                    <a:pt x="6731" y="13807"/>
                  </a:lnTo>
                  <a:cubicBezTo>
                    <a:pt x="6969" y="13823"/>
                    <a:pt x="7200" y="13832"/>
                    <a:pt x="7430" y="13832"/>
                  </a:cubicBezTo>
                  <a:cubicBezTo>
                    <a:pt x="7755" y="13832"/>
                    <a:pt x="8078" y="13814"/>
                    <a:pt x="8414" y="13769"/>
                  </a:cubicBezTo>
                  <a:lnTo>
                    <a:pt x="9332" y="15031"/>
                  </a:lnTo>
                  <a:lnTo>
                    <a:pt x="11665" y="13998"/>
                  </a:lnTo>
                  <a:lnTo>
                    <a:pt x="11359" y="12507"/>
                  </a:lnTo>
                  <a:cubicBezTo>
                    <a:pt x="11818" y="12163"/>
                    <a:pt x="12201" y="11742"/>
                    <a:pt x="12545" y="11321"/>
                  </a:cubicBezTo>
                  <a:lnTo>
                    <a:pt x="14075" y="11551"/>
                  </a:lnTo>
                  <a:lnTo>
                    <a:pt x="15031" y="9141"/>
                  </a:lnTo>
                  <a:lnTo>
                    <a:pt x="13730" y="8300"/>
                  </a:lnTo>
                  <a:cubicBezTo>
                    <a:pt x="13807" y="7726"/>
                    <a:pt x="13807" y="7152"/>
                    <a:pt x="13730" y="6617"/>
                  </a:cubicBezTo>
                  <a:lnTo>
                    <a:pt x="14954" y="5699"/>
                  </a:lnTo>
                  <a:lnTo>
                    <a:pt x="13960" y="3366"/>
                  </a:lnTo>
                  <a:lnTo>
                    <a:pt x="12430" y="3634"/>
                  </a:lnTo>
                  <a:cubicBezTo>
                    <a:pt x="12086" y="3213"/>
                    <a:pt x="11703" y="2830"/>
                    <a:pt x="11244" y="2486"/>
                  </a:cubicBezTo>
                  <a:lnTo>
                    <a:pt x="11474" y="956"/>
                  </a:lnTo>
                  <a:lnTo>
                    <a:pt x="9103" y="0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8450288" y="2012350"/>
              <a:ext cx="378650" cy="380575"/>
            </a:xfrm>
            <a:custGeom>
              <a:rect b="b" l="l" r="r" t="t"/>
              <a:pathLst>
                <a:path extrusionOk="0" h="15223" w="15146">
                  <a:moveTo>
                    <a:pt x="2677" y="3519"/>
                  </a:moveTo>
                  <a:lnTo>
                    <a:pt x="2626" y="3590"/>
                  </a:lnTo>
                  <a:lnTo>
                    <a:pt x="2626" y="3590"/>
                  </a:lnTo>
                  <a:cubicBezTo>
                    <a:pt x="2643" y="3568"/>
                    <a:pt x="2660" y="3545"/>
                    <a:pt x="2677" y="3519"/>
                  </a:cubicBezTo>
                  <a:close/>
                  <a:moveTo>
                    <a:pt x="2626" y="3590"/>
                  </a:moveTo>
                  <a:lnTo>
                    <a:pt x="2626" y="3590"/>
                  </a:lnTo>
                  <a:cubicBezTo>
                    <a:pt x="2569" y="3666"/>
                    <a:pt x="2516" y="3719"/>
                    <a:pt x="2486" y="3749"/>
                  </a:cubicBezTo>
                  <a:cubicBezTo>
                    <a:pt x="2451" y="3783"/>
                    <a:pt x="2448" y="3818"/>
                    <a:pt x="2419" y="3853"/>
                  </a:cubicBezTo>
                  <a:lnTo>
                    <a:pt x="2419" y="3853"/>
                  </a:lnTo>
                  <a:cubicBezTo>
                    <a:pt x="2414" y="3846"/>
                    <a:pt x="2410" y="3838"/>
                    <a:pt x="2410" y="3825"/>
                  </a:cubicBezTo>
                  <a:lnTo>
                    <a:pt x="2104" y="3787"/>
                  </a:lnTo>
                  <a:lnTo>
                    <a:pt x="956" y="3596"/>
                  </a:lnTo>
                  <a:cubicBezTo>
                    <a:pt x="947" y="3621"/>
                    <a:pt x="937" y="3646"/>
                    <a:pt x="927" y="3672"/>
                  </a:cubicBezTo>
                  <a:lnTo>
                    <a:pt x="918" y="3672"/>
                  </a:lnTo>
                  <a:lnTo>
                    <a:pt x="927" y="3674"/>
                  </a:lnTo>
                  <a:lnTo>
                    <a:pt x="927" y="3674"/>
                  </a:lnTo>
                  <a:cubicBezTo>
                    <a:pt x="701" y="4275"/>
                    <a:pt x="403" y="5051"/>
                    <a:pt x="0" y="5967"/>
                  </a:cubicBezTo>
                  <a:lnTo>
                    <a:pt x="0" y="6005"/>
                  </a:lnTo>
                  <a:lnTo>
                    <a:pt x="38" y="6005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432" y="5058"/>
                    <a:pt x="729" y="4277"/>
                    <a:pt x="954" y="3678"/>
                  </a:cubicBezTo>
                  <a:lnTo>
                    <a:pt x="954" y="3678"/>
                  </a:lnTo>
                  <a:lnTo>
                    <a:pt x="2065" y="3863"/>
                  </a:lnTo>
                  <a:lnTo>
                    <a:pt x="2371" y="3902"/>
                  </a:lnTo>
                  <a:lnTo>
                    <a:pt x="2448" y="3902"/>
                  </a:lnTo>
                  <a:cubicBezTo>
                    <a:pt x="2448" y="3876"/>
                    <a:pt x="2431" y="3868"/>
                    <a:pt x="2419" y="3853"/>
                  </a:cubicBezTo>
                  <a:lnTo>
                    <a:pt x="2419" y="3853"/>
                  </a:lnTo>
                  <a:cubicBezTo>
                    <a:pt x="2454" y="3819"/>
                    <a:pt x="2486" y="3787"/>
                    <a:pt x="2486" y="3787"/>
                  </a:cubicBezTo>
                  <a:lnTo>
                    <a:pt x="2626" y="3590"/>
                  </a:lnTo>
                  <a:close/>
                  <a:moveTo>
                    <a:pt x="9064" y="1"/>
                  </a:moveTo>
                  <a:lnTo>
                    <a:pt x="9026" y="39"/>
                  </a:lnTo>
                  <a:cubicBezTo>
                    <a:pt x="8721" y="496"/>
                    <a:pt x="8455" y="915"/>
                    <a:pt x="8150" y="1296"/>
                  </a:cubicBezTo>
                  <a:lnTo>
                    <a:pt x="8150" y="1296"/>
                  </a:lnTo>
                  <a:cubicBezTo>
                    <a:pt x="7938" y="1283"/>
                    <a:pt x="7731" y="1276"/>
                    <a:pt x="7524" y="1276"/>
                  </a:cubicBezTo>
                  <a:cubicBezTo>
                    <a:pt x="7210" y="1276"/>
                    <a:pt x="6899" y="1293"/>
                    <a:pt x="6575" y="1335"/>
                  </a:cubicBezTo>
                  <a:lnTo>
                    <a:pt x="6575" y="1335"/>
                  </a:lnTo>
                  <a:lnTo>
                    <a:pt x="5660" y="115"/>
                  </a:lnTo>
                  <a:lnTo>
                    <a:pt x="5660" y="77"/>
                  </a:lnTo>
                  <a:lnTo>
                    <a:pt x="3289" y="1110"/>
                  </a:lnTo>
                  <a:cubicBezTo>
                    <a:pt x="3404" y="1722"/>
                    <a:pt x="3480" y="2219"/>
                    <a:pt x="3557" y="2639"/>
                  </a:cubicBezTo>
                  <a:cubicBezTo>
                    <a:pt x="3251" y="2907"/>
                    <a:pt x="2945" y="3175"/>
                    <a:pt x="2677" y="3519"/>
                  </a:cubicBezTo>
                  <a:cubicBezTo>
                    <a:pt x="2983" y="3213"/>
                    <a:pt x="3251" y="2945"/>
                    <a:pt x="3595" y="2678"/>
                  </a:cubicBezTo>
                  <a:cubicBezTo>
                    <a:pt x="3520" y="2265"/>
                    <a:pt x="3445" y="1779"/>
                    <a:pt x="3334" y="1183"/>
                  </a:cubicBezTo>
                  <a:lnTo>
                    <a:pt x="3334" y="1183"/>
                  </a:lnTo>
                  <a:lnTo>
                    <a:pt x="5631" y="204"/>
                  </a:lnTo>
                  <a:lnTo>
                    <a:pt x="6578" y="1492"/>
                  </a:lnTo>
                  <a:lnTo>
                    <a:pt x="6655" y="1492"/>
                  </a:lnTo>
                  <a:cubicBezTo>
                    <a:pt x="6923" y="1454"/>
                    <a:pt x="7200" y="1435"/>
                    <a:pt x="7477" y="1435"/>
                  </a:cubicBezTo>
                  <a:cubicBezTo>
                    <a:pt x="7754" y="1435"/>
                    <a:pt x="8032" y="1454"/>
                    <a:pt x="8299" y="1492"/>
                  </a:cubicBezTo>
                  <a:lnTo>
                    <a:pt x="8338" y="1492"/>
                  </a:lnTo>
                  <a:lnTo>
                    <a:pt x="8338" y="1454"/>
                  </a:lnTo>
                  <a:lnTo>
                    <a:pt x="9201" y="216"/>
                  </a:lnTo>
                  <a:lnTo>
                    <a:pt x="11465" y="1129"/>
                  </a:lnTo>
                  <a:lnTo>
                    <a:pt x="11465" y="1129"/>
                  </a:lnTo>
                  <a:cubicBezTo>
                    <a:pt x="11391" y="1607"/>
                    <a:pt x="11316" y="2086"/>
                    <a:pt x="11206" y="2601"/>
                  </a:cubicBezTo>
                  <a:lnTo>
                    <a:pt x="11206" y="2639"/>
                  </a:lnTo>
                  <a:lnTo>
                    <a:pt x="11244" y="2678"/>
                  </a:lnTo>
                  <a:cubicBezTo>
                    <a:pt x="11703" y="2984"/>
                    <a:pt x="12086" y="3404"/>
                    <a:pt x="12430" y="3825"/>
                  </a:cubicBezTo>
                  <a:lnTo>
                    <a:pt x="12468" y="3863"/>
                  </a:lnTo>
                  <a:lnTo>
                    <a:pt x="12506" y="3863"/>
                  </a:lnTo>
                  <a:lnTo>
                    <a:pt x="13944" y="3569"/>
                  </a:lnTo>
                  <a:lnTo>
                    <a:pt x="13944" y="3569"/>
                  </a:lnTo>
                  <a:cubicBezTo>
                    <a:pt x="14272" y="4300"/>
                    <a:pt x="14600" y="5064"/>
                    <a:pt x="14929" y="5795"/>
                  </a:cubicBezTo>
                  <a:lnTo>
                    <a:pt x="14929" y="5795"/>
                  </a:lnTo>
                  <a:lnTo>
                    <a:pt x="13730" y="6694"/>
                  </a:lnTo>
                  <a:lnTo>
                    <a:pt x="13692" y="6732"/>
                  </a:lnTo>
                  <a:lnTo>
                    <a:pt x="13692" y="6770"/>
                  </a:lnTo>
                  <a:cubicBezTo>
                    <a:pt x="13769" y="7306"/>
                    <a:pt x="13769" y="7879"/>
                    <a:pt x="13692" y="8415"/>
                  </a:cubicBezTo>
                  <a:lnTo>
                    <a:pt x="13692" y="8453"/>
                  </a:lnTo>
                  <a:lnTo>
                    <a:pt x="13730" y="8491"/>
                  </a:lnTo>
                  <a:lnTo>
                    <a:pt x="14938" y="9296"/>
                  </a:lnTo>
                  <a:lnTo>
                    <a:pt x="14031" y="11582"/>
                  </a:lnTo>
                  <a:lnTo>
                    <a:pt x="14031" y="11582"/>
                  </a:lnTo>
                  <a:lnTo>
                    <a:pt x="12583" y="11360"/>
                  </a:lnTo>
                  <a:lnTo>
                    <a:pt x="12506" y="11360"/>
                  </a:lnTo>
                  <a:lnTo>
                    <a:pt x="12506" y="11398"/>
                  </a:lnTo>
                  <a:cubicBezTo>
                    <a:pt x="12162" y="11819"/>
                    <a:pt x="11780" y="12239"/>
                    <a:pt x="11359" y="12583"/>
                  </a:cubicBezTo>
                  <a:lnTo>
                    <a:pt x="11321" y="12622"/>
                  </a:lnTo>
                  <a:lnTo>
                    <a:pt x="11321" y="12660"/>
                  </a:lnTo>
                  <a:cubicBezTo>
                    <a:pt x="11394" y="13137"/>
                    <a:pt x="11503" y="13650"/>
                    <a:pt x="11579" y="14096"/>
                  </a:cubicBezTo>
                  <a:lnTo>
                    <a:pt x="11579" y="14096"/>
                  </a:lnTo>
                  <a:lnTo>
                    <a:pt x="9352" y="15082"/>
                  </a:lnTo>
                  <a:lnTo>
                    <a:pt x="9352" y="15082"/>
                  </a:lnTo>
                  <a:lnTo>
                    <a:pt x="8491" y="13846"/>
                  </a:lnTo>
                  <a:lnTo>
                    <a:pt x="8452" y="13807"/>
                  </a:lnTo>
                  <a:lnTo>
                    <a:pt x="8414" y="13807"/>
                  </a:lnTo>
                  <a:cubicBezTo>
                    <a:pt x="8101" y="13852"/>
                    <a:pt x="7774" y="13871"/>
                    <a:pt x="7449" y="13871"/>
                  </a:cubicBezTo>
                  <a:cubicBezTo>
                    <a:pt x="7220" y="13871"/>
                    <a:pt x="6991" y="13861"/>
                    <a:pt x="6770" y="13846"/>
                  </a:cubicBezTo>
                  <a:lnTo>
                    <a:pt x="6731" y="13846"/>
                  </a:lnTo>
                  <a:lnTo>
                    <a:pt x="6693" y="13884"/>
                  </a:lnTo>
                  <a:lnTo>
                    <a:pt x="5851" y="15092"/>
                  </a:lnTo>
                  <a:lnTo>
                    <a:pt x="3566" y="14171"/>
                  </a:lnTo>
                  <a:lnTo>
                    <a:pt x="3566" y="14171"/>
                  </a:lnTo>
                  <a:cubicBezTo>
                    <a:pt x="3639" y="13690"/>
                    <a:pt x="3713" y="13178"/>
                    <a:pt x="3786" y="12736"/>
                  </a:cubicBezTo>
                  <a:lnTo>
                    <a:pt x="3786" y="12660"/>
                  </a:lnTo>
                  <a:lnTo>
                    <a:pt x="3748" y="12660"/>
                  </a:lnTo>
                  <a:cubicBezTo>
                    <a:pt x="3327" y="12316"/>
                    <a:pt x="2907" y="11933"/>
                    <a:pt x="2601" y="11513"/>
                  </a:cubicBezTo>
                  <a:lnTo>
                    <a:pt x="2563" y="11474"/>
                  </a:lnTo>
                  <a:lnTo>
                    <a:pt x="2524" y="11474"/>
                  </a:lnTo>
                  <a:lnTo>
                    <a:pt x="1050" y="11732"/>
                  </a:lnTo>
                  <a:lnTo>
                    <a:pt x="1050" y="11732"/>
                  </a:lnTo>
                  <a:lnTo>
                    <a:pt x="101" y="9505"/>
                  </a:lnTo>
                  <a:lnTo>
                    <a:pt x="1300" y="8606"/>
                  </a:lnTo>
                  <a:lnTo>
                    <a:pt x="1339" y="8606"/>
                  </a:lnTo>
                  <a:lnTo>
                    <a:pt x="1339" y="8568"/>
                  </a:lnTo>
                  <a:cubicBezTo>
                    <a:pt x="1262" y="8032"/>
                    <a:pt x="1224" y="7459"/>
                    <a:pt x="1300" y="6923"/>
                  </a:cubicBezTo>
                  <a:lnTo>
                    <a:pt x="1300" y="6885"/>
                  </a:lnTo>
                  <a:lnTo>
                    <a:pt x="1300" y="6847"/>
                  </a:lnTo>
                  <a:cubicBezTo>
                    <a:pt x="1299" y="6858"/>
                    <a:pt x="1297" y="6870"/>
                    <a:pt x="1296" y="6881"/>
                  </a:cubicBezTo>
                  <a:lnTo>
                    <a:pt x="1296" y="6881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58" y="6031"/>
                    <a:pt x="54" y="6041"/>
                    <a:pt x="50" y="6051"/>
                  </a:cubicBezTo>
                  <a:lnTo>
                    <a:pt x="50" y="6051"/>
                  </a:lnTo>
                  <a:lnTo>
                    <a:pt x="38" y="6043"/>
                  </a:lnTo>
                  <a:lnTo>
                    <a:pt x="38" y="6082"/>
                  </a:lnTo>
                  <a:cubicBezTo>
                    <a:pt x="42" y="6071"/>
                    <a:pt x="46" y="6061"/>
                    <a:pt x="50" y="6051"/>
                  </a:cubicBezTo>
                  <a:lnTo>
                    <a:pt x="50" y="6051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96" y="6882"/>
                    <a:pt x="1296" y="6881"/>
                    <a:pt x="1296" y="6881"/>
                  </a:cubicBezTo>
                  <a:lnTo>
                    <a:pt x="1296" y="6881"/>
                  </a:lnTo>
                  <a:lnTo>
                    <a:pt x="1300" y="6885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26" y="7395"/>
                    <a:pt x="1226" y="7943"/>
                    <a:pt x="1296" y="8457"/>
                  </a:cubicBezTo>
                  <a:lnTo>
                    <a:pt x="1296" y="8457"/>
                  </a:lnTo>
                  <a:lnTo>
                    <a:pt x="77" y="9371"/>
                  </a:lnTo>
                  <a:lnTo>
                    <a:pt x="38" y="9409"/>
                  </a:lnTo>
                  <a:lnTo>
                    <a:pt x="38" y="9447"/>
                  </a:lnTo>
                  <a:cubicBezTo>
                    <a:pt x="339" y="10162"/>
                    <a:pt x="677" y="10913"/>
                    <a:pt x="1015" y="11738"/>
                  </a:cubicBezTo>
                  <a:lnTo>
                    <a:pt x="1015" y="11738"/>
                  </a:lnTo>
                  <a:lnTo>
                    <a:pt x="994" y="11742"/>
                  </a:lnTo>
                  <a:lnTo>
                    <a:pt x="1023" y="11756"/>
                  </a:lnTo>
                  <a:lnTo>
                    <a:pt x="1023" y="11756"/>
                  </a:lnTo>
                  <a:cubicBezTo>
                    <a:pt x="1026" y="11764"/>
                    <a:pt x="1029" y="11772"/>
                    <a:pt x="1033" y="11780"/>
                  </a:cubicBezTo>
                  <a:lnTo>
                    <a:pt x="1033" y="11819"/>
                  </a:lnTo>
                  <a:lnTo>
                    <a:pt x="1071" y="11819"/>
                  </a:lnTo>
                  <a:lnTo>
                    <a:pt x="2534" y="11563"/>
                  </a:lnTo>
                  <a:lnTo>
                    <a:pt x="2534" y="11563"/>
                  </a:lnTo>
                  <a:cubicBezTo>
                    <a:pt x="2865" y="11965"/>
                    <a:pt x="3266" y="12368"/>
                    <a:pt x="3703" y="12702"/>
                  </a:cubicBezTo>
                  <a:lnTo>
                    <a:pt x="3703" y="12702"/>
                  </a:lnTo>
                  <a:cubicBezTo>
                    <a:pt x="3629" y="13152"/>
                    <a:pt x="3555" y="13671"/>
                    <a:pt x="3480" y="14190"/>
                  </a:cubicBezTo>
                  <a:lnTo>
                    <a:pt x="3480" y="14228"/>
                  </a:lnTo>
                  <a:lnTo>
                    <a:pt x="3519" y="14228"/>
                  </a:lnTo>
                  <a:lnTo>
                    <a:pt x="5890" y="15184"/>
                  </a:lnTo>
                  <a:lnTo>
                    <a:pt x="5928" y="15222"/>
                  </a:lnTo>
                  <a:lnTo>
                    <a:pt x="5966" y="15146"/>
                  </a:lnTo>
                  <a:lnTo>
                    <a:pt x="6815" y="13928"/>
                  </a:lnTo>
                  <a:lnTo>
                    <a:pt x="6815" y="13928"/>
                  </a:lnTo>
                  <a:cubicBezTo>
                    <a:pt x="7057" y="13959"/>
                    <a:pt x="7292" y="13975"/>
                    <a:pt x="7527" y="13975"/>
                  </a:cubicBezTo>
                  <a:cubicBezTo>
                    <a:pt x="7811" y="13975"/>
                    <a:pt x="8094" y="13951"/>
                    <a:pt x="8386" y="13897"/>
                  </a:cubicBezTo>
                  <a:lnTo>
                    <a:pt x="8386" y="13897"/>
                  </a:lnTo>
                  <a:lnTo>
                    <a:pt x="9294" y="15108"/>
                  </a:lnTo>
                  <a:lnTo>
                    <a:pt x="9332" y="15184"/>
                  </a:lnTo>
                  <a:lnTo>
                    <a:pt x="9370" y="15146"/>
                  </a:lnTo>
                  <a:lnTo>
                    <a:pt x="11742" y="14152"/>
                  </a:lnTo>
                  <a:lnTo>
                    <a:pt x="11780" y="14113"/>
                  </a:lnTo>
                  <a:lnTo>
                    <a:pt x="11780" y="14037"/>
                  </a:lnTo>
                  <a:cubicBezTo>
                    <a:pt x="11705" y="13590"/>
                    <a:pt x="11595" y="13071"/>
                    <a:pt x="11518" y="12585"/>
                  </a:cubicBezTo>
                  <a:lnTo>
                    <a:pt x="11518" y="12585"/>
                  </a:lnTo>
                  <a:cubicBezTo>
                    <a:pt x="11910" y="12259"/>
                    <a:pt x="12300" y="11868"/>
                    <a:pt x="12626" y="11443"/>
                  </a:cubicBezTo>
                  <a:lnTo>
                    <a:pt x="12626" y="11443"/>
                  </a:lnTo>
                  <a:lnTo>
                    <a:pt x="14002" y="11654"/>
                  </a:lnTo>
                  <a:lnTo>
                    <a:pt x="14002" y="11654"/>
                  </a:lnTo>
                  <a:lnTo>
                    <a:pt x="13998" y="11666"/>
                  </a:lnTo>
                  <a:lnTo>
                    <a:pt x="14008" y="11655"/>
                  </a:lnTo>
                  <a:lnTo>
                    <a:pt x="14008" y="11655"/>
                  </a:lnTo>
                  <a:lnTo>
                    <a:pt x="14075" y="11666"/>
                  </a:lnTo>
                  <a:lnTo>
                    <a:pt x="14151" y="11666"/>
                  </a:lnTo>
                  <a:lnTo>
                    <a:pt x="14189" y="11627"/>
                  </a:lnTo>
                  <a:cubicBezTo>
                    <a:pt x="14495" y="10786"/>
                    <a:pt x="14801" y="10021"/>
                    <a:pt x="15145" y="9218"/>
                  </a:cubicBezTo>
                  <a:lnTo>
                    <a:pt x="15145" y="9180"/>
                  </a:lnTo>
                  <a:lnTo>
                    <a:pt x="15069" y="9141"/>
                  </a:lnTo>
                  <a:lnTo>
                    <a:pt x="13848" y="8290"/>
                  </a:lnTo>
                  <a:lnTo>
                    <a:pt x="13848" y="8290"/>
                  </a:lnTo>
                  <a:cubicBezTo>
                    <a:pt x="13882" y="7748"/>
                    <a:pt x="13881" y="7207"/>
                    <a:pt x="13813" y="6700"/>
                  </a:cubicBezTo>
                  <a:lnTo>
                    <a:pt x="13813" y="6700"/>
                  </a:lnTo>
                  <a:lnTo>
                    <a:pt x="15031" y="5814"/>
                  </a:lnTo>
                  <a:lnTo>
                    <a:pt x="15069" y="5776"/>
                  </a:lnTo>
                  <a:lnTo>
                    <a:pt x="15069" y="5737"/>
                  </a:lnTo>
                  <a:cubicBezTo>
                    <a:pt x="14687" y="4934"/>
                    <a:pt x="14381" y="4131"/>
                    <a:pt x="14036" y="3366"/>
                  </a:cubicBezTo>
                  <a:lnTo>
                    <a:pt x="13998" y="3328"/>
                  </a:lnTo>
                  <a:lnTo>
                    <a:pt x="13960" y="3328"/>
                  </a:lnTo>
                  <a:lnTo>
                    <a:pt x="12496" y="3621"/>
                  </a:lnTo>
                  <a:lnTo>
                    <a:pt x="12496" y="3621"/>
                  </a:lnTo>
                  <a:cubicBezTo>
                    <a:pt x="12156" y="3208"/>
                    <a:pt x="11744" y="2796"/>
                    <a:pt x="11331" y="2457"/>
                  </a:cubicBezTo>
                  <a:lnTo>
                    <a:pt x="11331" y="2457"/>
                  </a:lnTo>
                  <a:cubicBezTo>
                    <a:pt x="11404" y="1979"/>
                    <a:pt x="11477" y="1470"/>
                    <a:pt x="11550" y="995"/>
                  </a:cubicBezTo>
                  <a:lnTo>
                    <a:pt x="11550" y="957"/>
                  </a:lnTo>
                  <a:lnTo>
                    <a:pt x="11474" y="957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8226513" y="2459388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4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/>
          <p:nvPr/>
        </p:nvSpPr>
        <p:spPr>
          <a:xfrm>
            <a:off x="632622" y="1185303"/>
            <a:ext cx="6724500" cy="1904400"/>
          </a:xfrm>
          <a:prstGeom prst="rect">
            <a:avLst/>
          </a:prstGeom>
          <a:solidFill>
            <a:srgbClr val="A4C1FF">
              <a:alpha val="3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2"/>
          <p:cNvGrpSpPr/>
          <p:nvPr/>
        </p:nvGrpSpPr>
        <p:grpSpPr>
          <a:xfrm>
            <a:off x="1284050" y="2652875"/>
            <a:ext cx="7138425" cy="2022925"/>
            <a:chOff x="1284050" y="2652875"/>
            <a:chExt cx="7138425" cy="2022925"/>
          </a:xfrm>
        </p:grpSpPr>
        <p:sp>
          <p:nvSpPr>
            <p:cNvPr id="120" name="Google Shape;120;p12"/>
            <p:cNvSpPr/>
            <p:nvPr/>
          </p:nvSpPr>
          <p:spPr>
            <a:xfrm>
              <a:off x="1284050" y="3089700"/>
              <a:ext cx="7050300" cy="15861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" name="Google Shape;121;p12"/>
            <p:cNvGrpSpPr/>
            <p:nvPr/>
          </p:nvGrpSpPr>
          <p:grpSpPr>
            <a:xfrm>
              <a:off x="1372175" y="2652875"/>
              <a:ext cx="7050300" cy="1951500"/>
              <a:chOff x="702300" y="1123300"/>
              <a:chExt cx="7050300" cy="1951500"/>
            </a:xfrm>
          </p:grpSpPr>
          <p:grpSp>
            <p:nvGrpSpPr>
              <p:cNvPr id="122" name="Google Shape;122;p12"/>
              <p:cNvGrpSpPr/>
              <p:nvPr/>
            </p:nvGrpSpPr>
            <p:grpSpPr>
              <a:xfrm>
                <a:off x="712500" y="1123300"/>
                <a:ext cx="7029900" cy="1951500"/>
                <a:chOff x="712500" y="1123300"/>
                <a:chExt cx="7029900" cy="1951500"/>
              </a:xfrm>
            </p:grpSpPr>
            <p:sp>
              <p:nvSpPr>
                <p:cNvPr id="123" name="Google Shape;123;p12"/>
                <p:cNvSpPr/>
                <p:nvPr/>
              </p:nvSpPr>
              <p:spPr>
                <a:xfrm>
                  <a:off x="712500" y="1123300"/>
                  <a:ext cx="7029900" cy="1951500"/>
                </a:xfrm>
                <a:prstGeom prst="rect">
                  <a:avLst/>
                </a:prstGeom>
                <a:solidFill>
                  <a:schemeClr val="accent2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" name="Google Shape;124;p12"/>
                <p:cNvSpPr/>
                <p:nvPr/>
              </p:nvSpPr>
              <p:spPr>
                <a:xfrm>
                  <a:off x="858600" y="1198100"/>
                  <a:ext cx="108600" cy="108600"/>
                </a:xfrm>
                <a:prstGeom prst="ellipse">
                  <a:avLst/>
                </a:prstGeom>
                <a:solidFill>
                  <a:srgbClr val="FFCFCF"/>
                </a:solidFill>
                <a:ln cap="flat" cmpd="sng" w="9525">
                  <a:solidFill>
                    <a:srgbClr val="FF727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12"/>
                <p:cNvSpPr/>
                <p:nvPr/>
              </p:nvSpPr>
              <p:spPr>
                <a:xfrm>
                  <a:off x="1014675" y="1198100"/>
                  <a:ext cx="108600" cy="108600"/>
                </a:xfrm>
                <a:prstGeom prst="ellipse">
                  <a:avLst/>
                </a:prstGeom>
                <a:solidFill>
                  <a:srgbClr val="FFCFCF"/>
                </a:solidFill>
                <a:ln cap="flat" cmpd="sng" w="9525">
                  <a:solidFill>
                    <a:srgbClr val="FF727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12"/>
                <p:cNvSpPr/>
                <p:nvPr/>
              </p:nvSpPr>
              <p:spPr>
                <a:xfrm>
                  <a:off x="1170750" y="1198100"/>
                  <a:ext cx="108600" cy="108600"/>
                </a:xfrm>
                <a:prstGeom prst="ellipse">
                  <a:avLst/>
                </a:prstGeom>
                <a:solidFill>
                  <a:srgbClr val="FFCFCF"/>
                </a:solidFill>
                <a:ln cap="flat" cmpd="sng" w="9525">
                  <a:solidFill>
                    <a:srgbClr val="FF727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27" name="Google Shape;127;p12"/>
              <p:cNvCxnSpPr/>
              <p:nvPr/>
            </p:nvCxnSpPr>
            <p:spPr>
              <a:xfrm>
                <a:off x="702300" y="1377475"/>
                <a:ext cx="7050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28" name="Google Shape;128;p12"/>
          <p:cNvGrpSpPr/>
          <p:nvPr/>
        </p:nvGrpSpPr>
        <p:grpSpPr>
          <a:xfrm>
            <a:off x="702300" y="1047100"/>
            <a:ext cx="7050300" cy="1951500"/>
            <a:chOff x="702300" y="1123300"/>
            <a:chExt cx="7050300" cy="1951500"/>
          </a:xfrm>
        </p:grpSpPr>
        <p:grpSp>
          <p:nvGrpSpPr>
            <p:cNvPr id="129" name="Google Shape;129;p12"/>
            <p:cNvGrpSpPr/>
            <p:nvPr/>
          </p:nvGrpSpPr>
          <p:grpSpPr>
            <a:xfrm>
              <a:off x="712500" y="1123300"/>
              <a:ext cx="7029900" cy="1951500"/>
              <a:chOff x="712500" y="1123300"/>
              <a:chExt cx="7029900" cy="1951500"/>
            </a:xfrm>
          </p:grpSpPr>
          <p:sp>
            <p:nvSpPr>
              <p:cNvPr id="130" name="Google Shape;130;p12"/>
              <p:cNvSpPr/>
              <p:nvPr/>
            </p:nvSpPr>
            <p:spPr>
              <a:xfrm>
                <a:off x="712500" y="1123300"/>
                <a:ext cx="7029900" cy="19515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858600" y="1198100"/>
                <a:ext cx="108600" cy="10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1014675" y="1198100"/>
                <a:ext cx="108600" cy="10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1170750" y="1198100"/>
                <a:ext cx="108600" cy="10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34" name="Google Shape;134;p12"/>
            <p:cNvCxnSpPr/>
            <p:nvPr/>
          </p:nvCxnSpPr>
          <p:spPr>
            <a:xfrm>
              <a:off x="702300" y="1377475"/>
              <a:ext cx="7050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5" name="Google Shape;135;p12"/>
          <p:cNvSpPr txBox="1"/>
          <p:nvPr>
            <p:ph type="ctrTitle"/>
          </p:nvPr>
        </p:nvSpPr>
        <p:spPr>
          <a:xfrm>
            <a:off x="1650771" y="1789815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6" name="Google Shape;136;p12"/>
          <p:cNvSpPr txBox="1"/>
          <p:nvPr>
            <p:ph idx="1" type="subTitle"/>
          </p:nvPr>
        </p:nvSpPr>
        <p:spPr>
          <a:xfrm>
            <a:off x="1650782" y="2189270"/>
            <a:ext cx="2334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7" name="Google Shape;137;p12"/>
          <p:cNvSpPr txBox="1"/>
          <p:nvPr>
            <p:ph hasCustomPrompt="1" idx="2" type="title"/>
          </p:nvPr>
        </p:nvSpPr>
        <p:spPr>
          <a:xfrm>
            <a:off x="800808" y="1624564"/>
            <a:ext cx="862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2"/>
          <p:cNvSpPr txBox="1"/>
          <p:nvPr>
            <p:ph idx="3" type="ctrTitle"/>
          </p:nvPr>
        </p:nvSpPr>
        <p:spPr>
          <a:xfrm>
            <a:off x="5200068" y="1791642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9" name="Google Shape;139;p12"/>
          <p:cNvSpPr txBox="1"/>
          <p:nvPr>
            <p:ph idx="4" type="subTitle"/>
          </p:nvPr>
        </p:nvSpPr>
        <p:spPr>
          <a:xfrm>
            <a:off x="5200052" y="2189270"/>
            <a:ext cx="2382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0" name="Google Shape;140;p12"/>
          <p:cNvSpPr txBox="1"/>
          <p:nvPr>
            <p:ph hasCustomPrompt="1" idx="5" type="title"/>
          </p:nvPr>
        </p:nvSpPr>
        <p:spPr>
          <a:xfrm>
            <a:off x="4278816" y="1624559"/>
            <a:ext cx="990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12"/>
          <p:cNvSpPr txBox="1"/>
          <p:nvPr>
            <p:ph idx="6" type="ctrTitle"/>
          </p:nvPr>
        </p:nvSpPr>
        <p:spPr>
          <a:xfrm>
            <a:off x="2311792" y="3403236"/>
            <a:ext cx="2652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2" name="Google Shape;142;p12"/>
          <p:cNvSpPr txBox="1"/>
          <p:nvPr>
            <p:ph idx="7" type="subTitle"/>
          </p:nvPr>
        </p:nvSpPr>
        <p:spPr>
          <a:xfrm>
            <a:off x="2311806" y="3795208"/>
            <a:ext cx="24309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3" name="Google Shape;143;p12"/>
          <p:cNvSpPr txBox="1"/>
          <p:nvPr>
            <p:ph hasCustomPrompt="1" idx="8" type="title"/>
          </p:nvPr>
        </p:nvSpPr>
        <p:spPr>
          <a:xfrm>
            <a:off x="1495410" y="3230813"/>
            <a:ext cx="774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2"/>
          <p:cNvSpPr txBox="1"/>
          <p:nvPr>
            <p:ph idx="9" type="ctrTitle"/>
          </p:nvPr>
        </p:nvSpPr>
        <p:spPr>
          <a:xfrm>
            <a:off x="5880101" y="3415249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5" name="Google Shape;145;p12"/>
          <p:cNvSpPr txBox="1"/>
          <p:nvPr>
            <p:ph idx="13" type="subTitle"/>
          </p:nvPr>
        </p:nvSpPr>
        <p:spPr>
          <a:xfrm>
            <a:off x="5880103" y="3809133"/>
            <a:ext cx="24309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6" name="Google Shape;146;p12"/>
          <p:cNvSpPr txBox="1"/>
          <p:nvPr>
            <p:ph hasCustomPrompt="1" idx="14" type="title"/>
          </p:nvPr>
        </p:nvSpPr>
        <p:spPr>
          <a:xfrm>
            <a:off x="5021251" y="3233181"/>
            <a:ext cx="862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2"/>
          <p:cNvSpPr txBox="1"/>
          <p:nvPr>
            <p:ph idx="15"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ONLY_2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3"/>
          <p:cNvGrpSpPr/>
          <p:nvPr/>
        </p:nvGrpSpPr>
        <p:grpSpPr>
          <a:xfrm>
            <a:off x="644025" y="2201325"/>
            <a:ext cx="2243100" cy="2403746"/>
            <a:chOff x="644025" y="2201325"/>
            <a:chExt cx="2243100" cy="2403746"/>
          </a:xfrm>
        </p:grpSpPr>
        <p:sp>
          <p:nvSpPr>
            <p:cNvPr id="150" name="Google Shape;150;p13"/>
            <p:cNvSpPr/>
            <p:nvPr/>
          </p:nvSpPr>
          <p:spPr>
            <a:xfrm>
              <a:off x="644025" y="2271971"/>
              <a:ext cx="2166900" cy="23331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720225" y="2201325"/>
              <a:ext cx="2166900" cy="23331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2" name="Google Shape;152;p13"/>
            <p:cNvCxnSpPr/>
            <p:nvPr/>
          </p:nvCxnSpPr>
          <p:spPr>
            <a:xfrm>
              <a:off x="701750" y="2857500"/>
              <a:ext cx="2145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3" name="Google Shape;153;p13"/>
          <p:cNvGrpSpPr/>
          <p:nvPr/>
        </p:nvGrpSpPr>
        <p:grpSpPr>
          <a:xfrm>
            <a:off x="3412350" y="2201325"/>
            <a:ext cx="2243100" cy="2403746"/>
            <a:chOff x="3412350" y="2201325"/>
            <a:chExt cx="2243100" cy="2403746"/>
          </a:xfrm>
        </p:grpSpPr>
        <p:sp>
          <p:nvSpPr>
            <p:cNvPr id="154" name="Google Shape;154;p13"/>
            <p:cNvSpPr/>
            <p:nvPr/>
          </p:nvSpPr>
          <p:spPr>
            <a:xfrm>
              <a:off x="3412350" y="2271971"/>
              <a:ext cx="2166900" cy="23331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488550" y="2201325"/>
              <a:ext cx="2166900" cy="23331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6" name="Google Shape;156;p13"/>
            <p:cNvCxnSpPr/>
            <p:nvPr/>
          </p:nvCxnSpPr>
          <p:spPr>
            <a:xfrm>
              <a:off x="3499500" y="2857500"/>
              <a:ext cx="2145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7" name="Google Shape;157;p13"/>
          <p:cNvGrpSpPr/>
          <p:nvPr/>
        </p:nvGrpSpPr>
        <p:grpSpPr>
          <a:xfrm>
            <a:off x="6180675" y="2201325"/>
            <a:ext cx="2261575" cy="2403746"/>
            <a:chOff x="6180675" y="2201325"/>
            <a:chExt cx="2261575" cy="2403746"/>
          </a:xfrm>
        </p:grpSpPr>
        <p:sp>
          <p:nvSpPr>
            <p:cNvPr id="158" name="Google Shape;158;p13"/>
            <p:cNvSpPr/>
            <p:nvPr/>
          </p:nvSpPr>
          <p:spPr>
            <a:xfrm>
              <a:off x="6180675" y="2271971"/>
              <a:ext cx="2166900" cy="23331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6256875" y="2201325"/>
              <a:ext cx="2166900" cy="23331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0" name="Google Shape;160;p13"/>
            <p:cNvCxnSpPr/>
            <p:nvPr/>
          </p:nvCxnSpPr>
          <p:spPr>
            <a:xfrm>
              <a:off x="6249550" y="2857500"/>
              <a:ext cx="2192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1" name="Google Shape;161;p13"/>
          <p:cNvSpPr txBox="1"/>
          <p:nvPr>
            <p:ph idx="1" type="subTitle"/>
          </p:nvPr>
        </p:nvSpPr>
        <p:spPr>
          <a:xfrm>
            <a:off x="865200" y="2928925"/>
            <a:ext cx="1818000" cy="14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2" name="Google Shape;162;p13"/>
          <p:cNvSpPr txBox="1"/>
          <p:nvPr>
            <p:ph idx="2" type="subTitle"/>
          </p:nvPr>
        </p:nvSpPr>
        <p:spPr>
          <a:xfrm>
            <a:off x="3560725" y="2928925"/>
            <a:ext cx="2022600" cy="14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3" name="Google Shape;163;p13"/>
          <p:cNvSpPr txBox="1"/>
          <p:nvPr>
            <p:ph type="ctrTitle"/>
          </p:nvPr>
        </p:nvSpPr>
        <p:spPr>
          <a:xfrm>
            <a:off x="1044600" y="2372550"/>
            <a:ext cx="1459200" cy="35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64" name="Google Shape;164;p13"/>
          <p:cNvSpPr txBox="1"/>
          <p:nvPr>
            <p:ph idx="3" type="ctrTitle"/>
          </p:nvPr>
        </p:nvSpPr>
        <p:spPr>
          <a:xfrm>
            <a:off x="3824075" y="2372550"/>
            <a:ext cx="1495800" cy="35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65" name="Google Shape;165;p13"/>
          <p:cNvSpPr txBox="1"/>
          <p:nvPr>
            <p:ph idx="4" type="subTitle"/>
          </p:nvPr>
        </p:nvSpPr>
        <p:spPr>
          <a:xfrm>
            <a:off x="6460800" y="2928925"/>
            <a:ext cx="1818000" cy="14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6" name="Google Shape;166;p13"/>
          <p:cNvSpPr txBox="1"/>
          <p:nvPr>
            <p:ph idx="5" type="ctrTitle"/>
          </p:nvPr>
        </p:nvSpPr>
        <p:spPr>
          <a:xfrm>
            <a:off x="6460800" y="2372550"/>
            <a:ext cx="1818000" cy="35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67" name="Google Shape;167;p13"/>
          <p:cNvSpPr txBox="1"/>
          <p:nvPr>
            <p:ph idx="6"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ONLY_2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4"/>
          <p:cNvGrpSpPr/>
          <p:nvPr/>
        </p:nvGrpSpPr>
        <p:grpSpPr>
          <a:xfrm>
            <a:off x="587025" y="1333764"/>
            <a:ext cx="7900756" cy="3269643"/>
            <a:chOff x="587025" y="1333764"/>
            <a:chExt cx="7900756" cy="3269643"/>
          </a:xfrm>
        </p:grpSpPr>
        <p:sp>
          <p:nvSpPr>
            <p:cNvPr id="170" name="Google Shape;170;p14"/>
            <p:cNvSpPr/>
            <p:nvPr/>
          </p:nvSpPr>
          <p:spPr>
            <a:xfrm>
              <a:off x="3366900" y="1415008"/>
              <a:ext cx="2257800" cy="31884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6146775" y="1415008"/>
              <a:ext cx="2257800" cy="31884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587025" y="1415008"/>
              <a:ext cx="2257800" cy="31884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663225" y="1340550"/>
              <a:ext cx="2257800" cy="3188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3443100" y="1340550"/>
              <a:ext cx="2257800" cy="3188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6222975" y="1333764"/>
              <a:ext cx="2257800" cy="31884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6" name="Google Shape;176;p14"/>
            <p:cNvCxnSpPr/>
            <p:nvPr/>
          </p:nvCxnSpPr>
          <p:spPr>
            <a:xfrm>
              <a:off x="663225" y="1948307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14"/>
            <p:cNvCxnSpPr/>
            <p:nvPr/>
          </p:nvCxnSpPr>
          <p:spPr>
            <a:xfrm>
              <a:off x="663225" y="3507108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14"/>
            <p:cNvCxnSpPr/>
            <p:nvPr/>
          </p:nvCxnSpPr>
          <p:spPr>
            <a:xfrm>
              <a:off x="3443100" y="1948307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14"/>
            <p:cNvCxnSpPr/>
            <p:nvPr/>
          </p:nvCxnSpPr>
          <p:spPr>
            <a:xfrm>
              <a:off x="3443100" y="3507108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14"/>
            <p:cNvCxnSpPr/>
            <p:nvPr/>
          </p:nvCxnSpPr>
          <p:spPr>
            <a:xfrm>
              <a:off x="6229981" y="1948307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14"/>
            <p:cNvCxnSpPr/>
            <p:nvPr/>
          </p:nvCxnSpPr>
          <p:spPr>
            <a:xfrm>
              <a:off x="6229981" y="3507108"/>
              <a:ext cx="2257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2" name="Google Shape;182;p14"/>
          <p:cNvSpPr txBox="1"/>
          <p:nvPr>
            <p:ph idx="1" type="subTitle"/>
          </p:nvPr>
        </p:nvSpPr>
        <p:spPr>
          <a:xfrm>
            <a:off x="877800" y="1948307"/>
            <a:ext cx="18177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3" name="Google Shape;183;p14"/>
          <p:cNvSpPr txBox="1"/>
          <p:nvPr>
            <p:ph idx="2" type="subTitle"/>
          </p:nvPr>
        </p:nvSpPr>
        <p:spPr>
          <a:xfrm>
            <a:off x="3512536" y="1948307"/>
            <a:ext cx="19758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4" name="Google Shape;184;p14"/>
          <p:cNvSpPr txBox="1"/>
          <p:nvPr>
            <p:ph type="ctrTitle"/>
          </p:nvPr>
        </p:nvSpPr>
        <p:spPr>
          <a:xfrm>
            <a:off x="1349875" y="1639707"/>
            <a:ext cx="13455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85" name="Google Shape;185;p14"/>
          <p:cNvSpPr txBox="1"/>
          <p:nvPr>
            <p:ph idx="3" type="ctrTitle"/>
          </p:nvPr>
        </p:nvSpPr>
        <p:spPr>
          <a:xfrm>
            <a:off x="4217536" y="1639707"/>
            <a:ext cx="1270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86" name="Google Shape;186;p14"/>
          <p:cNvSpPr txBox="1"/>
          <p:nvPr>
            <p:ph idx="4" type="subTitle"/>
          </p:nvPr>
        </p:nvSpPr>
        <p:spPr>
          <a:xfrm>
            <a:off x="6367358" y="1948307"/>
            <a:ext cx="19257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7" name="Google Shape;187;p14"/>
          <p:cNvSpPr txBox="1"/>
          <p:nvPr>
            <p:ph idx="5" type="ctrTitle"/>
          </p:nvPr>
        </p:nvSpPr>
        <p:spPr>
          <a:xfrm>
            <a:off x="6889483" y="1639707"/>
            <a:ext cx="14037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88" name="Google Shape;188;p14"/>
          <p:cNvSpPr txBox="1"/>
          <p:nvPr>
            <p:ph idx="6" type="subTitle"/>
          </p:nvPr>
        </p:nvSpPr>
        <p:spPr>
          <a:xfrm>
            <a:off x="877500" y="3509275"/>
            <a:ext cx="18180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9" name="Google Shape;189;p14"/>
          <p:cNvSpPr txBox="1"/>
          <p:nvPr>
            <p:ph idx="7" type="subTitle"/>
          </p:nvPr>
        </p:nvSpPr>
        <p:spPr>
          <a:xfrm>
            <a:off x="3512536" y="3519167"/>
            <a:ext cx="1975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0" name="Google Shape;190;p14"/>
          <p:cNvSpPr txBox="1"/>
          <p:nvPr>
            <p:ph idx="8" type="ctrTitle"/>
          </p:nvPr>
        </p:nvSpPr>
        <p:spPr>
          <a:xfrm>
            <a:off x="1349875" y="3194621"/>
            <a:ext cx="13455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91" name="Google Shape;191;p14"/>
          <p:cNvSpPr txBox="1"/>
          <p:nvPr>
            <p:ph idx="9" type="ctrTitle"/>
          </p:nvPr>
        </p:nvSpPr>
        <p:spPr>
          <a:xfrm>
            <a:off x="4217536" y="3194621"/>
            <a:ext cx="1270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92" name="Google Shape;192;p14"/>
          <p:cNvSpPr txBox="1"/>
          <p:nvPr>
            <p:ph idx="13" type="subTitle"/>
          </p:nvPr>
        </p:nvSpPr>
        <p:spPr>
          <a:xfrm>
            <a:off x="6367358" y="3519167"/>
            <a:ext cx="1925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3" name="Google Shape;193;p14"/>
          <p:cNvSpPr txBox="1"/>
          <p:nvPr>
            <p:ph idx="14" type="ctrTitle"/>
          </p:nvPr>
        </p:nvSpPr>
        <p:spPr>
          <a:xfrm>
            <a:off x="6889483" y="3194621"/>
            <a:ext cx="14037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94" name="Google Shape;194;p14"/>
          <p:cNvSpPr txBox="1"/>
          <p:nvPr>
            <p:ph idx="15"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ONLY_2_1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5"/>
          <p:cNvGrpSpPr/>
          <p:nvPr/>
        </p:nvGrpSpPr>
        <p:grpSpPr>
          <a:xfrm>
            <a:off x="6220500" y="1252375"/>
            <a:ext cx="2203400" cy="3446525"/>
            <a:chOff x="6220500" y="1252375"/>
            <a:chExt cx="2203400" cy="3446525"/>
          </a:xfrm>
        </p:grpSpPr>
        <p:sp>
          <p:nvSpPr>
            <p:cNvPr id="197" name="Google Shape;197;p15"/>
            <p:cNvSpPr/>
            <p:nvPr/>
          </p:nvSpPr>
          <p:spPr>
            <a:xfrm>
              <a:off x="6220500" y="1388100"/>
              <a:ext cx="2108400" cy="33108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315500" y="1252375"/>
              <a:ext cx="2108400" cy="33510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9" name="Google Shape;199;p15"/>
            <p:cNvCxnSpPr>
              <a:endCxn id="198" idx="3"/>
            </p:cNvCxnSpPr>
            <p:nvPr/>
          </p:nvCxnSpPr>
          <p:spPr>
            <a:xfrm>
              <a:off x="6297800" y="2927875"/>
              <a:ext cx="2126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0" name="Google Shape;200;p15"/>
          <p:cNvGrpSpPr/>
          <p:nvPr/>
        </p:nvGrpSpPr>
        <p:grpSpPr>
          <a:xfrm>
            <a:off x="3748725" y="1252375"/>
            <a:ext cx="2203400" cy="3446525"/>
            <a:chOff x="3748725" y="1252375"/>
            <a:chExt cx="2203400" cy="3446525"/>
          </a:xfrm>
        </p:grpSpPr>
        <p:sp>
          <p:nvSpPr>
            <p:cNvPr id="201" name="Google Shape;201;p15"/>
            <p:cNvSpPr/>
            <p:nvPr/>
          </p:nvSpPr>
          <p:spPr>
            <a:xfrm>
              <a:off x="3748725" y="1388100"/>
              <a:ext cx="2108400" cy="33108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843725" y="1252375"/>
              <a:ext cx="2108400" cy="33510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3" name="Google Shape;203;p15"/>
            <p:cNvCxnSpPr>
              <a:stCxn id="202" idx="1"/>
              <a:endCxn id="202" idx="3"/>
            </p:cNvCxnSpPr>
            <p:nvPr/>
          </p:nvCxnSpPr>
          <p:spPr>
            <a:xfrm>
              <a:off x="3843725" y="2927875"/>
              <a:ext cx="2108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4" name="Google Shape;204;p15"/>
          <p:cNvSpPr txBox="1"/>
          <p:nvPr>
            <p:ph idx="1" type="subTitle"/>
          </p:nvPr>
        </p:nvSpPr>
        <p:spPr>
          <a:xfrm>
            <a:off x="4072800" y="1856625"/>
            <a:ext cx="16905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5" name="Google Shape;205;p15"/>
          <p:cNvSpPr txBox="1"/>
          <p:nvPr>
            <p:ph type="ctrTitle"/>
          </p:nvPr>
        </p:nvSpPr>
        <p:spPr>
          <a:xfrm>
            <a:off x="4014025" y="1624225"/>
            <a:ext cx="18081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06" name="Google Shape;206;p15"/>
          <p:cNvSpPr txBox="1"/>
          <p:nvPr>
            <p:ph idx="2" type="subTitle"/>
          </p:nvPr>
        </p:nvSpPr>
        <p:spPr>
          <a:xfrm>
            <a:off x="6524375" y="1856625"/>
            <a:ext cx="16905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7" name="Google Shape;207;p15"/>
          <p:cNvSpPr txBox="1"/>
          <p:nvPr>
            <p:ph idx="3" type="ctrTitle"/>
          </p:nvPr>
        </p:nvSpPr>
        <p:spPr>
          <a:xfrm>
            <a:off x="6465750" y="1624225"/>
            <a:ext cx="18081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08" name="Google Shape;208;p15"/>
          <p:cNvSpPr txBox="1"/>
          <p:nvPr>
            <p:ph idx="4" type="subTitle"/>
          </p:nvPr>
        </p:nvSpPr>
        <p:spPr>
          <a:xfrm>
            <a:off x="4072750" y="3533600"/>
            <a:ext cx="16905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9" name="Google Shape;209;p15"/>
          <p:cNvSpPr txBox="1"/>
          <p:nvPr>
            <p:ph idx="5" type="ctrTitle"/>
          </p:nvPr>
        </p:nvSpPr>
        <p:spPr>
          <a:xfrm>
            <a:off x="4014025" y="3301201"/>
            <a:ext cx="18081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10" name="Google Shape;210;p15"/>
          <p:cNvSpPr txBox="1"/>
          <p:nvPr>
            <p:ph idx="6" type="subTitle"/>
          </p:nvPr>
        </p:nvSpPr>
        <p:spPr>
          <a:xfrm>
            <a:off x="6524525" y="3533600"/>
            <a:ext cx="16905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1" name="Google Shape;211;p15"/>
          <p:cNvSpPr txBox="1"/>
          <p:nvPr>
            <p:ph idx="7" type="ctrTitle"/>
          </p:nvPr>
        </p:nvSpPr>
        <p:spPr>
          <a:xfrm>
            <a:off x="6465750" y="3301200"/>
            <a:ext cx="18081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12" name="Google Shape;212;p15"/>
          <p:cNvSpPr txBox="1"/>
          <p:nvPr>
            <p:ph idx="8"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>
            <p:ph idx="1" type="subTitle"/>
          </p:nvPr>
        </p:nvSpPr>
        <p:spPr>
          <a:xfrm>
            <a:off x="867400" y="1861004"/>
            <a:ext cx="31683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5" name="Google Shape;215;p16"/>
          <p:cNvSpPr txBox="1"/>
          <p:nvPr/>
        </p:nvSpPr>
        <p:spPr>
          <a:xfrm>
            <a:off x="643800" y="3580575"/>
            <a:ext cx="44277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CREDITS: This presentation template was created by </a:t>
            </a:r>
            <a:r>
              <a:rPr b="1" lang="en" sz="1000">
                <a:solidFill>
                  <a:schemeClr val="accent2"/>
                </a:solidFill>
                <a:uFill>
                  <a:noFill/>
                </a:uFill>
                <a:latin typeface="Nanum Gothic Coding"/>
                <a:ea typeface="Nanum Gothic Coding"/>
                <a:cs typeface="Nanum Gothic Coding"/>
                <a:sym typeface="Nanum Gothic Coding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0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,</a:t>
            </a:r>
            <a:r>
              <a:rPr lang="en" sz="10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including icons by </a:t>
            </a:r>
            <a:r>
              <a:rPr b="1" lang="en" sz="1000">
                <a:solidFill>
                  <a:schemeClr val="accent2"/>
                </a:solidFill>
                <a:uFill>
                  <a:noFill/>
                </a:uFill>
                <a:latin typeface="Nanum Gothic Coding"/>
                <a:ea typeface="Nanum Gothic Coding"/>
                <a:cs typeface="Nanum Gothic Coding"/>
                <a:sym typeface="Nanum Gothic Coding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, infographics &amp; images by </a:t>
            </a:r>
            <a:r>
              <a:rPr b="1" lang="en" sz="1000">
                <a:solidFill>
                  <a:schemeClr val="accent2"/>
                </a:solidFill>
                <a:uFill>
                  <a:noFill/>
                </a:uFill>
                <a:latin typeface="Nanum Gothic Coding"/>
                <a:ea typeface="Nanum Gothic Coding"/>
                <a:cs typeface="Nanum Gothic Coding"/>
                <a:sym typeface="Nanum Gothic Coding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2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</a:t>
            </a:r>
            <a:r>
              <a:rPr lang="en" sz="10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and illustrations by </a:t>
            </a:r>
            <a:r>
              <a:rPr b="1" lang="en" sz="1000">
                <a:solidFill>
                  <a:schemeClr val="accent2"/>
                </a:solidFill>
                <a:uFill>
                  <a:noFill/>
                </a:uFill>
                <a:latin typeface="Nanum Gothic Coding"/>
                <a:ea typeface="Nanum Gothic Coding"/>
                <a:cs typeface="Nanum Gothic Coding"/>
                <a:sym typeface="Nanum Gothic Coding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b="1" sz="1000">
              <a:solidFill>
                <a:schemeClr val="accent2"/>
              </a:solidFill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216" name="Google Shape;216;p16"/>
          <p:cNvSpPr txBox="1"/>
          <p:nvPr>
            <p:ph type="title"/>
          </p:nvPr>
        </p:nvSpPr>
        <p:spPr>
          <a:xfrm>
            <a:off x="859675" y="822488"/>
            <a:ext cx="3896100" cy="9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13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720000" y="1357150"/>
            <a:ext cx="51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19" name="Google Shape;219;p17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220" name="Google Shape;220;p17"/>
          <p:cNvGrpSpPr/>
          <p:nvPr/>
        </p:nvGrpSpPr>
        <p:grpSpPr>
          <a:xfrm rot="6300244">
            <a:off x="289224" y="324158"/>
            <a:ext cx="701224" cy="591799"/>
            <a:chOff x="5495733" y="3271125"/>
            <a:chExt cx="1159989" cy="978975"/>
          </a:xfrm>
        </p:grpSpPr>
        <p:sp>
          <p:nvSpPr>
            <p:cNvPr id="221" name="Google Shape;221;p17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rgbClr val="A4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7972743" y="4222609"/>
            <a:ext cx="541058" cy="638888"/>
            <a:chOff x="8226513" y="2012350"/>
            <a:chExt cx="644500" cy="761125"/>
          </a:xfrm>
        </p:grpSpPr>
        <p:sp>
          <p:nvSpPr>
            <p:cNvPr id="226" name="Google Shape;226;p17"/>
            <p:cNvSpPr/>
            <p:nvPr/>
          </p:nvSpPr>
          <p:spPr>
            <a:xfrm>
              <a:off x="8646288" y="2547800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644363" y="2547800"/>
              <a:ext cx="226650" cy="225675"/>
            </a:xfrm>
            <a:custGeom>
              <a:rect b="b" l="l" r="r" t="t"/>
              <a:pathLst>
                <a:path extrusionOk="0" h="9027" w="9066">
                  <a:moveTo>
                    <a:pt x="2198" y="1118"/>
                  </a:moveTo>
                  <a:cubicBezTo>
                    <a:pt x="2221" y="1264"/>
                    <a:pt x="2239" y="1402"/>
                    <a:pt x="2257" y="1530"/>
                  </a:cubicBezTo>
                  <a:cubicBezTo>
                    <a:pt x="2066" y="1683"/>
                    <a:pt x="1875" y="1836"/>
                    <a:pt x="1722" y="2027"/>
                  </a:cubicBezTo>
                  <a:cubicBezTo>
                    <a:pt x="1684" y="2104"/>
                    <a:pt x="1607" y="2142"/>
                    <a:pt x="1607" y="2180"/>
                  </a:cubicBezTo>
                  <a:lnTo>
                    <a:pt x="1722" y="2066"/>
                  </a:lnTo>
                  <a:cubicBezTo>
                    <a:pt x="1913" y="1874"/>
                    <a:pt x="2066" y="1683"/>
                    <a:pt x="2296" y="1530"/>
                  </a:cubicBezTo>
                  <a:cubicBezTo>
                    <a:pt x="2257" y="1413"/>
                    <a:pt x="2228" y="1276"/>
                    <a:pt x="2198" y="1118"/>
                  </a:cubicBezTo>
                  <a:close/>
                  <a:moveTo>
                    <a:pt x="1607" y="2180"/>
                  </a:moveTo>
                  <a:lnTo>
                    <a:pt x="1607" y="2180"/>
                  </a:lnTo>
                  <a:cubicBezTo>
                    <a:pt x="1569" y="2219"/>
                    <a:pt x="1569" y="2257"/>
                    <a:pt x="1569" y="2257"/>
                  </a:cubicBezTo>
                  <a:lnTo>
                    <a:pt x="1607" y="2180"/>
                  </a:lnTo>
                  <a:close/>
                  <a:moveTo>
                    <a:pt x="575" y="2104"/>
                  </a:moveTo>
                  <a:lnTo>
                    <a:pt x="1" y="3557"/>
                  </a:lnTo>
                  <a:lnTo>
                    <a:pt x="39" y="3582"/>
                  </a:lnTo>
                  <a:lnTo>
                    <a:pt x="39" y="3595"/>
                  </a:lnTo>
                  <a:lnTo>
                    <a:pt x="44" y="3585"/>
                  </a:lnTo>
                  <a:lnTo>
                    <a:pt x="536" y="3905"/>
                  </a:lnTo>
                  <a:lnTo>
                    <a:pt x="51" y="3566"/>
                  </a:lnTo>
                  <a:lnTo>
                    <a:pt x="613" y="2180"/>
                  </a:lnTo>
                  <a:lnTo>
                    <a:pt x="1301" y="2257"/>
                  </a:lnTo>
                  <a:lnTo>
                    <a:pt x="1454" y="2257"/>
                  </a:lnTo>
                  <a:lnTo>
                    <a:pt x="1263" y="2219"/>
                  </a:lnTo>
                  <a:lnTo>
                    <a:pt x="575" y="2104"/>
                  </a:lnTo>
                  <a:close/>
                  <a:moveTo>
                    <a:pt x="536" y="3905"/>
                  </a:moveTo>
                  <a:lnTo>
                    <a:pt x="765" y="4065"/>
                  </a:lnTo>
                  <a:lnTo>
                    <a:pt x="765" y="4065"/>
                  </a:lnTo>
                  <a:cubicBezTo>
                    <a:pt x="765" y="4061"/>
                    <a:pt x="766" y="4058"/>
                    <a:pt x="766" y="4054"/>
                  </a:cubicBezTo>
                  <a:lnTo>
                    <a:pt x="536" y="3905"/>
                  </a:lnTo>
                  <a:close/>
                  <a:moveTo>
                    <a:pt x="7574" y="6770"/>
                  </a:moveTo>
                  <a:lnTo>
                    <a:pt x="7608" y="6776"/>
                  </a:lnTo>
                  <a:lnTo>
                    <a:pt x="7608" y="6776"/>
                  </a:lnTo>
                  <a:cubicBezTo>
                    <a:pt x="7610" y="6774"/>
                    <a:pt x="7611" y="6772"/>
                    <a:pt x="7612" y="6770"/>
                  </a:cubicBezTo>
                  <a:close/>
                  <a:moveTo>
                    <a:pt x="7608" y="6776"/>
                  </a:moveTo>
                  <a:cubicBezTo>
                    <a:pt x="7606" y="6780"/>
                    <a:pt x="7603" y="6784"/>
                    <a:pt x="7601" y="6788"/>
                  </a:cubicBezTo>
                  <a:lnTo>
                    <a:pt x="7601" y="6788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7608" y="6776"/>
                  </a:lnTo>
                  <a:close/>
                  <a:moveTo>
                    <a:pt x="3481" y="0"/>
                  </a:moveTo>
                  <a:lnTo>
                    <a:pt x="2105" y="612"/>
                  </a:lnTo>
                  <a:lnTo>
                    <a:pt x="2105" y="650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45" y="821"/>
                    <a:pt x="2172" y="977"/>
                    <a:pt x="2198" y="1118"/>
                  </a:cubicBezTo>
                  <a:lnTo>
                    <a:pt x="2198" y="1118"/>
                  </a:lnTo>
                  <a:cubicBezTo>
                    <a:pt x="2175" y="970"/>
                    <a:pt x="2148" y="813"/>
                    <a:pt x="2112" y="647"/>
                  </a:cubicBezTo>
                  <a:lnTo>
                    <a:pt x="2112" y="647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09" y="636"/>
                    <a:pt x="2107" y="624"/>
                    <a:pt x="2105" y="612"/>
                  </a:cubicBezTo>
                  <a:lnTo>
                    <a:pt x="2105" y="612"/>
                  </a:lnTo>
                  <a:cubicBezTo>
                    <a:pt x="2107" y="624"/>
                    <a:pt x="2110" y="636"/>
                    <a:pt x="2112" y="647"/>
                  </a:cubicBezTo>
                  <a:lnTo>
                    <a:pt x="2112" y="647"/>
                  </a:lnTo>
                  <a:lnTo>
                    <a:pt x="3490" y="89"/>
                  </a:lnTo>
                  <a:lnTo>
                    <a:pt x="3490" y="89"/>
                  </a:lnTo>
                  <a:lnTo>
                    <a:pt x="4017" y="803"/>
                  </a:lnTo>
                  <a:cubicBezTo>
                    <a:pt x="4189" y="784"/>
                    <a:pt x="4361" y="775"/>
                    <a:pt x="4528" y="775"/>
                  </a:cubicBezTo>
                  <a:cubicBezTo>
                    <a:pt x="4696" y="775"/>
                    <a:pt x="4858" y="784"/>
                    <a:pt x="5011" y="803"/>
                  </a:cubicBezTo>
                  <a:lnTo>
                    <a:pt x="5049" y="803"/>
                  </a:lnTo>
                  <a:lnTo>
                    <a:pt x="5568" y="62"/>
                  </a:lnTo>
                  <a:lnTo>
                    <a:pt x="5568" y="62"/>
                  </a:lnTo>
                  <a:lnTo>
                    <a:pt x="6921" y="596"/>
                  </a:lnTo>
                  <a:lnTo>
                    <a:pt x="6921" y="596"/>
                  </a:lnTo>
                  <a:cubicBezTo>
                    <a:pt x="6883" y="893"/>
                    <a:pt x="6846" y="1156"/>
                    <a:pt x="6809" y="1492"/>
                  </a:cubicBezTo>
                  <a:cubicBezTo>
                    <a:pt x="7038" y="1683"/>
                    <a:pt x="7306" y="1913"/>
                    <a:pt x="7497" y="2180"/>
                  </a:cubicBezTo>
                  <a:lnTo>
                    <a:pt x="7535" y="2180"/>
                  </a:lnTo>
                  <a:lnTo>
                    <a:pt x="8379" y="2034"/>
                  </a:lnTo>
                  <a:lnTo>
                    <a:pt x="8379" y="2034"/>
                  </a:lnTo>
                  <a:lnTo>
                    <a:pt x="8863" y="3450"/>
                  </a:lnTo>
                  <a:lnTo>
                    <a:pt x="8109" y="3978"/>
                  </a:lnTo>
                  <a:lnTo>
                    <a:pt x="8109" y="4016"/>
                  </a:lnTo>
                  <a:cubicBezTo>
                    <a:pt x="8147" y="4322"/>
                    <a:pt x="8147" y="4666"/>
                    <a:pt x="8109" y="5011"/>
                  </a:cubicBezTo>
                  <a:cubicBezTo>
                    <a:pt x="8373" y="5199"/>
                    <a:pt x="8599" y="5350"/>
                    <a:pt x="8862" y="5537"/>
                  </a:cubicBezTo>
                  <a:lnTo>
                    <a:pt x="8862" y="5537"/>
                  </a:lnTo>
                  <a:lnTo>
                    <a:pt x="8319" y="6877"/>
                  </a:lnTo>
                  <a:lnTo>
                    <a:pt x="8319" y="6877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8312" y="6893"/>
                  </a:lnTo>
                  <a:lnTo>
                    <a:pt x="8312" y="6893"/>
                  </a:lnTo>
                  <a:lnTo>
                    <a:pt x="8300" y="6923"/>
                  </a:lnTo>
                  <a:lnTo>
                    <a:pt x="8348" y="6899"/>
                  </a:lnTo>
                  <a:lnTo>
                    <a:pt x="8348" y="6899"/>
                  </a:lnTo>
                  <a:lnTo>
                    <a:pt x="8492" y="6923"/>
                  </a:lnTo>
                  <a:lnTo>
                    <a:pt x="8530" y="6923"/>
                  </a:lnTo>
                  <a:lnTo>
                    <a:pt x="8530" y="6885"/>
                  </a:lnTo>
                  <a:cubicBezTo>
                    <a:pt x="8721" y="6426"/>
                    <a:pt x="8912" y="5928"/>
                    <a:pt x="9065" y="5469"/>
                  </a:cubicBezTo>
                  <a:lnTo>
                    <a:pt x="9065" y="5431"/>
                  </a:lnTo>
                  <a:cubicBezTo>
                    <a:pt x="8799" y="5241"/>
                    <a:pt x="8533" y="5089"/>
                    <a:pt x="8305" y="4899"/>
                  </a:cubicBezTo>
                  <a:lnTo>
                    <a:pt x="8305" y="4899"/>
                  </a:lnTo>
                  <a:cubicBezTo>
                    <a:pt x="8337" y="4613"/>
                    <a:pt x="8337" y="4294"/>
                    <a:pt x="8304" y="3975"/>
                  </a:cubicBezTo>
                  <a:lnTo>
                    <a:pt x="8304" y="3975"/>
                  </a:lnTo>
                  <a:lnTo>
                    <a:pt x="9027" y="3442"/>
                  </a:lnTo>
                  <a:lnTo>
                    <a:pt x="9065" y="3442"/>
                  </a:lnTo>
                  <a:lnTo>
                    <a:pt x="9065" y="3404"/>
                  </a:lnTo>
                  <a:lnTo>
                    <a:pt x="8453" y="2027"/>
                  </a:lnTo>
                  <a:lnTo>
                    <a:pt x="8453" y="1989"/>
                  </a:lnTo>
                  <a:lnTo>
                    <a:pt x="8415" y="1989"/>
                  </a:lnTo>
                  <a:lnTo>
                    <a:pt x="7569" y="2136"/>
                  </a:lnTo>
                  <a:lnTo>
                    <a:pt x="7569" y="2136"/>
                  </a:lnTo>
                  <a:cubicBezTo>
                    <a:pt x="7343" y="1873"/>
                    <a:pt x="7116" y="1647"/>
                    <a:pt x="6853" y="1458"/>
                  </a:cubicBezTo>
                  <a:lnTo>
                    <a:pt x="6853" y="1458"/>
                  </a:lnTo>
                  <a:lnTo>
                    <a:pt x="7000" y="574"/>
                  </a:lnTo>
                  <a:lnTo>
                    <a:pt x="7000" y="536"/>
                  </a:lnTo>
                  <a:lnTo>
                    <a:pt x="6962" y="536"/>
                  </a:lnTo>
                  <a:lnTo>
                    <a:pt x="5508" y="0"/>
                  </a:lnTo>
                  <a:lnTo>
                    <a:pt x="4976" y="723"/>
                  </a:lnTo>
                  <a:lnTo>
                    <a:pt x="4976" y="723"/>
                  </a:lnTo>
                  <a:cubicBezTo>
                    <a:pt x="4815" y="707"/>
                    <a:pt x="4656" y="698"/>
                    <a:pt x="4500" y="698"/>
                  </a:cubicBezTo>
                  <a:cubicBezTo>
                    <a:pt x="4332" y="698"/>
                    <a:pt x="4170" y="708"/>
                    <a:pt x="4017" y="727"/>
                  </a:cubicBezTo>
                  <a:lnTo>
                    <a:pt x="3481" y="0"/>
                  </a:lnTo>
                  <a:close/>
                  <a:moveTo>
                    <a:pt x="765" y="4065"/>
                  </a:moveTo>
                  <a:cubicBezTo>
                    <a:pt x="729" y="4394"/>
                    <a:pt x="728" y="4723"/>
                    <a:pt x="762" y="5052"/>
                  </a:cubicBezTo>
                  <a:lnTo>
                    <a:pt x="762" y="5052"/>
                  </a:lnTo>
                  <a:lnTo>
                    <a:pt x="39" y="5584"/>
                  </a:lnTo>
                  <a:lnTo>
                    <a:pt x="39" y="5622"/>
                  </a:lnTo>
                  <a:lnTo>
                    <a:pt x="613" y="6999"/>
                  </a:lnTo>
                  <a:lnTo>
                    <a:pt x="613" y="7038"/>
                  </a:lnTo>
                  <a:lnTo>
                    <a:pt x="651" y="7038"/>
                  </a:lnTo>
                  <a:lnTo>
                    <a:pt x="1535" y="6890"/>
                  </a:lnTo>
                  <a:lnTo>
                    <a:pt x="1535" y="6890"/>
                  </a:lnTo>
                  <a:cubicBezTo>
                    <a:pt x="1724" y="7116"/>
                    <a:pt x="1949" y="7378"/>
                    <a:pt x="2248" y="7567"/>
                  </a:cubicBezTo>
                  <a:lnTo>
                    <a:pt x="2248" y="7567"/>
                  </a:lnTo>
                  <a:cubicBezTo>
                    <a:pt x="2181" y="7818"/>
                    <a:pt x="2144" y="8100"/>
                    <a:pt x="2109" y="8416"/>
                  </a:cubicBezTo>
                  <a:lnTo>
                    <a:pt x="2109" y="8416"/>
                  </a:lnTo>
                  <a:lnTo>
                    <a:pt x="2105" y="8414"/>
                  </a:lnTo>
                  <a:lnTo>
                    <a:pt x="2108" y="8418"/>
                  </a:lnTo>
                  <a:lnTo>
                    <a:pt x="2108" y="8418"/>
                  </a:lnTo>
                  <a:cubicBezTo>
                    <a:pt x="2107" y="8430"/>
                    <a:pt x="2106" y="8441"/>
                    <a:pt x="2105" y="8453"/>
                  </a:cubicBezTo>
                  <a:lnTo>
                    <a:pt x="2105" y="8491"/>
                  </a:lnTo>
                  <a:lnTo>
                    <a:pt x="3558" y="9026"/>
                  </a:lnTo>
                  <a:lnTo>
                    <a:pt x="3596" y="9026"/>
                  </a:lnTo>
                  <a:lnTo>
                    <a:pt x="4126" y="8269"/>
                  </a:lnTo>
                  <a:lnTo>
                    <a:pt x="4126" y="8269"/>
                  </a:lnTo>
                  <a:cubicBezTo>
                    <a:pt x="4275" y="8283"/>
                    <a:pt x="4423" y="8290"/>
                    <a:pt x="4571" y="8290"/>
                  </a:cubicBezTo>
                  <a:cubicBezTo>
                    <a:pt x="4732" y="8290"/>
                    <a:pt x="4892" y="8282"/>
                    <a:pt x="5052" y="8265"/>
                  </a:cubicBezTo>
                  <a:lnTo>
                    <a:pt x="5052" y="8265"/>
                  </a:lnTo>
                  <a:lnTo>
                    <a:pt x="5575" y="8937"/>
                  </a:lnTo>
                  <a:lnTo>
                    <a:pt x="5575" y="8937"/>
                  </a:lnTo>
                  <a:lnTo>
                    <a:pt x="5547" y="8950"/>
                  </a:lnTo>
                  <a:lnTo>
                    <a:pt x="5585" y="8950"/>
                  </a:lnTo>
                  <a:lnTo>
                    <a:pt x="5623" y="8988"/>
                  </a:lnTo>
                  <a:lnTo>
                    <a:pt x="5661" y="8988"/>
                  </a:lnTo>
                  <a:lnTo>
                    <a:pt x="7038" y="8414"/>
                  </a:lnTo>
                  <a:lnTo>
                    <a:pt x="7076" y="8414"/>
                  </a:lnTo>
                  <a:lnTo>
                    <a:pt x="7076" y="8376"/>
                  </a:lnTo>
                  <a:cubicBezTo>
                    <a:pt x="7040" y="8082"/>
                    <a:pt x="6968" y="7788"/>
                    <a:pt x="6928" y="7493"/>
                  </a:cubicBezTo>
                  <a:lnTo>
                    <a:pt x="6928" y="7493"/>
                  </a:lnTo>
                  <a:cubicBezTo>
                    <a:pt x="7189" y="7306"/>
                    <a:pt x="7413" y="7083"/>
                    <a:pt x="7601" y="6788"/>
                  </a:cubicBezTo>
                  <a:lnTo>
                    <a:pt x="7601" y="6788"/>
                  </a:lnTo>
                  <a:lnTo>
                    <a:pt x="7459" y="6770"/>
                  </a:lnTo>
                  <a:lnTo>
                    <a:pt x="7421" y="6770"/>
                  </a:lnTo>
                  <a:cubicBezTo>
                    <a:pt x="7229" y="6999"/>
                    <a:pt x="7000" y="7267"/>
                    <a:pt x="6732" y="7458"/>
                  </a:cubicBezTo>
                  <a:lnTo>
                    <a:pt x="6732" y="7497"/>
                  </a:lnTo>
                  <a:lnTo>
                    <a:pt x="6876" y="8359"/>
                  </a:lnTo>
                  <a:lnTo>
                    <a:pt x="6876" y="8359"/>
                  </a:lnTo>
                  <a:lnTo>
                    <a:pt x="5576" y="8937"/>
                  </a:lnTo>
                  <a:lnTo>
                    <a:pt x="5576" y="8937"/>
                  </a:lnTo>
                  <a:cubicBezTo>
                    <a:pt x="5398" y="8690"/>
                    <a:pt x="5222" y="8475"/>
                    <a:pt x="5076" y="8263"/>
                  </a:cubicBezTo>
                  <a:lnTo>
                    <a:pt x="5076" y="8263"/>
                  </a:lnTo>
                  <a:cubicBezTo>
                    <a:pt x="5080" y="8262"/>
                    <a:pt x="5084" y="8262"/>
                    <a:pt x="5088" y="8261"/>
                  </a:cubicBezTo>
                  <a:lnTo>
                    <a:pt x="5075" y="8261"/>
                  </a:lnTo>
                  <a:cubicBezTo>
                    <a:pt x="5067" y="8249"/>
                    <a:pt x="5058" y="8236"/>
                    <a:pt x="5049" y="8223"/>
                  </a:cubicBezTo>
                  <a:lnTo>
                    <a:pt x="5049" y="8185"/>
                  </a:lnTo>
                  <a:lnTo>
                    <a:pt x="5011" y="8185"/>
                  </a:lnTo>
                  <a:cubicBezTo>
                    <a:pt x="4858" y="8204"/>
                    <a:pt x="4696" y="8214"/>
                    <a:pt x="4528" y="8214"/>
                  </a:cubicBezTo>
                  <a:cubicBezTo>
                    <a:pt x="4361" y="8214"/>
                    <a:pt x="4189" y="8204"/>
                    <a:pt x="4017" y="8185"/>
                  </a:cubicBezTo>
                  <a:lnTo>
                    <a:pt x="4017" y="8223"/>
                  </a:lnTo>
                  <a:cubicBezTo>
                    <a:pt x="3832" y="8482"/>
                    <a:pt x="3647" y="8705"/>
                    <a:pt x="3497" y="8927"/>
                  </a:cubicBezTo>
                  <a:lnTo>
                    <a:pt x="3497" y="8927"/>
                  </a:lnTo>
                  <a:lnTo>
                    <a:pt x="2146" y="8430"/>
                  </a:lnTo>
                  <a:lnTo>
                    <a:pt x="2146" y="8430"/>
                  </a:lnTo>
                  <a:cubicBezTo>
                    <a:pt x="2183" y="8129"/>
                    <a:pt x="2221" y="7796"/>
                    <a:pt x="2296" y="7535"/>
                  </a:cubicBezTo>
                  <a:lnTo>
                    <a:pt x="2296" y="7497"/>
                  </a:lnTo>
                  <a:cubicBezTo>
                    <a:pt x="2028" y="7305"/>
                    <a:pt x="1760" y="7076"/>
                    <a:pt x="1569" y="6846"/>
                  </a:cubicBezTo>
                  <a:lnTo>
                    <a:pt x="687" y="6993"/>
                  </a:lnTo>
                  <a:lnTo>
                    <a:pt x="687" y="6993"/>
                  </a:lnTo>
                  <a:cubicBezTo>
                    <a:pt x="504" y="6519"/>
                    <a:pt x="287" y="6080"/>
                    <a:pt x="102" y="5642"/>
                  </a:cubicBezTo>
                  <a:lnTo>
                    <a:pt x="102" y="5642"/>
                  </a:lnTo>
                  <a:lnTo>
                    <a:pt x="804" y="5087"/>
                  </a:lnTo>
                  <a:cubicBezTo>
                    <a:pt x="766" y="4743"/>
                    <a:pt x="766" y="4399"/>
                    <a:pt x="804" y="4093"/>
                  </a:cubicBezTo>
                  <a:lnTo>
                    <a:pt x="765" y="4065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8450288" y="2015225"/>
              <a:ext cx="375775" cy="376750"/>
            </a:xfrm>
            <a:custGeom>
              <a:rect b="b" l="l" r="r" t="t"/>
              <a:pathLst>
                <a:path extrusionOk="0" h="15070" w="15031">
                  <a:moveTo>
                    <a:pt x="7535" y="4655"/>
                  </a:moveTo>
                  <a:cubicBezTo>
                    <a:pt x="7879" y="4655"/>
                    <a:pt x="8228" y="4720"/>
                    <a:pt x="8567" y="4858"/>
                  </a:cubicBezTo>
                  <a:cubicBezTo>
                    <a:pt x="10824" y="5775"/>
                    <a:pt x="10862" y="8950"/>
                    <a:pt x="8605" y="9906"/>
                  </a:cubicBezTo>
                  <a:cubicBezTo>
                    <a:pt x="8242" y="10063"/>
                    <a:pt x="7876" y="10134"/>
                    <a:pt x="7523" y="10134"/>
                  </a:cubicBezTo>
                  <a:cubicBezTo>
                    <a:pt x="5721" y="10134"/>
                    <a:pt x="4243" y="8274"/>
                    <a:pt x="5010" y="6387"/>
                  </a:cubicBezTo>
                  <a:cubicBezTo>
                    <a:pt x="5418" y="5311"/>
                    <a:pt x="6444" y="4655"/>
                    <a:pt x="7535" y="4655"/>
                  </a:cubicBezTo>
                  <a:close/>
                  <a:moveTo>
                    <a:pt x="9103" y="0"/>
                  </a:moveTo>
                  <a:lnTo>
                    <a:pt x="8261" y="1301"/>
                  </a:lnTo>
                  <a:cubicBezTo>
                    <a:pt x="7974" y="1262"/>
                    <a:pt x="7687" y="1243"/>
                    <a:pt x="7405" y="1243"/>
                  </a:cubicBezTo>
                  <a:cubicBezTo>
                    <a:pt x="7123" y="1243"/>
                    <a:pt x="6846" y="1262"/>
                    <a:pt x="6578" y="1301"/>
                  </a:cubicBezTo>
                  <a:lnTo>
                    <a:pt x="5660" y="77"/>
                  </a:lnTo>
                  <a:lnTo>
                    <a:pt x="3327" y="1071"/>
                  </a:lnTo>
                  <a:lnTo>
                    <a:pt x="3595" y="2601"/>
                  </a:lnTo>
                  <a:cubicBezTo>
                    <a:pt x="3176" y="2944"/>
                    <a:pt x="2795" y="3325"/>
                    <a:pt x="2452" y="3781"/>
                  </a:cubicBezTo>
                  <a:lnTo>
                    <a:pt x="2452" y="3781"/>
                  </a:lnTo>
                  <a:lnTo>
                    <a:pt x="956" y="3557"/>
                  </a:lnTo>
                  <a:lnTo>
                    <a:pt x="0" y="5928"/>
                  </a:lnTo>
                  <a:lnTo>
                    <a:pt x="1224" y="6808"/>
                  </a:lnTo>
                  <a:cubicBezTo>
                    <a:pt x="1147" y="7344"/>
                    <a:pt x="1147" y="7917"/>
                    <a:pt x="1262" y="8453"/>
                  </a:cubicBezTo>
                  <a:lnTo>
                    <a:pt x="0" y="9371"/>
                  </a:lnTo>
                  <a:lnTo>
                    <a:pt x="1033" y="11704"/>
                  </a:lnTo>
                  <a:lnTo>
                    <a:pt x="2524" y="11436"/>
                  </a:lnTo>
                  <a:cubicBezTo>
                    <a:pt x="2868" y="11857"/>
                    <a:pt x="3289" y="12239"/>
                    <a:pt x="3710" y="12583"/>
                  </a:cubicBezTo>
                  <a:lnTo>
                    <a:pt x="3480" y="14113"/>
                  </a:lnTo>
                  <a:lnTo>
                    <a:pt x="5890" y="15069"/>
                  </a:lnTo>
                  <a:lnTo>
                    <a:pt x="6731" y="13807"/>
                  </a:lnTo>
                  <a:cubicBezTo>
                    <a:pt x="6969" y="13823"/>
                    <a:pt x="7200" y="13832"/>
                    <a:pt x="7430" y="13832"/>
                  </a:cubicBezTo>
                  <a:cubicBezTo>
                    <a:pt x="7755" y="13832"/>
                    <a:pt x="8078" y="13814"/>
                    <a:pt x="8414" y="13769"/>
                  </a:cubicBezTo>
                  <a:lnTo>
                    <a:pt x="9332" y="15031"/>
                  </a:lnTo>
                  <a:lnTo>
                    <a:pt x="11665" y="13998"/>
                  </a:lnTo>
                  <a:lnTo>
                    <a:pt x="11359" y="12507"/>
                  </a:lnTo>
                  <a:cubicBezTo>
                    <a:pt x="11818" y="12163"/>
                    <a:pt x="12201" y="11742"/>
                    <a:pt x="12545" y="11321"/>
                  </a:cubicBezTo>
                  <a:lnTo>
                    <a:pt x="14075" y="11551"/>
                  </a:lnTo>
                  <a:lnTo>
                    <a:pt x="15031" y="9141"/>
                  </a:lnTo>
                  <a:lnTo>
                    <a:pt x="13730" y="8300"/>
                  </a:lnTo>
                  <a:cubicBezTo>
                    <a:pt x="13807" y="7726"/>
                    <a:pt x="13807" y="7152"/>
                    <a:pt x="13730" y="6617"/>
                  </a:cubicBezTo>
                  <a:lnTo>
                    <a:pt x="14954" y="5699"/>
                  </a:lnTo>
                  <a:lnTo>
                    <a:pt x="13960" y="3366"/>
                  </a:lnTo>
                  <a:lnTo>
                    <a:pt x="12430" y="3634"/>
                  </a:lnTo>
                  <a:cubicBezTo>
                    <a:pt x="12086" y="3213"/>
                    <a:pt x="11703" y="2830"/>
                    <a:pt x="11244" y="2486"/>
                  </a:cubicBezTo>
                  <a:lnTo>
                    <a:pt x="11474" y="956"/>
                  </a:lnTo>
                  <a:lnTo>
                    <a:pt x="9103" y="0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8450288" y="2012350"/>
              <a:ext cx="378650" cy="380575"/>
            </a:xfrm>
            <a:custGeom>
              <a:rect b="b" l="l" r="r" t="t"/>
              <a:pathLst>
                <a:path extrusionOk="0" h="15223" w="15146">
                  <a:moveTo>
                    <a:pt x="2677" y="3519"/>
                  </a:moveTo>
                  <a:lnTo>
                    <a:pt x="2626" y="3590"/>
                  </a:lnTo>
                  <a:lnTo>
                    <a:pt x="2626" y="3590"/>
                  </a:lnTo>
                  <a:cubicBezTo>
                    <a:pt x="2643" y="3568"/>
                    <a:pt x="2660" y="3545"/>
                    <a:pt x="2677" y="3519"/>
                  </a:cubicBezTo>
                  <a:close/>
                  <a:moveTo>
                    <a:pt x="2626" y="3590"/>
                  </a:moveTo>
                  <a:lnTo>
                    <a:pt x="2626" y="3590"/>
                  </a:lnTo>
                  <a:cubicBezTo>
                    <a:pt x="2569" y="3666"/>
                    <a:pt x="2516" y="3719"/>
                    <a:pt x="2486" y="3749"/>
                  </a:cubicBezTo>
                  <a:cubicBezTo>
                    <a:pt x="2451" y="3783"/>
                    <a:pt x="2448" y="3818"/>
                    <a:pt x="2419" y="3853"/>
                  </a:cubicBezTo>
                  <a:lnTo>
                    <a:pt x="2419" y="3853"/>
                  </a:lnTo>
                  <a:cubicBezTo>
                    <a:pt x="2414" y="3846"/>
                    <a:pt x="2410" y="3838"/>
                    <a:pt x="2410" y="3825"/>
                  </a:cubicBezTo>
                  <a:lnTo>
                    <a:pt x="2104" y="3787"/>
                  </a:lnTo>
                  <a:lnTo>
                    <a:pt x="956" y="3596"/>
                  </a:lnTo>
                  <a:cubicBezTo>
                    <a:pt x="947" y="3621"/>
                    <a:pt x="937" y="3646"/>
                    <a:pt x="927" y="3672"/>
                  </a:cubicBezTo>
                  <a:lnTo>
                    <a:pt x="918" y="3672"/>
                  </a:lnTo>
                  <a:lnTo>
                    <a:pt x="927" y="3674"/>
                  </a:lnTo>
                  <a:lnTo>
                    <a:pt x="927" y="3674"/>
                  </a:lnTo>
                  <a:cubicBezTo>
                    <a:pt x="701" y="4275"/>
                    <a:pt x="403" y="5051"/>
                    <a:pt x="0" y="5967"/>
                  </a:cubicBezTo>
                  <a:lnTo>
                    <a:pt x="0" y="6005"/>
                  </a:lnTo>
                  <a:lnTo>
                    <a:pt x="38" y="6005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432" y="5058"/>
                    <a:pt x="729" y="4277"/>
                    <a:pt x="954" y="3678"/>
                  </a:cubicBezTo>
                  <a:lnTo>
                    <a:pt x="954" y="3678"/>
                  </a:lnTo>
                  <a:lnTo>
                    <a:pt x="2065" y="3863"/>
                  </a:lnTo>
                  <a:lnTo>
                    <a:pt x="2371" y="3902"/>
                  </a:lnTo>
                  <a:lnTo>
                    <a:pt x="2448" y="3902"/>
                  </a:lnTo>
                  <a:cubicBezTo>
                    <a:pt x="2448" y="3876"/>
                    <a:pt x="2431" y="3868"/>
                    <a:pt x="2419" y="3853"/>
                  </a:cubicBezTo>
                  <a:lnTo>
                    <a:pt x="2419" y="3853"/>
                  </a:lnTo>
                  <a:cubicBezTo>
                    <a:pt x="2454" y="3819"/>
                    <a:pt x="2486" y="3787"/>
                    <a:pt x="2486" y="3787"/>
                  </a:cubicBezTo>
                  <a:lnTo>
                    <a:pt x="2626" y="3590"/>
                  </a:lnTo>
                  <a:close/>
                  <a:moveTo>
                    <a:pt x="9064" y="1"/>
                  </a:moveTo>
                  <a:lnTo>
                    <a:pt x="9026" y="39"/>
                  </a:lnTo>
                  <a:cubicBezTo>
                    <a:pt x="8721" y="496"/>
                    <a:pt x="8455" y="915"/>
                    <a:pt x="8150" y="1296"/>
                  </a:cubicBezTo>
                  <a:lnTo>
                    <a:pt x="8150" y="1296"/>
                  </a:lnTo>
                  <a:cubicBezTo>
                    <a:pt x="7938" y="1283"/>
                    <a:pt x="7731" y="1276"/>
                    <a:pt x="7524" y="1276"/>
                  </a:cubicBezTo>
                  <a:cubicBezTo>
                    <a:pt x="7210" y="1276"/>
                    <a:pt x="6899" y="1293"/>
                    <a:pt x="6575" y="1335"/>
                  </a:cubicBezTo>
                  <a:lnTo>
                    <a:pt x="6575" y="1335"/>
                  </a:lnTo>
                  <a:lnTo>
                    <a:pt x="5660" y="115"/>
                  </a:lnTo>
                  <a:lnTo>
                    <a:pt x="5660" y="77"/>
                  </a:lnTo>
                  <a:lnTo>
                    <a:pt x="3289" y="1110"/>
                  </a:lnTo>
                  <a:cubicBezTo>
                    <a:pt x="3404" y="1722"/>
                    <a:pt x="3480" y="2219"/>
                    <a:pt x="3557" y="2639"/>
                  </a:cubicBezTo>
                  <a:cubicBezTo>
                    <a:pt x="3251" y="2907"/>
                    <a:pt x="2945" y="3175"/>
                    <a:pt x="2677" y="3519"/>
                  </a:cubicBezTo>
                  <a:cubicBezTo>
                    <a:pt x="2983" y="3213"/>
                    <a:pt x="3251" y="2945"/>
                    <a:pt x="3595" y="2678"/>
                  </a:cubicBezTo>
                  <a:cubicBezTo>
                    <a:pt x="3520" y="2265"/>
                    <a:pt x="3445" y="1779"/>
                    <a:pt x="3334" y="1183"/>
                  </a:cubicBezTo>
                  <a:lnTo>
                    <a:pt x="3334" y="1183"/>
                  </a:lnTo>
                  <a:lnTo>
                    <a:pt x="5631" y="204"/>
                  </a:lnTo>
                  <a:lnTo>
                    <a:pt x="6578" y="1492"/>
                  </a:lnTo>
                  <a:lnTo>
                    <a:pt x="6655" y="1492"/>
                  </a:lnTo>
                  <a:cubicBezTo>
                    <a:pt x="6923" y="1454"/>
                    <a:pt x="7200" y="1435"/>
                    <a:pt x="7477" y="1435"/>
                  </a:cubicBezTo>
                  <a:cubicBezTo>
                    <a:pt x="7754" y="1435"/>
                    <a:pt x="8032" y="1454"/>
                    <a:pt x="8299" y="1492"/>
                  </a:cubicBezTo>
                  <a:lnTo>
                    <a:pt x="8338" y="1492"/>
                  </a:lnTo>
                  <a:lnTo>
                    <a:pt x="8338" y="1454"/>
                  </a:lnTo>
                  <a:lnTo>
                    <a:pt x="9201" y="216"/>
                  </a:lnTo>
                  <a:lnTo>
                    <a:pt x="11465" y="1129"/>
                  </a:lnTo>
                  <a:lnTo>
                    <a:pt x="11465" y="1129"/>
                  </a:lnTo>
                  <a:cubicBezTo>
                    <a:pt x="11391" y="1607"/>
                    <a:pt x="11316" y="2086"/>
                    <a:pt x="11206" y="2601"/>
                  </a:cubicBezTo>
                  <a:lnTo>
                    <a:pt x="11206" y="2639"/>
                  </a:lnTo>
                  <a:lnTo>
                    <a:pt x="11244" y="2678"/>
                  </a:lnTo>
                  <a:cubicBezTo>
                    <a:pt x="11703" y="2984"/>
                    <a:pt x="12086" y="3404"/>
                    <a:pt x="12430" y="3825"/>
                  </a:cubicBezTo>
                  <a:lnTo>
                    <a:pt x="12468" y="3863"/>
                  </a:lnTo>
                  <a:lnTo>
                    <a:pt x="12506" y="3863"/>
                  </a:lnTo>
                  <a:lnTo>
                    <a:pt x="13944" y="3569"/>
                  </a:lnTo>
                  <a:lnTo>
                    <a:pt x="13944" y="3569"/>
                  </a:lnTo>
                  <a:cubicBezTo>
                    <a:pt x="14272" y="4300"/>
                    <a:pt x="14600" y="5064"/>
                    <a:pt x="14929" y="5795"/>
                  </a:cubicBezTo>
                  <a:lnTo>
                    <a:pt x="14929" y="5795"/>
                  </a:lnTo>
                  <a:lnTo>
                    <a:pt x="13730" y="6694"/>
                  </a:lnTo>
                  <a:lnTo>
                    <a:pt x="13692" y="6732"/>
                  </a:lnTo>
                  <a:lnTo>
                    <a:pt x="13692" y="6770"/>
                  </a:lnTo>
                  <a:cubicBezTo>
                    <a:pt x="13769" y="7306"/>
                    <a:pt x="13769" y="7879"/>
                    <a:pt x="13692" y="8415"/>
                  </a:cubicBezTo>
                  <a:lnTo>
                    <a:pt x="13692" y="8453"/>
                  </a:lnTo>
                  <a:lnTo>
                    <a:pt x="13730" y="8491"/>
                  </a:lnTo>
                  <a:lnTo>
                    <a:pt x="14938" y="9296"/>
                  </a:lnTo>
                  <a:lnTo>
                    <a:pt x="14031" y="11582"/>
                  </a:lnTo>
                  <a:lnTo>
                    <a:pt x="14031" y="11582"/>
                  </a:lnTo>
                  <a:lnTo>
                    <a:pt x="12583" y="11360"/>
                  </a:lnTo>
                  <a:lnTo>
                    <a:pt x="12506" y="11360"/>
                  </a:lnTo>
                  <a:lnTo>
                    <a:pt x="12506" y="11398"/>
                  </a:lnTo>
                  <a:cubicBezTo>
                    <a:pt x="12162" y="11819"/>
                    <a:pt x="11780" y="12239"/>
                    <a:pt x="11359" y="12583"/>
                  </a:cubicBezTo>
                  <a:lnTo>
                    <a:pt x="11321" y="12622"/>
                  </a:lnTo>
                  <a:lnTo>
                    <a:pt x="11321" y="12660"/>
                  </a:lnTo>
                  <a:cubicBezTo>
                    <a:pt x="11394" y="13137"/>
                    <a:pt x="11503" y="13650"/>
                    <a:pt x="11579" y="14096"/>
                  </a:cubicBezTo>
                  <a:lnTo>
                    <a:pt x="11579" y="14096"/>
                  </a:lnTo>
                  <a:lnTo>
                    <a:pt x="9352" y="15082"/>
                  </a:lnTo>
                  <a:lnTo>
                    <a:pt x="9352" y="15082"/>
                  </a:lnTo>
                  <a:lnTo>
                    <a:pt x="8491" y="13846"/>
                  </a:lnTo>
                  <a:lnTo>
                    <a:pt x="8452" y="13807"/>
                  </a:lnTo>
                  <a:lnTo>
                    <a:pt x="8414" y="13807"/>
                  </a:lnTo>
                  <a:cubicBezTo>
                    <a:pt x="8101" y="13852"/>
                    <a:pt x="7774" y="13871"/>
                    <a:pt x="7449" y="13871"/>
                  </a:cubicBezTo>
                  <a:cubicBezTo>
                    <a:pt x="7220" y="13871"/>
                    <a:pt x="6991" y="13861"/>
                    <a:pt x="6770" y="13846"/>
                  </a:cubicBezTo>
                  <a:lnTo>
                    <a:pt x="6731" y="13846"/>
                  </a:lnTo>
                  <a:lnTo>
                    <a:pt x="6693" y="13884"/>
                  </a:lnTo>
                  <a:lnTo>
                    <a:pt x="5851" y="15092"/>
                  </a:lnTo>
                  <a:lnTo>
                    <a:pt x="3566" y="14171"/>
                  </a:lnTo>
                  <a:lnTo>
                    <a:pt x="3566" y="14171"/>
                  </a:lnTo>
                  <a:cubicBezTo>
                    <a:pt x="3639" y="13690"/>
                    <a:pt x="3713" y="13178"/>
                    <a:pt x="3786" y="12736"/>
                  </a:cubicBezTo>
                  <a:lnTo>
                    <a:pt x="3786" y="12660"/>
                  </a:lnTo>
                  <a:lnTo>
                    <a:pt x="3748" y="12660"/>
                  </a:lnTo>
                  <a:cubicBezTo>
                    <a:pt x="3327" y="12316"/>
                    <a:pt x="2907" y="11933"/>
                    <a:pt x="2601" y="11513"/>
                  </a:cubicBezTo>
                  <a:lnTo>
                    <a:pt x="2563" y="11474"/>
                  </a:lnTo>
                  <a:lnTo>
                    <a:pt x="2524" y="11474"/>
                  </a:lnTo>
                  <a:lnTo>
                    <a:pt x="1050" y="11732"/>
                  </a:lnTo>
                  <a:lnTo>
                    <a:pt x="1050" y="11732"/>
                  </a:lnTo>
                  <a:lnTo>
                    <a:pt x="101" y="9505"/>
                  </a:lnTo>
                  <a:lnTo>
                    <a:pt x="1300" y="8606"/>
                  </a:lnTo>
                  <a:lnTo>
                    <a:pt x="1339" y="8606"/>
                  </a:lnTo>
                  <a:lnTo>
                    <a:pt x="1339" y="8568"/>
                  </a:lnTo>
                  <a:cubicBezTo>
                    <a:pt x="1262" y="8032"/>
                    <a:pt x="1224" y="7459"/>
                    <a:pt x="1300" y="6923"/>
                  </a:cubicBezTo>
                  <a:lnTo>
                    <a:pt x="1300" y="6885"/>
                  </a:lnTo>
                  <a:lnTo>
                    <a:pt x="1300" y="6847"/>
                  </a:lnTo>
                  <a:cubicBezTo>
                    <a:pt x="1299" y="6858"/>
                    <a:pt x="1297" y="6870"/>
                    <a:pt x="1296" y="6881"/>
                  </a:cubicBezTo>
                  <a:lnTo>
                    <a:pt x="1296" y="6881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58" y="6031"/>
                    <a:pt x="54" y="6041"/>
                    <a:pt x="50" y="6051"/>
                  </a:cubicBezTo>
                  <a:lnTo>
                    <a:pt x="50" y="6051"/>
                  </a:lnTo>
                  <a:lnTo>
                    <a:pt x="38" y="6043"/>
                  </a:lnTo>
                  <a:lnTo>
                    <a:pt x="38" y="6082"/>
                  </a:lnTo>
                  <a:cubicBezTo>
                    <a:pt x="42" y="6071"/>
                    <a:pt x="46" y="6061"/>
                    <a:pt x="50" y="6051"/>
                  </a:cubicBezTo>
                  <a:lnTo>
                    <a:pt x="50" y="6051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96" y="6882"/>
                    <a:pt x="1296" y="6881"/>
                    <a:pt x="1296" y="6881"/>
                  </a:cubicBezTo>
                  <a:lnTo>
                    <a:pt x="1296" y="6881"/>
                  </a:lnTo>
                  <a:lnTo>
                    <a:pt x="1300" y="6885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26" y="7395"/>
                    <a:pt x="1226" y="7943"/>
                    <a:pt x="1296" y="8457"/>
                  </a:cubicBezTo>
                  <a:lnTo>
                    <a:pt x="1296" y="8457"/>
                  </a:lnTo>
                  <a:lnTo>
                    <a:pt x="77" y="9371"/>
                  </a:lnTo>
                  <a:lnTo>
                    <a:pt x="38" y="9409"/>
                  </a:lnTo>
                  <a:lnTo>
                    <a:pt x="38" y="9447"/>
                  </a:lnTo>
                  <a:cubicBezTo>
                    <a:pt x="339" y="10162"/>
                    <a:pt x="677" y="10913"/>
                    <a:pt x="1015" y="11738"/>
                  </a:cubicBezTo>
                  <a:lnTo>
                    <a:pt x="1015" y="11738"/>
                  </a:lnTo>
                  <a:lnTo>
                    <a:pt x="994" y="11742"/>
                  </a:lnTo>
                  <a:lnTo>
                    <a:pt x="1023" y="11756"/>
                  </a:lnTo>
                  <a:lnTo>
                    <a:pt x="1023" y="11756"/>
                  </a:lnTo>
                  <a:cubicBezTo>
                    <a:pt x="1026" y="11764"/>
                    <a:pt x="1029" y="11772"/>
                    <a:pt x="1033" y="11780"/>
                  </a:cubicBezTo>
                  <a:lnTo>
                    <a:pt x="1033" y="11819"/>
                  </a:lnTo>
                  <a:lnTo>
                    <a:pt x="1071" y="11819"/>
                  </a:lnTo>
                  <a:lnTo>
                    <a:pt x="2534" y="11563"/>
                  </a:lnTo>
                  <a:lnTo>
                    <a:pt x="2534" y="11563"/>
                  </a:lnTo>
                  <a:cubicBezTo>
                    <a:pt x="2865" y="11965"/>
                    <a:pt x="3266" y="12368"/>
                    <a:pt x="3703" y="12702"/>
                  </a:cubicBezTo>
                  <a:lnTo>
                    <a:pt x="3703" y="12702"/>
                  </a:lnTo>
                  <a:cubicBezTo>
                    <a:pt x="3629" y="13152"/>
                    <a:pt x="3555" y="13671"/>
                    <a:pt x="3480" y="14190"/>
                  </a:cubicBezTo>
                  <a:lnTo>
                    <a:pt x="3480" y="14228"/>
                  </a:lnTo>
                  <a:lnTo>
                    <a:pt x="3519" y="14228"/>
                  </a:lnTo>
                  <a:lnTo>
                    <a:pt x="5890" y="15184"/>
                  </a:lnTo>
                  <a:lnTo>
                    <a:pt x="5928" y="15222"/>
                  </a:lnTo>
                  <a:lnTo>
                    <a:pt x="5966" y="15146"/>
                  </a:lnTo>
                  <a:lnTo>
                    <a:pt x="6815" y="13928"/>
                  </a:lnTo>
                  <a:lnTo>
                    <a:pt x="6815" y="13928"/>
                  </a:lnTo>
                  <a:cubicBezTo>
                    <a:pt x="7057" y="13959"/>
                    <a:pt x="7292" y="13975"/>
                    <a:pt x="7527" y="13975"/>
                  </a:cubicBezTo>
                  <a:cubicBezTo>
                    <a:pt x="7811" y="13975"/>
                    <a:pt x="8094" y="13951"/>
                    <a:pt x="8386" y="13897"/>
                  </a:cubicBezTo>
                  <a:lnTo>
                    <a:pt x="8386" y="13897"/>
                  </a:lnTo>
                  <a:lnTo>
                    <a:pt x="9294" y="15108"/>
                  </a:lnTo>
                  <a:lnTo>
                    <a:pt x="9332" y="15184"/>
                  </a:lnTo>
                  <a:lnTo>
                    <a:pt x="9370" y="15146"/>
                  </a:lnTo>
                  <a:lnTo>
                    <a:pt x="11742" y="14152"/>
                  </a:lnTo>
                  <a:lnTo>
                    <a:pt x="11780" y="14113"/>
                  </a:lnTo>
                  <a:lnTo>
                    <a:pt x="11780" y="14037"/>
                  </a:lnTo>
                  <a:cubicBezTo>
                    <a:pt x="11705" y="13590"/>
                    <a:pt x="11595" y="13071"/>
                    <a:pt x="11518" y="12585"/>
                  </a:cubicBezTo>
                  <a:lnTo>
                    <a:pt x="11518" y="12585"/>
                  </a:lnTo>
                  <a:cubicBezTo>
                    <a:pt x="11910" y="12259"/>
                    <a:pt x="12300" y="11868"/>
                    <a:pt x="12626" y="11443"/>
                  </a:cubicBezTo>
                  <a:lnTo>
                    <a:pt x="12626" y="11443"/>
                  </a:lnTo>
                  <a:lnTo>
                    <a:pt x="14002" y="11654"/>
                  </a:lnTo>
                  <a:lnTo>
                    <a:pt x="14002" y="11654"/>
                  </a:lnTo>
                  <a:lnTo>
                    <a:pt x="13998" y="11666"/>
                  </a:lnTo>
                  <a:lnTo>
                    <a:pt x="14008" y="11655"/>
                  </a:lnTo>
                  <a:lnTo>
                    <a:pt x="14008" y="11655"/>
                  </a:lnTo>
                  <a:lnTo>
                    <a:pt x="14075" y="11666"/>
                  </a:lnTo>
                  <a:lnTo>
                    <a:pt x="14151" y="11666"/>
                  </a:lnTo>
                  <a:lnTo>
                    <a:pt x="14189" y="11627"/>
                  </a:lnTo>
                  <a:cubicBezTo>
                    <a:pt x="14495" y="10786"/>
                    <a:pt x="14801" y="10021"/>
                    <a:pt x="15145" y="9218"/>
                  </a:cubicBezTo>
                  <a:lnTo>
                    <a:pt x="15145" y="9180"/>
                  </a:lnTo>
                  <a:lnTo>
                    <a:pt x="15069" y="9141"/>
                  </a:lnTo>
                  <a:lnTo>
                    <a:pt x="13848" y="8290"/>
                  </a:lnTo>
                  <a:lnTo>
                    <a:pt x="13848" y="8290"/>
                  </a:lnTo>
                  <a:cubicBezTo>
                    <a:pt x="13882" y="7748"/>
                    <a:pt x="13881" y="7207"/>
                    <a:pt x="13813" y="6700"/>
                  </a:cubicBezTo>
                  <a:lnTo>
                    <a:pt x="13813" y="6700"/>
                  </a:lnTo>
                  <a:lnTo>
                    <a:pt x="15031" y="5814"/>
                  </a:lnTo>
                  <a:lnTo>
                    <a:pt x="15069" y="5776"/>
                  </a:lnTo>
                  <a:lnTo>
                    <a:pt x="15069" y="5737"/>
                  </a:lnTo>
                  <a:cubicBezTo>
                    <a:pt x="14687" y="4934"/>
                    <a:pt x="14381" y="4131"/>
                    <a:pt x="14036" y="3366"/>
                  </a:cubicBezTo>
                  <a:lnTo>
                    <a:pt x="13998" y="3328"/>
                  </a:lnTo>
                  <a:lnTo>
                    <a:pt x="13960" y="3328"/>
                  </a:lnTo>
                  <a:lnTo>
                    <a:pt x="12496" y="3621"/>
                  </a:lnTo>
                  <a:lnTo>
                    <a:pt x="12496" y="3621"/>
                  </a:lnTo>
                  <a:cubicBezTo>
                    <a:pt x="12156" y="3208"/>
                    <a:pt x="11744" y="2796"/>
                    <a:pt x="11331" y="2457"/>
                  </a:cubicBezTo>
                  <a:lnTo>
                    <a:pt x="11331" y="2457"/>
                  </a:lnTo>
                  <a:cubicBezTo>
                    <a:pt x="11404" y="1979"/>
                    <a:pt x="11477" y="1470"/>
                    <a:pt x="11550" y="995"/>
                  </a:cubicBezTo>
                  <a:lnTo>
                    <a:pt x="11550" y="957"/>
                  </a:lnTo>
                  <a:lnTo>
                    <a:pt x="11474" y="957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8226513" y="2459388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lists">
  <p:cSld name="CUSTOM_13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idx="1" type="body"/>
          </p:nvPr>
        </p:nvSpPr>
        <p:spPr>
          <a:xfrm>
            <a:off x="720000" y="1357150"/>
            <a:ext cx="378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3" name="Google Shape;233;p18"/>
          <p:cNvSpPr txBox="1"/>
          <p:nvPr>
            <p:ph idx="2" type="body"/>
          </p:nvPr>
        </p:nvSpPr>
        <p:spPr>
          <a:xfrm>
            <a:off x="4639200" y="1357150"/>
            <a:ext cx="378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4" name="Google Shape;234;p18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words">
  <p:cSld name="CUSTOM_16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9"/>
          <p:cNvGrpSpPr/>
          <p:nvPr/>
        </p:nvGrpSpPr>
        <p:grpSpPr>
          <a:xfrm>
            <a:off x="2445725" y="386175"/>
            <a:ext cx="5978400" cy="722875"/>
            <a:chOff x="2445725" y="386175"/>
            <a:chExt cx="5978400" cy="722875"/>
          </a:xfrm>
        </p:grpSpPr>
        <p:sp>
          <p:nvSpPr>
            <p:cNvPr id="237" name="Google Shape;237;p19"/>
            <p:cNvSpPr/>
            <p:nvPr/>
          </p:nvSpPr>
          <p:spPr>
            <a:xfrm>
              <a:off x="2445725" y="474550"/>
              <a:ext cx="5877600" cy="634500"/>
            </a:xfrm>
            <a:prstGeom prst="rect">
              <a:avLst/>
            </a:pr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2546525" y="386175"/>
              <a:ext cx="5877600" cy="6345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19"/>
          <p:cNvSpPr txBox="1"/>
          <p:nvPr>
            <p:ph type="ctrTitle"/>
          </p:nvPr>
        </p:nvSpPr>
        <p:spPr>
          <a:xfrm>
            <a:off x="2261427" y="473350"/>
            <a:ext cx="6032100" cy="384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154724" y="645568"/>
            <a:ext cx="5092788" cy="2127741"/>
          </a:xfrm>
          <a:custGeom>
            <a:rect b="b" l="l" r="r" t="t"/>
            <a:pathLst>
              <a:path extrusionOk="0" h="46508" w="69455">
                <a:moveTo>
                  <a:pt x="0" y="1"/>
                </a:moveTo>
                <a:lnTo>
                  <a:pt x="0" y="46508"/>
                </a:lnTo>
                <a:lnTo>
                  <a:pt x="69455" y="46508"/>
                </a:lnTo>
                <a:lnTo>
                  <a:pt x="69455" y="42224"/>
                </a:lnTo>
                <a:lnTo>
                  <a:pt x="4628" y="1"/>
                </a:lnTo>
                <a:close/>
              </a:path>
            </a:pathLst>
          </a:custGeom>
          <a:solidFill>
            <a:srgbClr val="A4C1FF">
              <a:alpha val="38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228899" y="551643"/>
            <a:ext cx="5181600" cy="21276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3395247" y="626617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506988" y="626617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" name="Google Shape;31;p3"/>
          <p:cNvCxnSpPr/>
          <p:nvPr/>
        </p:nvCxnSpPr>
        <p:spPr>
          <a:xfrm>
            <a:off x="3228904" y="773818"/>
            <a:ext cx="5195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3"/>
          <p:cNvSpPr/>
          <p:nvPr/>
        </p:nvSpPr>
        <p:spPr>
          <a:xfrm>
            <a:off x="3618726" y="626617"/>
            <a:ext cx="78000" cy="7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 txBox="1"/>
          <p:nvPr>
            <p:ph type="ctrTitle"/>
          </p:nvPr>
        </p:nvSpPr>
        <p:spPr>
          <a:xfrm>
            <a:off x="4848951" y="721767"/>
            <a:ext cx="34920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" name="Google Shape;34;p3"/>
          <p:cNvSpPr txBox="1"/>
          <p:nvPr>
            <p:ph idx="1" type="subTitle"/>
          </p:nvPr>
        </p:nvSpPr>
        <p:spPr>
          <a:xfrm>
            <a:off x="4848950" y="1626807"/>
            <a:ext cx="3271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hasCustomPrompt="1" idx="2" type="title"/>
          </p:nvPr>
        </p:nvSpPr>
        <p:spPr>
          <a:xfrm>
            <a:off x="3316276" y="1287568"/>
            <a:ext cx="138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9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7" name="Google Shape;247;p23"/>
          <p:cNvSpPr txBox="1"/>
          <p:nvPr>
            <p:ph idx="1" type="subTitle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8" name="Google Shape;248;p23"/>
          <p:cNvSpPr/>
          <p:nvPr/>
        </p:nvSpPr>
        <p:spPr>
          <a:xfrm>
            <a:off x="1" y="2057499"/>
            <a:ext cx="1624480" cy="3085969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9" name="Google Shape;249;p23"/>
          <p:cNvSpPr/>
          <p:nvPr/>
        </p:nvSpPr>
        <p:spPr>
          <a:xfrm>
            <a:off x="6243299" y="127"/>
            <a:ext cx="2900740" cy="242413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0" name="Google Shape;250;p23"/>
          <p:cNvSpPr/>
          <p:nvPr/>
        </p:nvSpPr>
        <p:spPr>
          <a:xfrm>
            <a:off x="57" y="117"/>
            <a:ext cx="4164181" cy="1665275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1" name="Google Shape;251;p23"/>
          <p:cNvSpPr/>
          <p:nvPr/>
        </p:nvSpPr>
        <p:spPr>
          <a:xfrm>
            <a:off x="3492850" y="3257726"/>
            <a:ext cx="5651115" cy="188575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2" name="Google Shape;252;p23"/>
          <p:cNvSpPr/>
          <p:nvPr/>
        </p:nvSpPr>
        <p:spPr>
          <a:xfrm>
            <a:off x="6243298" y="137"/>
            <a:ext cx="2803667" cy="514339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3" name="Google Shape;253;p23"/>
          <p:cNvSpPr/>
          <p:nvPr/>
        </p:nvSpPr>
        <p:spPr>
          <a:xfrm>
            <a:off x="1" y="2315445"/>
            <a:ext cx="3746537" cy="2828027"/>
          </a:xfrm>
          <a:custGeom>
            <a:rect b="b" l="l" r="r" t="t"/>
            <a:pathLst>
              <a:path extrusionOk="0" h="46344" w="61396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4" name="Google Shape;254;p23"/>
          <p:cNvSpPr/>
          <p:nvPr/>
        </p:nvSpPr>
        <p:spPr>
          <a:xfrm>
            <a:off x="-1" y="0"/>
            <a:ext cx="5207314" cy="1667670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5" name="Google Shape;255;p23"/>
          <p:cNvSpPr/>
          <p:nvPr/>
        </p:nvSpPr>
        <p:spPr>
          <a:xfrm>
            <a:off x="1675567" y="4668149"/>
            <a:ext cx="1925" cy="756"/>
          </a:xfrm>
          <a:custGeom>
            <a:rect b="b" l="l" r="r" t="t"/>
            <a:pathLst>
              <a:path extrusionOk="0" h="11" w="28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256" name="Google Shape;256;p23"/>
          <p:cNvGrpSpPr/>
          <p:nvPr/>
        </p:nvGrpSpPr>
        <p:grpSpPr>
          <a:xfrm>
            <a:off x="137565" y="3137063"/>
            <a:ext cx="1263123" cy="1933370"/>
            <a:chOff x="1069625" y="2883725"/>
            <a:chExt cx="1422756" cy="2177709"/>
          </a:xfrm>
        </p:grpSpPr>
        <p:sp>
          <p:nvSpPr>
            <p:cNvPr id="257" name="Google Shape;257;p23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grpSp>
        <p:nvGrpSpPr>
          <p:cNvPr id="269" name="Google Shape;269;p23"/>
          <p:cNvGrpSpPr/>
          <p:nvPr/>
        </p:nvGrpSpPr>
        <p:grpSpPr>
          <a:xfrm>
            <a:off x="8051535" y="128443"/>
            <a:ext cx="708061" cy="1027764"/>
            <a:chOff x="7866888" y="150180"/>
            <a:chExt cx="827948" cy="1201782"/>
          </a:xfrm>
        </p:grpSpPr>
        <p:sp>
          <p:nvSpPr>
            <p:cNvPr id="270" name="Google Shape;270;p23"/>
            <p:cNvSpPr/>
            <p:nvPr/>
          </p:nvSpPr>
          <p:spPr>
            <a:xfrm>
              <a:off x="8177008" y="150180"/>
              <a:ext cx="174787" cy="177948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7866888" y="450814"/>
              <a:ext cx="137740" cy="140146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8383135" y="508068"/>
              <a:ext cx="148050" cy="151349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8089031" y="679005"/>
              <a:ext cx="164339" cy="166333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7891426" y="1001839"/>
              <a:ext cx="120213" cy="1222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8295089" y="1070709"/>
              <a:ext cx="125643" cy="127774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8527129" y="842656"/>
              <a:ext cx="167707" cy="170250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8552491" y="1252712"/>
              <a:ext cx="97531" cy="9925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278" name="Google Shape;278;p23"/>
          <p:cNvSpPr/>
          <p:nvPr/>
        </p:nvSpPr>
        <p:spPr>
          <a:xfrm>
            <a:off x="7354709" y="4156476"/>
            <a:ext cx="1611907" cy="872879"/>
          </a:xfrm>
          <a:custGeom>
            <a:rect b="b" l="l" r="r" t="t"/>
            <a:pathLst>
              <a:path extrusionOk="0" h="13499" w="24928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79" name="Google Shape;279;p23"/>
          <p:cNvSpPr/>
          <p:nvPr/>
        </p:nvSpPr>
        <p:spPr>
          <a:xfrm>
            <a:off x="56025" y="95928"/>
            <a:ext cx="3190336" cy="570028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/>
          <p:nvPr/>
        </p:nvSpPr>
        <p:spPr>
          <a:xfrm rot="10800000">
            <a:off x="87" y="37"/>
            <a:ext cx="9152992" cy="3054314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4"/>
          <p:cNvSpPr/>
          <p:nvPr/>
        </p:nvSpPr>
        <p:spPr>
          <a:xfrm rot="10800000">
            <a:off x="3215879" y="2769117"/>
            <a:ext cx="5937196" cy="2374383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4"/>
          <p:cNvSpPr/>
          <p:nvPr/>
        </p:nvSpPr>
        <p:spPr>
          <a:xfrm flipH="1" rot="812510">
            <a:off x="5734808" y="391831"/>
            <a:ext cx="4114863" cy="1317807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4" name="Google Shape;284;p24"/>
          <p:cNvSpPr/>
          <p:nvPr/>
        </p:nvSpPr>
        <p:spPr>
          <a:xfrm rot="9292910">
            <a:off x="1233532" y="4036121"/>
            <a:ext cx="3919800" cy="2421730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7247696" y="4200582"/>
            <a:ext cx="2253722" cy="845297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24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287" name="Google Shape;287;p24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299" name="Google Shape;299;p24"/>
          <p:cNvSpPr txBox="1"/>
          <p:nvPr>
            <p:ph type="title"/>
          </p:nvPr>
        </p:nvSpPr>
        <p:spPr>
          <a:xfrm>
            <a:off x="1678625" y="2393825"/>
            <a:ext cx="36192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0" name="Google Shape;300;p24"/>
          <p:cNvSpPr txBox="1"/>
          <p:nvPr>
            <p:ph idx="1" type="subTitle"/>
          </p:nvPr>
        </p:nvSpPr>
        <p:spPr>
          <a:xfrm>
            <a:off x="1780775" y="3127325"/>
            <a:ext cx="341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1" name="Google Shape;301;p24"/>
          <p:cNvSpPr txBox="1"/>
          <p:nvPr>
            <p:ph hasCustomPrompt="1" idx="2" type="title"/>
          </p:nvPr>
        </p:nvSpPr>
        <p:spPr>
          <a:xfrm>
            <a:off x="1678625" y="1437875"/>
            <a:ext cx="3619200" cy="8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 txBox="1"/>
          <p:nvPr>
            <p:ph idx="1" type="body"/>
          </p:nvPr>
        </p:nvSpPr>
        <p:spPr>
          <a:xfrm>
            <a:off x="733600" y="1122425"/>
            <a:ext cx="7054500" cy="31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4" name="Google Shape;304;p25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p25"/>
          <p:cNvSpPr/>
          <p:nvPr/>
        </p:nvSpPr>
        <p:spPr>
          <a:xfrm rot="10800000">
            <a:off x="7989116" y="3"/>
            <a:ext cx="1154886" cy="2193896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306" name="Google Shape;306;p25"/>
          <p:cNvGrpSpPr/>
          <p:nvPr/>
        </p:nvGrpSpPr>
        <p:grpSpPr>
          <a:xfrm rot="10800000">
            <a:off x="8148113" y="51727"/>
            <a:ext cx="898043" cy="1374570"/>
            <a:chOff x="1069625" y="2883725"/>
            <a:chExt cx="1422756" cy="2177709"/>
          </a:xfrm>
        </p:grpSpPr>
        <p:sp>
          <p:nvSpPr>
            <p:cNvPr id="307" name="Google Shape;307;p25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"/>
          <p:cNvSpPr txBox="1"/>
          <p:nvPr>
            <p:ph idx="1" type="body"/>
          </p:nvPr>
        </p:nvSpPr>
        <p:spPr>
          <a:xfrm>
            <a:off x="733600" y="1387800"/>
            <a:ext cx="35664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1" name="Google Shape;321;p26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" name="Google Shape;322;p26"/>
          <p:cNvSpPr txBox="1"/>
          <p:nvPr>
            <p:ph idx="2" type="body"/>
          </p:nvPr>
        </p:nvSpPr>
        <p:spPr>
          <a:xfrm>
            <a:off x="4802115" y="1387800"/>
            <a:ext cx="35664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3" name="Google Shape;323;p26"/>
          <p:cNvSpPr/>
          <p:nvPr/>
        </p:nvSpPr>
        <p:spPr>
          <a:xfrm>
            <a:off x="3492850" y="3257726"/>
            <a:ext cx="5651115" cy="188575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24" name="Google Shape;324;p26"/>
          <p:cNvSpPr/>
          <p:nvPr/>
        </p:nvSpPr>
        <p:spPr>
          <a:xfrm rot="-3382099">
            <a:off x="6414742" y="-919524"/>
            <a:ext cx="2803657" cy="5143371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25" name="Google Shape;325;p26"/>
          <p:cNvSpPr/>
          <p:nvPr/>
        </p:nvSpPr>
        <p:spPr>
          <a:xfrm>
            <a:off x="7354709" y="4156476"/>
            <a:ext cx="1611907" cy="872879"/>
          </a:xfrm>
          <a:custGeom>
            <a:rect b="b" l="l" r="r" t="t"/>
            <a:pathLst>
              <a:path extrusionOk="0" h="13499" w="24928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/>
          <p:nvPr/>
        </p:nvSpPr>
        <p:spPr>
          <a:xfrm>
            <a:off x="6633775" y="-31"/>
            <a:ext cx="2509881" cy="1506733"/>
          </a:xfrm>
          <a:custGeom>
            <a:rect b="b" l="l" r="r" t="t"/>
            <a:pathLst>
              <a:path extrusionOk="0" h="31838" w="53035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7"/>
          <p:cNvSpPr/>
          <p:nvPr/>
        </p:nvSpPr>
        <p:spPr>
          <a:xfrm>
            <a:off x="6044591" y="3558325"/>
            <a:ext cx="3099193" cy="1584984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7"/>
          <p:cNvSpPr/>
          <p:nvPr/>
        </p:nvSpPr>
        <p:spPr>
          <a:xfrm>
            <a:off x="5207301" y="4466207"/>
            <a:ext cx="2549728" cy="677082"/>
          </a:xfrm>
          <a:custGeom>
            <a:rect b="b" l="l" r="r" t="t"/>
            <a:pathLst>
              <a:path extrusionOk="0" h="14532" w="54724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7313611" y="-125"/>
            <a:ext cx="1830058" cy="3010012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7"/>
          <p:cNvSpPr/>
          <p:nvPr/>
        </p:nvSpPr>
        <p:spPr>
          <a:xfrm>
            <a:off x="8194399" y="4066033"/>
            <a:ext cx="120488" cy="92486"/>
          </a:xfrm>
          <a:custGeom>
            <a:rect b="b" l="l" r="r" t="t"/>
            <a:pathLst>
              <a:path extrusionOk="0" h="1985" w="2586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8086354" y="4276953"/>
            <a:ext cx="138240" cy="117180"/>
          </a:xfrm>
          <a:custGeom>
            <a:rect b="b" l="l" r="r" t="t"/>
            <a:pathLst>
              <a:path extrusionOk="0" h="2515" w="2967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8086774" y="4350614"/>
            <a:ext cx="186" cy="978"/>
          </a:xfrm>
          <a:custGeom>
            <a:rect b="b" l="l" r="r" t="t"/>
            <a:pathLst>
              <a:path extrusionOk="0" h="21" w="4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>
            <a:off x="8086914" y="4342414"/>
            <a:ext cx="1025" cy="8247"/>
          </a:xfrm>
          <a:custGeom>
            <a:rect b="b" l="l" r="r" t="t"/>
            <a:pathLst>
              <a:path extrusionOk="0" h="177" w="22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"/>
          <p:cNvSpPr/>
          <p:nvPr/>
        </p:nvSpPr>
        <p:spPr>
          <a:xfrm>
            <a:off x="8384678" y="4415329"/>
            <a:ext cx="127058" cy="105299"/>
          </a:xfrm>
          <a:custGeom>
            <a:rect b="b" l="l" r="r" t="t"/>
            <a:pathLst>
              <a:path extrusionOk="0" h="2260" w="2727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7"/>
          <p:cNvSpPr/>
          <p:nvPr/>
        </p:nvSpPr>
        <p:spPr>
          <a:xfrm>
            <a:off x="8043304" y="4600531"/>
            <a:ext cx="135631" cy="94956"/>
          </a:xfrm>
          <a:custGeom>
            <a:rect b="b" l="l" r="r" t="t"/>
            <a:pathLst>
              <a:path extrusionOk="0" h="2038" w="2911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"/>
          <p:cNvSpPr/>
          <p:nvPr/>
        </p:nvSpPr>
        <p:spPr>
          <a:xfrm>
            <a:off x="7776617" y="4507813"/>
            <a:ext cx="122445" cy="98636"/>
          </a:xfrm>
          <a:custGeom>
            <a:rect b="b" l="l" r="r" t="t"/>
            <a:pathLst>
              <a:path extrusionOk="0" h="2117" w="2628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7"/>
          <p:cNvSpPr/>
          <p:nvPr/>
        </p:nvSpPr>
        <p:spPr>
          <a:xfrm>
            <a:off x="7594119" y="4783263"/>
            <a:ext cx="129807" cy="115922"/>
          </a:xfrm>
          <a:custGeom>
            <a:rect b="b" l="l" r="r" t="t"/>
            <a:pathLst>
              <a:path extrusionOk="0" h="2488" w="2786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7"/>
          <p:cNvSpPr/>
          <p:nvPr/>
        </p:nvSpPr>
        <p:spPr>
          <a:xfrm>
            <a:off x="7906606" y="4876539"/>
            <a:ext cx="124495" cy="91508"/>
          </a:xfrm>
          <a:custGeom>
            <a:rect b="b" l="l" r="r" t="t"/>
            <a:pathLst>
              <a:path extrusionOk="0" h="1964" w="2672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7"/>
          <p:cNvSpPr/>
          <p:nvPr/>
        </p:nvSpPr>
        <p:spPr>
          <a:xfrm>
            <a:off x="8356071" y="4719991"/>
            <a:ext cx="120908" cy="112428"/>
          </a:xfrm>
          <a:custGeom>
            <a:rect b="b" l="l" r="r" t="t"/>
            <a:pathLst>
              <a:path extrusionOk="0" h="2413" w="2595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"/>
          <p:cNvSpPr/>
          <p:nvPr/>
        </p:nvSpPr>
        <p:spPr>
          <a:xfrm>
            <a:off x="7806604" y="250323"/>
            <a:ext cx="1059134" cy="397246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7"/>
          <p:cNvSpPr/>
          <p:nvPr/>
        </p:nvSpPr>
        <p:spPr>
          <a:xfrm>
            <a:off x="-2" y="4372275"/>
            <a:ext cx="818846" cy="770995"/>
          </a:xfrm>
          <a:custGeom>
            <a:rect b="b" l="l" r="r" t="t"/>
            <a:pathLst>
              <a:path extrusionOk="0" h="15210" w="16154">
                <a:moveTo>
                  <a:pt x="0" y="1"/>
                </a:moveTo>
                <a:lnTo>
                  <a:pt x="0" y="15210"/>
                </a:lnTo>
                <a:lnTo>
                  <a:pt x="16153" y="15210"/>
                </a:lnTo>
                <a:cubicBezTo>
                  <a:pt x="15083" y="12179"/>
                  <a:pt x="13675" y="9303"/>
                  <a:pt x="11709" y="6797"/>
                </a:cubicBezTo>
                <a:cubicBezTo>
                  <a:pt x="8823" y="3115"/>
                  <a:pt x="4518" y="36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7"/>
          <p:cNvSpPr/>
          <p:nvPr/>
        </p:nvSpPr>
        <p:spPr>
          <a:xfrm>
            <a:off x="56721" y="4658168"/>
            <a:ext cx="557590" cy="367249"/>
          </a:xfrm>
          <a:custGeom>
            <a:rect b="b" l="l" r="r" t="t"/>
            <a:pathLst>
              <a:path extrusionOk="0" h="7245" w="11000">
                <a:moveTo>
                  <a:pt x="4375" y="0"/>
                </a:moveTo>
                <a:cubicBezTo>
                  <a:pt x="3572" y="0"/>
                  <a:pt x="2682" y="356"/>
                  <a:pt x="1952" y="645"/>
                </a:cubicBezTo>
                <a:cubicBezTo>
                  <a:pt x="1197" y="942"/>
                  <a:pt x="507" y="1210"/>
                  <a:pt x="33" y="1902"/>
                </a:cubicBezTo>
                <a:cubicBezTo>
                  <a:pt x="0" y="1951"/>
                  <a:pt x="42" y="2027"/>
                  <a:pt x="97" y="2027"/>
                </a:cubicBezTo>
                <a:cubicBezTo>
                  <a:pt x="99" y="2027"/>
                  <a:pt x="100" y="2027"/>
                  <a:pt x="102" y="2027"/>
                </a:cubicBezTo>
                <a:cubicBezTo>
                  <a:pt x="938" y="1961"/>
                  <a:pt x="1611" y="1549"/>
                  <a:pt x="2402" y="1285"/>
                </a:cubicBezTo>
                <a:cubicBezTo>
                  <a:pt x="2828" y="1142"/>
                  <a:pt x="3262" y="1024"/>
                  <a:pt x="3702" y="929"/>
                </a:cubicBezTo>
                <a:cubicBezTo>
                  <a:pt x="3876" y="891"/>
                  <a:pt x="4120" y="823"/>
                  <a:pt x="4330" y="823"/>
                </a:cubicBezTo>
                <a:cubicBezTo>
                  <a:pt x="4568" y="823"/>
                  <a:pt x="4763" y="910"/>
                  <a:pt x="4771" y="1226"/>
                </a:cubicBezTo>
                <a:cubicBezTo>
                  <a:pt x="4785" y="1926"/>
                  <a:pt x="3902" y="2445"/>
                  <a:pt x="3664" y="3078"/>
                </a:cubicBezTo>
                <a:cubicBezTo>
                  <a:pt x="3458" y="3622"/>
                  <a:pt x="3506" y="4326"/>
                  <a:pt x="3990" y="4700"/>
                </a:cubicBezTo>
                <a:cubicBezTo>
                  <a:pt x="4206" y="4867"/>
                  <a:pt x="4441" y="4927"/>
                  <a:pt x="4683" y="4927"/>
                </a:cubicBezTo>
                <a:cubicBezTo>
                  <a:pt x="5132" y="4927"/>
                  <a:pt x="5607" y="4723"/>
                  <a:pt x="6033" y="4624"/>
                </a:cubicBezTo>
                <a:cubicBezTo>
                  <a:pt x="6265" y="4570"/>
                  <a:pt x="6989" y="4394"/>
                  <a:pt x="7578" y="4394"/>
                </a:cubicBezTo>
                <a:cubicBezTo>
                  <a:pt x="8024" y="4394"/>
                  <a:pt x="8391" y="4495"/>
                  <a:pt x="8408" y="4826"/>
                </a:cubicBezTo>
                <a:cubicBezTo>
                  <a:pt x="8426" y="5150"/>
                  <a:pt x="8206" y="5455"/>
                  <a:pt x="8250" y="5804"/>
                </a:cubicBezTo>
                <a:cubicBezTo>
                  <a:pt x="8286" y="6101"/>
                  <a:pt x="8417" y="6375"/>
                  <a:pt x="8606" y="6603"/>
                </a:cubicBezTo>
                <a:cubicBezTo>
                  <a:pt x="9030" y="7116"/>
                  <a:pt x="9560" y="7245"/>
                  <a:pt x="10141" y="7245"/>
                </a:cubicBezTo>
                <a:cubicBezTo>
                  <a:pt x="10317" y="7245"/>
                  <a:pt x="10497" y="7233"/>
                  <a:pt x="10681" y="7216"/>
                </a:cubicBezTo>
                <a:cubicBezTo>
                  <a:pt x="10926" y="7195"/>
                  <a:pt x="10999" y="6837"/>
                  <a:pt x="10741" y="6762"/>
                </a:cubicBezTo>
                <a:cubicBezTo>
                  <a:pt x="10306" y="6636"/>
                  <a:pt x="9793" y="6496"/>
                  <a:pt x="9418" y="6231"/>
                </a:cubicBezTo>
                <a:cubicBezTo>
                  <a:pt x="9003" y="5937"/>
                  <a:pt x="9015" y="5640"/>
                  <a:pt x="9116" y="5183"/>
                </a:cubicBezTo>
                <a:cubicBezTo>
                  <a:pt x="9263" y="4523"/>
                  <a:pt x="9032" y="3977"/>
                  <a:pt x="8391" y="3743"/>
                </a:cubicBezTo>
                <a:cubicBezTo>
                  <a:pt x="8092" y="3635"/>
                  <a:pt x="7766" y="3595"/>
                  <a:pt x="7435" y="3595"/>
                </a:cubicBezTo>
                <a:cubicBezTo>
                  <a:pt x="6946" y="3595"/>
                  <a:pt x="6445" y="3681"/>
                  <a:pt x="6000" y="3762"/>
                </a:cubicBezTo>
                <a:cubicBezTo>
                  <a:pt x="5610" y="3833"/>
                  <a:pt x="5165" y="4045"/>
                  <a:pt x="4769" y="4045"/>
                </a:cubicBezTo>
                <a:cubicBezTo>
                  <a:pt x="4762" y="4045"/>
                  <a:pt x="4756" y="4045"/>
                  <a:pt x="4749" y="4045"/>
                </a:cubicBezTo>
                <a:cubicBezTo>
                  <a:pt x="4184" y="4036"/>
                  <a:pt x="4429" y="3367"/>
                  <a:pt x="4622" y="3079"/>
                </a:cubicBezTo>
                <a:cubicBezTo>
                  <a:pt x="5025" y="2482"/>
                  <a:pt x="5584" y="2010"/>
                  <a:pt x="5587" y="1224"/>
                </a:cubicBezTo>
                <a:cubicBezTo>
                  <a:pt x="5588" y="528"/>
                  <a:pt x="5110" y="15"/>
                  <a:pt x="4431" y="1"/>
                </a:cubicBezTo>
                <a:cubicBezTo>
                  <a:pt x="4412" y="1"/>
                  <a:pt x="4393" y="0"/>
                  <a:pt x="4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7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/>
          <p:nvPr>
            <p:ph type="title"/>
          </p:nvPr>
        </p:nvSpPr>
        <p:spPr>
          <a:xfrm>
            <a:off x="5176050" y="1498938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7" name="Google Shape;347;p28"/>
          <p:cNvSpPr txBox="1"/>
          <p:nvPr>
            <p:ph idx="1" type="body"/>
          </p:nvPr>
        </p:nvSpPr>
        <p:spPr>
          <a:xfrm>
            <a:off x="5176050" y="2332938"/>
            <a:ext cx="2808000" cy="19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8" name="Google Shape;348;p28"/>
          <p:cNvSpPr/>
          <p:nvPr/>
        </p:nvSpPr>
        <p:spPr>
          <a:xfrm rot="9082513">
            <a:off x="6980102" y="3952157"/>
            <a:ext cx="3598474" cy="1443190"/>
          </a:xfrm>
          <a:custGeom>
            <a:rect b="b" l="l" r="r" t="t"/>
            <a:pathLst>
              <a:path extrusionOk="0" h="23791" w="59323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350" name="Google Shape;350;p28"/>
            <p:cNvSpPr/>
            <p:nvPr/>
          </p:nvSpPr>
          <p:spPr>
            <a:xfrm>
              <a:off x="4388400" y="3092250"/>
              <a:ext cx="1278950" cy="334150"/>
            </a:xfrm>
            <a:custGeom>
              <a:rect b="b" l="l" r="r" t="t"/>
              <a:pathLst>
                <a:path extrusionOk="0" h="13366" w="51158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4388400" y="3092250"/>
              <a:ext cx="1471100" cy="336325"/>
            </a:xfrm>
            <a:custGeom>
              <a:rect b="b" l="l" r="r" t="t"/>
              <a:pathLst>
                <a:path extrusionOk="0" h="13453" w="58844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7" name="Google Shape;357;p28"/>
          <p:cNvSpPr/>
          <p:nvPr/>
        </p:nvSpPr>
        <p:spPr>
          <a:xfrm rot="8100000">
            <a:off x="6546459" y="4201065"/>
            <a:ext cx="3346003" cy="2067227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/>
          <p:nvPr/>
        </p:nvSpPr>
        <p:spPr>
          <a:xfrm rot="-5400000">
            <a:off x="4023880" y="1655217"/>
            <a:ext cx="6775255" cy="3464988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9"/>
          <p:cNvSpPr/>
          <p:nvPr/>
        </p:nvSpPr>
        <p:spPr>
          <a:xfrm flipH="1" rot="10800000">
            <a:off x="-5986" y="-18005"/>
            <a:ext cx="1493305" cy="2836780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9"/>
          <p:cNvSpPr/>
          <p:nvPr/>
        </p:nvSpPr>
        <p:spPr>
          <a:xfrm rot="5400000">
            <a:off x="101741" y="122714"/>
            <a:ext cx="2030123" cy="766295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-169421" y="1232642"/>
            <a:ext cx="818980" cy="1230292"/>
            <a:chOff x="4522000" y="2088250"/>
            <a:chExt cx="348250" cy="523150"/>
          </a:xfrm>
        </p:grpSpPr>
        <p:sp>
          <p:nvSpPr>
            <p:cNvPr id="363" name="Google Shape;363;p29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" name="Google Shape;370;p29"/>
          <p:cNvSpPr txBox="1"/>
          <p:nvPr>
            <p:ph type="title"/>
          </p:nvPr>
        </p:nvSpPr>
        <p:spPr>
          <a:xfrm>
            <a:off x="6025750" y="526350"/>
            <a:ext cx="23586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/>
          <p:nvPr>
            <p:ph idx="1" type="subTitle"/>
          </p:nvPr>
        </p:nvSpPr>
        <p:spPr>
          <a:xfrm>
            <a:off x="733600" y="2789500"/>
            <a:ext cx="363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3" name="Google Shape;373;p30"/>
          <p:cNvSpPr txBox="1"/>
          <p:nvPr>
            <p:ph idx="2" type="body"/>
          </p:nvPr>
        </p:nvSpPr>
        <p:spPr>
          <a:xfrm>
            <a:off x="733600" y="3345402"/>
            <a:ext cx="38370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4" name="Google Shape;374;p30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5" name="Google Shape;375;p30"/>
          <p:cNvSpPr/>
          <p:nvPr/>
        </p:nvSpPr>
        <p:spPr>
          <a:xfrm rot="10800000">
            <a:off x="-202061" y="4277744"/>
            <a:ext cx="840640" cy="980679"/>
          </a:xfrm>
          <a:custGeom>
            <a:rect b="b" l="l" r="r" t="t"/>
            <a:pathLst>
              <a:path extrusionOk="0" h="29083" w="24930">
                <a:moveTo>
                  <a:pt x="299" y="0"/>
                </a:moveTo>
                <a:lnTo>
                  <a:pt x="299" y="0"/>
                </a:lnTo>
                <a:cubicBezTo>
                  <a:pt x="133" y="2803"/>
                  <a:pt x="0" y="5769"/>
                  <a:pt x="1310" y="8253"/>
                </a:cubicBezTo>
                <a:cubicBezTo>
                  <a:pt x="2312" y="10154"/>
                  <a:pt x="4067" y="11573"/>
                  <a:pt x="5077" y="13471"/>
                </a:cubicBezTo>
                <a:cubicBezTo>
                  <a:pt x="6667" y="16457"/>
                  <a:pt x="6191" y="20154"/>
                  <a:pt x="7457" y="23292"/>
                </a:cubicBezTo>
                <a:cubicBezTo>
                  <a:pt x="8875" y="26814"/>
                  <a:pt x="12677" y="29082"/>
                  <a:pt x="16431" y="29082"/>
                </a:cubicBezTo>
                <a:cubicBezTo>
                  <a:pt x="17571" y="29082"/>
                  <a:pt x="18706" y="28873"/>
                  <a:pt x="19769" y="28427"/>
                </a:cubicBezTo>
                <a:lnTo>
                  <a:pt x="24930" y="1251"/>
                </a:lnTo>
                <a:lnTo>
                  <a:pt x="2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0"/>
          <p:cNvSpPr/>
          <p:nvPr/>
        </p:nvSpPr>
        <p:spPr>
          <a:xfrm>
            <a:off x="5989825" y="-199200"/>
            <a:ext cx="3383722" cy="1587461"/>
          </a:xfrm>
          <a:custGeom>
            <a:rect b="b" l="l" r="r" t="t"/>
            <a:pathLst>
              <a:path extrusionOk="0" h="33247" w="70867">
                <a:moveTo>
                  <a:pt x="70430" y="1"/>
                </a:moveTo>
                <a:cubicBezTo>
                  <a:pt x="70293" y="1"/>
                  <a:pt x="70147" y="44"/>
                  <a:pt x="70014" y="87"/>
                </a:cubicBezTo>
                <a:cubicBezTo>
                  <a:pt x="68458" y="587"/>
                  <a:pt x="66834" y="716"/>
                  <a:pt x="65194" y="716"/>
                </a:cubicBezTo>
                <a:cubicBezTo>
                  <a:pt x="63842" y="716"/>
                  <a:pt x="62478" y="629"/>
                  <a:pt x="61131" y="590"/>
                </a:cubicBezTo>
                <a:cubicBezTo>
                  <a:pt x="60586" y="574"/>
                  <a:pt x="60040" y="567"/>
                  <a:pt x="59495" y="567"/>
                </a:cubicBezTo>
                <a:cubicBezTo>
                  <a:pt x="52760" y="567"/>
                  <a:pt x="46043" y="1672"/>
                  <a:pt x="39305" y="1672"/>
                </a:cubicBezTo>
                <a:cubicBezTo>
                  <a:pt x="38905" y="1672"/>
                  <a:pt x="38505" y="1668"/>
                  <a:pt x="38104" y="1659"/>
                </a:cubicBezTo>
                <a:cubicBezTo>
                  <a:pt x="32620" y="1545"/>
                  <a:pt x="27167" y="612"/>
                  <a:pt x="21684" y="612"/>
                </a:cubicBezTo>
                <a:cubicBezTo>
                  <a:pt x="21446" y="612"/>
                  <a:pt x="21208" y="614"/>
                  <a:pt x="20970" y="617"/>
                </a:cubicBezTo>
                <a:cubicBezTo>
                  <a:pt x="16413" y="688"/>
                  <a:pt x="11789" y="1445"/>
                  <a:pt x="7258" y="1445"/>
                </a:cubicBezTo>
                <a:cubicBezTo>
                  <a:pt x="4803" y="1445"/>
                  <a:pt x="2375" y="1223"/>
                  <a:pt x="1" y="548"/>
                </a:cubicBezTo>
                <a:lnTo>
                  <a:pt x="1" y="548"/>
                </a:lnTo>
                <a:cubicBezTo>
                  <a:pt x="2486" y="6220"/>
                  <a:pt x="8613" y="9991"/>
                  <a:pt x="14763" y="9991"/>
                </a:cubicBezTo>
                <a:cubicBezTo>
                  <a:pt x="15747" y="9991"/>
                  <a:pt x="16732" y="9894"/>
                  <a:pt x="17703" y="9693"/>
                </a:cubicBezTo>
                <a:cubicBezTo>
                  <a:pt x="18851" y="9454"/>
                  <a:pt x="19983" y="9088"/>
                  <a:pt x="21153" y="9028"/>
                </a:cubicBezTo>
                <a:cubicBezTo>
                  <a:pt x="21251" y="9022"/>
                  <a:pt x="21349" y="9020"/>
                  <a:pt x="21448" y="9020"/>
                </a:cubicBezTo>
                <a:cubicBezTo>
                  <a:pt x="22532" y="9020"/>
                  <a:pt x="23654" y="9339"/>
                  <a:pt x="24365" y="10144"/>
                </a:cubicBezTo>
                <a:cubicBezTo>
                  <a:pt x="24853" y="10699"/>
                  <a:pt x="25098" y="11421"/>
                  <a:pt x="25469" y="12061"/>
                </a:cubicBezTo>
                <a:cubicBezTo>
                  <a:pt x="26810" y="14374"/>
                  <a:pt x="29619" y="15357"/>
                  <a:pt x="32239" y="15891"/>
                </a:cubicBezTo>
                <a:cubicBezTo>
                  <a:pt x="34857" y="16426"/>
                  <a:pt x="37656" y="16747"/>
                  <a:pt x="39798" y="18347"/>
                </a:cubicBezTo>
                <a:cubicBezTo>
                  <a:pt x="42030" y="20014"/>
                  <a:pt x="43126" y="22751"/>
                  <a:pt x="44680" y="25062"/>
                </a:cubicBezTo>
                <a:cubicBezTo>
                  <a:pt x="48056" y="30090"/>
                  <a:pt x="54039" y="33247"/>
                  <a:pt x="60089" y="33247"/>
                </a:cubicBezTo>
                <a:cubicBezTo>
                  <a:pt x="60337" y="33247"/>
                  <a:pt x="60586" y="33241"/>
                  <a:pt x="60835" y="33231"/>
                </a:cubicBezTo>
                <a:cubicBezTo>
                  <a:pt x="63836" y="33102"/>
                  <a:pt x="67047" y="32050"/>
                  <a:pt x="68665" y="29518"/>
                </a:cubicBezTo>
                <a:lnTo>
                  <a:pt x="70546" y="534"/>
                </a:lnTo>
                <a:cubicBezTo>
                  <a:pt x="70567" y="543"/>
                  <a:pt x="70587" y="546"/>
                  <a:pt x="70606" y="546"/>
                </a:cubicBezTo>
                <a:cubicBezTo>
                  <a:pt x="70785" y="546"/>
                  <a:pt x="70866" y="199"/>
                  <a:pt x="70693" y="77"/>
                </a:cubicBezTo>
                <a:cubicBezTo>
                  <a:pt x="70614" y="21"/>
                  <a:pt x="70524" y="1"/>
                  <a:pt x="704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0"/>
          <p:cNvSpPr/>
          <p:nvPr/>
        </p:nvSpPr>
        <p:spPr>
          <a:xfrm>
            <a:off x="6632578" y="-214624"/>
            <a:ext cx="2844510" cy="1757394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30"/>
          <p:cNvGrpSpPr/>
          <p:nvPr/>
        </p:nvGrpSpPr>
        <p:grpSpPr>
          <a:xfrm rot="5178275">
            <a:off x="8177030" y="424006"/>
            <a:ext cx="895103" cy="480135"/>
            <a:chOff x="4920125" y="3141825"/>
            <a:chExt cx="348800" cy="187075"/>
          </a:xfrm>
        </p:grpSpPr>
        <p:sp>
          <p:nvSpPr>
            <p:cNvPr id="379" name="Google Shape;379;p30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31"/>
          <p:cNvSpPr/>
          <p:nvPr/>
        </p:nvSpPr>
        <p:spPr>
          <a:xfrm>
            <a:off x="6633775" y="-31"/>
            <a:ext cx="2509881" cy="1506733"/>
          </a:xfrm>
          <a:custGeom>
            <a:rect b="b" l="l" r="r" t="t"/>
            <a:pathLst>
              <a:path extrusionOk="0" h="31838" w="53035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1"/>
          <p:cNvSpPr/>
          <p:nvPr/>
        </p:nvSpPr>
        <p:spPr>
          <a:xfrm>
            <a:off x="7480611" y="-25"/>
            <a:ext cx="1830058" cy="3010012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1"/>
          <p:cNvSpPr/>
          <p:nvPr/>
        </p:nvSpPr>
        <p:spPr>
          <a:xfrm>
            <a:off x="7952404" y="217923"/>
            <a:ext cx="1059134" cy="397246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ctrTitle"/>
          </p:nvPr>
        </p:nvSpPr>
        <p:spPr>
          <a:xfrm>
            <a:off x="984900" y="1895675"/>
            <a:ext cx="2794800" cy="7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" type="subTitle"/>
          </p:nvPr>
        </p:nvSpPr>
        <p:spPr>
          <a:xfrm>
            <a:off x="984900" y="2686175"/>
            <a:ext cx="2557200" cy="12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" name="Google Shape;39;p4"/>
          <p:cNvGrpSpPr/>
          <p:nvPr/>
        </p:nvGrpSpPr>
        <p:grpSpPr>
          <a:xfrm rot="2700000">
            <a:off x="480744" y="4208292"/>
            <a:ext cx="701302" cy="591865"/>
            <a:chOff x="5495733" y="3271125"/>
            <a:chExt cx="1159989" cy="978975"/>
          </a:xfrm>
        </p:grpSpPr>
        <p:sp>
          <p:nvSpPr>
            <p:cNvPr id="40" name="Google Shape;40;p4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rgbClr val="A4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" name="Google Shape;44;p4"/>
          <p:cNvGrpSpPr/>
          <p:nvPr/>
        </p:nvGrpSpPr>
        <p:grpSpPr>
          <a:xfrm>
            <a:off x="4180818" y="396434"/>
            <a:ext cx="541058" cy="638888"/>
            <a:chOff x="8226513" y="2012350"/>
            <a:chExt cx="644500" cy="761125"/>
          </a:xfrm>
        </p:grpSpPr>
        <p:sp>
          <p:nvSpPr>
            <p:cNvPr id="45" name="Google Shape;45;p4"/>
            <p:cNvSpPr/>
            <p:nvPr/>
          </p:nvSpPr>
          <p:spPr>
            <a:xfrm>
              <a:off x="8646288" y="2547800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644363" y="2547800"/>
              <a:ext cx="226650" cy="225675"/>
            </a:xfrm>
            <a:custGeom>
              <a:rect b="b" l="l" r="r" t="t"/>
              <a:pathLst>
                <a:path extrusionOk="0" h="9027" w="9066">
                  <a:moveTo>
                    <a:pt x="2198" y="1118"/>
                  </a:moveTo>
                  <a:cubicBezTo>
                    <a:pt x="2221" y="1264"/>
                    <a:pt x="2239" y="1402"/>
                    <a:pt x="2257" y="1530"/>
                  </a:cubicBezTo>
                  <a:cubicBezTo>
                    <a:pt x="2066" y="1683"/>
                    <a:pt x="1875" y="1836"/>
                    <a:pt x="1722" y="2027"/>
                  </a:cubicBezTo>
                  <a:cubicBezTo>
                    <a:pt x="1684" y="2104"/>
                    <a:pt x="1607" y="2142"/>
                    <a:pt x="1607" y="2180"/>
                  </a:cubicBezTo>
                  <a:lnTo>
                    <a:pt x="1722" y="2066"/>
                  </a:lnTo>
                  <a:cubicBezTo>
                    <a:pt x="1913" y="1874"/>
                    <a:pt x="2066" y="1683"/>
                    <a:pt x="2296" y="1530"/>
                  </a:cubicBezTo>
                  <a:cubicBezTo>
                    <a:pt x="2257" y="1413"/>
                    <a:pt x="2228" y="1276"/>
                    <a:pt x="2198" y="1118"/>
                  </a:cubicBezTo>
                  <a:close/>
                  <a:moveTo>
                    <a:pt x="1607" y="2180"/>
                  </a:moveTo>
                  <a:lnTo>
                    <a:pt x="1607" y="2180"/>
                  </a:lnTo>
                  <a:cubicBezTo>
                    <a:pt x="1569" y="2219"/>
                    <a:pt x="1569" y="2257"/>
                    <a:pt x="1569" y="2257"/>
                  </a:cubicBezTo>
                  <a:lnTo>
                    <a:pt x="1607" y="2180"/>
                  </a:lnTo>
                  <a:close/>
                  <a:moveTo>
                    <a:pt x="575" y="2104"/>
                  </a:moveTo>
                  <a:lnTo>
                    <a:pt x="1" y="3557"/>
                  </a:lnTo>
                  <a:lnTo>
                    <a:pt x="39" y="3582"/>
                  </a:lnTo>
                  <a:lnTo>
                    <a:pt x="39" y="3595"/>
                  </a:lnTo>
                  <a:lnTo>
                    <a:pt x="44" y="3585"/>
                  </a:lnTo>
                  <a:lnTo>
                    <a:pt x="536" y="3905"/>
                  </a:lnTo>
                  <a:lnTo>
                    <a:pt x="51" y="3566"/>
                  </a:lnTo>
                  <a:lnTo>
                    <a:pt x="613" y="2180"/>
                  </a:lnTo>
                  <a:lnTo>
                    <a:pt x="1301" y="2257"/>
                  </a:lnTo>
                  <a:lnTo>
                    <a:pt x="1454" y="2257"/>
                  </a:lnTo>
                  <a:lnTo>
                    <a:pt x="1263" y="2219"/>
                  </a:lnTo>
                  <a:lnTo>
                    <a:pt x="575" y="2104"/>
                  </a:lnTo>
                  <a:close/>
                  <a:moveTo>
                    <a:pt x="536" y="3905"/>
                  </a:moveTo>
                  <a:lnTo>
                    <a:pt x="765" y="4065"/>
                  </a:lnTo>
                  <a:lnTo>
                    <a:pt x="765" y="4065"/>
                  </a:lnTo>
                  <a:cubicBezTo>
                    <a:pt x="765" y="4061"/>
                    <a:pt x="766" y="4058"/>
                    <a:pt x="766" y="4054"/>
                  </a:cubicBezTo>
                  <a:lnTo>
                    <a:pt x="536" y="3905"/>
                  </a:lnTo>
                  <a:close/>
                  <a:moveTo>
                    <a:pt x="7574" y="6770"/>
                  </a:moveTo>
                  <a:lnTo>
                    <a:pt x="7608" y="6776"/>
                  </a:lnTo>
                  <a:lnTo>
                    <a:pt x="7608" y="6776"/>
                  </a:lnTo>
                  <a:cubicBezTo>
                    <a:pt x="7610" y="6774"/>
                    <a:pt x="7611" y="6772"/>
                    <a:pt x="7612" y="6770"/>
                  </a:cubicBezTo>
                  <a:close/>
                  <a:moveTo>
                    <a:pt x="7608" y="6776"/>
                  </a:moveTo>
                  <a:cubicBezTo>
                    <a:pt x="7606" y="6780"/>
                    <a:pt x="7603" y="6784"/>
                    <a:pt x="7601" y="6788"/>
                  </a:cubicBezTo>
                  <a:lnTo>
                    <a:pt x="7601" y="6788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7608" y="6776"/>
                  </a:lnTo>
                  <a:close/>
                  <a:moveTo>
                    <a:pt x="3481" y="0"/>
                  </a:moveTo>
                  <a:lnTo>
                    <a:pt x="2105" y="612"/>
                  </a:lnTo>
                  <a:lnTo>
                    <a:pt x="2105" y="650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45" y="821"/>
                    <a:pt x="2172" y="977"/>
                    <a:pt x="2198" y="1118"/>
                  </a:cubicBezTo>
                  <a:lnTo>
                    <a:pt x="2198" y="1118"/>
                  </a:lnTo>
                  <a:cubicBezTo>
                    <a:pt x="2175" y="970"/>
                    <a:pt x="2148" y="813"/>
                    <a:pt x="2112" y="647"/>
                  </a:cubicBezTo>
                  <a:lnTo>
                    <a:pt x="2112" y="647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09" y="636"/>
                    <a:pt x="2107" y="624"/>
                    <a:pt x="2105" y="612"/>
                  </a:cubicBezTo>
                  <a:lnTo>
                    <a:pt x="2105" y="612"/>
                  </a:lnTo>
                  <a:cubicBezTo>
                    <a:pt x="2107" y="624"/>
                    <a:pt x="2110" y="636"/>
                    <a:pt x="2112" y="647"/>
                  </a:cubicBezTo>
                  <a:lnTo>
                    <a:pt x="2112" y="647"/>
                  </a:lnTo>
                  <a:lnTo>
                    <a:pt x="3490" y="89"/>
                  </a:lnTo>
                  <a:lnTo>
                    <a:pt x="3490" y="89"/>
                  </a:lnTo>
                  <a:lnTo>
                    <a:pt x="4017" y="803"/>
                  </a:lnTo>
                  <a:cubicBezTo>
                    <a:pt x="4189" y="784"/>
                    <a:pt x="4361" y="775"/>
                    <a:pt x="4528" y="775"/>
                  </a:cubicBezTo>
                  <a:cubicBezTo>
                    <a:pt x="4696" y="775"/>
                    <a:pt x="4858" y="784"/>
                    <a:pt x="5011" y="803"/>
                  </a:cubicBezTo>
                  <a:lnTo>
                    <a:pt x="5049" y="803"/>
                  </a:lnTo>
                  <a:lnTo>
                    <a:pt x="5568" y="62"/>
                  </a:lnTo>
                  <a:lnTo>
                    <a:pt x="5568" y="62"/>
                  </a:lnTo>
                  <a:lnTo>
                    <a:pt x="6921" y="596"/>
                  </a:lnTo>
                  <a:lnTo>
                    <a:pt x="6921" y="596"/>
                  </a:lnTo>
                  <a:cubicBezTo>
                    <a:pt x="6883" y="893"/>
                    <a:pt x="6846" y="1156"/>
                    <a:pt x="6809" y="1492"/>
                  </a:cubicBezTo>
                  <a:cubicBezTo>
                    <a:pt x="7038" y="1683"/>
                    <a:pt x="7306" y="1913"/>
                    <a:pt x="7497" y="2180"/>
                  </a:cubicBezTo>
                  <a:lnTo>
                    <a:pt x="7535" y="2180"/>
                  </a:lnTo>
                  <a:lnTo>
                    <a:pt x="8379" y="2034"/>
                  </a:lnTo>
                  <a:lnTo>
                    <a:pt x="8379" y="2034"/>
                  </a:lnTo>
                  <a:lnTo>
                    <a:pt x="8863" y="3450"/>
                  </a:lnTo>
                  <a:lnTo>
                    <a:pt x="8109" y="3978"/>
                  </a:lnTo>
                  <a:lnTo>
                    <a:pt x="8109" y="4016"/>
                  </a:lnTo>
                  <a:cubicBezTo>
                    <a:pt x="8147" y="4322"/>
                    <a:pt x="8147" y="4666"/>
                    <a:pt x="8109" y="5011"/>
                  </a:cubicBezTo>
                  <a:cubicBezTo>
                    <a:pt x="8373" y="5199"/>
                    <a:pt x="8599" y="5350"/>
                    <a:pt x="8862" y="5537"/>
                  </a:cubicBezTo>
                  <a:lnTo>
                    <a:pt x="8862" y="5537"/>
                  </a:lnTo>
                  <a:lnTo>
                    <a:pt x="8319" y="6877"/>
                  </a:lnTo>
                  <a:lnTo>
                    <a:pt x="8319" y="6877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8312" y="6893"/>
                  </a:lnTo>
                  <a:lnTo>
                    <a:pt x="8312" y="6893"/>
                  </a:lnTo>
                  <a:lnTo>
                    <a:pt x="8300" y="6923"/>
                  </a:lnTo>
                  <a:lnTo>
                    <a:pt x="8348" y="6899"/>
                  </a:lnTo>
                  <a:lnTo>
                    <a:pt x="8348" y="6899"/>
                  </a:lnTo>
                  <a:lnTo>
                    <a:pt x="8492" y="6923"/>
                  </a:lnTo>
                  <a:lnTo>
                    <a:pt x="8530" y="6923"/>
                  </a:lnTo>
                  <a:lnTo>
                    <a:pt x="8530" y="6885"/>
                  </a:lnTo>
                  <a:cubicBezTo>
                    <a:pt x="8721" y="6426"/>
                    <a:pt x="8912" y="5928"/>
                    <a:pt x="9065" y="5469"/>
                  </a:cubicBezTo>
                  <a:lnTo>
                    <a:pt x="9065" y="5431"/>
                  </a:lnTo>
                  <a:cubicBezTo>
                    <a:pt x="8799" y="5241"/>
                    <a:pt x="8533" y="5089"/>
                    <a:pt x="8305" y="4899"/>
                  </a:cubicBezTo>
                  <a:lnTo>
                    <a:pt x="8305" y="4899"/>
                  </a:lnTo>
                  <a:cubicBezTo>
                    <a:pt x="8337" y="4613"/>
                    <a:pt x="8337" y="4294"/>
                    <a:pt x="8304" y="3975"/>
                  </a:cubicBezTo>
                  <a:lnTo>
                    <a:pt x="8304" y="3975"/>
                  </a:lnTo>
                  <a:lnTo>
                    <a:pt x="9027" y="3442"/>
                  </a:lnTo>
                  <a:lnTo>
                    <a:pt x="9065" y="3442"/>
                  </a:lnTo>
                  <a:lnTo>
                    <a:pt x="9065" y="3404"/>
                  </a:lnTo>
                  <a:lnTo>
                    <a:pt x="8453" y="2027"/>
                  </a:lnTo>
                  <a:lnTo>
                    <a:pt x="8453" y="1989"/>
                  </a:lnTo>
                  <a:lnTo>
                    <a:pt x="8415" y="1989"/>
                  </a:lnTo>
                  <a:lnTo>
                    <a:pt x="7569" y="2136"/>
                  </a:lnTo>
                  <a:lnTo>
                    <a:pt x="7569" y="2136"/>
                  </a:lnTo>
                  <a:cubicBezTo>
                    <a:pt x="7343" y="1873"/>
                    <a:pt x="7116" y="1647"/>
                    <a:pt x="6853" y="1458"/>
                  </a:cubicBezTo>
                  <a:lnTo>
                    <a:pt x="6853" y="1458"/>
                  </a:lnTo>
                  <a:lnTo>
                    <a:pt x="7000" y="574"/>
                  </a:lnTo>
                  <a:lnTo>
                    <a:pt x="7000" y="536"/>
                  </a:lnTo>
                  <a:lnTo>
                    <a:pt x="6962" y="536"/>
                  </a:lnTo>
                  <a:lnTo>
                    <a:pt x="5508" y="0"/>
                  </a:lnTo>
                  <a:lnTo>
                    <a:pt x="4976" y="723"/>
                  </a:lnTo>
                  <a:lnTo>
                    <a:pt x="4976" y="723"/>
                  </a:lnTo>
                  <a:cubicBezTo>
                    <a:pt x="4815" y="707"/>
                    <a:pt x="4656" y="698"/>
                    <a:pt x="4500" y="698"/>
                  </a:cubicBezTo>
                  <a:cubicBezTo>
                    <a:pt x="4332" y="698"/>
                    <a:pt x="4170" y="708"/>
                    <a:pt x="4017" y="727"/>
                  </a:cubicBezTo>
                  <a:lnTo>
                    <a:pt x="3481" y="0"/>
                  </a:lnTo>
                  <a:close/>
                  <a:moveTo>
                    <a:pt x="765" y="4065"/>
                  </a:moveTo>
                  <a:cubicBezTo>
                    <a:pt x="729" y="4394"/>
                    <a:pt x="728" y="4723"/>
                    <a:pt x="762" y="5052"/>
                  </a:cubicBezTo>
                  <a:lnTo>
                    <a:pt x="762" y="5052"/>
                  </a:lnTo>
                  <a:lnTo>
                    <a:pt x="39" y="5584"/>
                  </a:lnTo>
                  <a:lnTo>
                    <a:pt x="39" y="5622"/>
                  </a:lnTo>
                  <a:lnTo>
                    <a:pt x="613" y="6999"/>
                  </a:lnTo>
                  <a:lnTo>
                    <a:pt x="613" y="7038"/>
                  </a:lnTo>
                  <a:lnTo>
                    <a:pt x="651" y="7038"/>
                  </a:lnTo>
                  <a:lnTo>
                    <a:pt x="1535" y="6890"/>
                  </a:lnTo>
                  <a:lnTo>
                    <a:pt x="1535" y="6890"/>
                  </a:lnTo>
                  <a:cubicBezTo>
                    <a:pt x="1724" y="7116"/>
                    <a:pt x="1949" y="7378"/>
                    <a:pt x="2248" y="7567"/>
                  </a:cubicBezTo>
                  <a:lnTo>
                    <a:pt x="2248" y="7567"/>
                  </a:lnTo>
                  <a:cubicBezTo>
                    <a:pt x="2181" y="7818"/>
                    <a:pt x="2144" y="8100"/>
                    <a:pt x="2109" y="8416"/>
                  </a:cubicBezTo>
                  <a:lnTo>
                    <a:pt x="2109" y="8416"/>
                  </a:lnTo>
                  <a:lnTo>
                    <a:pt x="2105" y="8414"/>
                  </a:lnTo>
                  <a:lnTo>
                    <a:pt x="2108" y="8418"/>
                  </a:lnTo>
                  <a:lnTo>
                    <a:pt x="2108" y="8418"/>
                  </a:lnTo>
                  <a:cubicBezTo>
                    <a:pt x="2107" y="8430"/>
                    <a:pt x="2106" y="8441"/>
                    <a:pt x="2105" y="8453"/>
                  </a:cubicBezTo>
                  <a:lnTo>
                    <a:pt x="2105" y="8491"/>
                  </a:lnTo>
                  <a:lnTo>
                    <a:pt x="3558" y="9026"/>
                  </a:lnTo>
                  <a:lnTo>
                    <a:pt x="3596" y="9026"/>
                  </a:lnTo>
                  <a:lnTo>
                    <a:pt x="4126" y="8269"/>
                  </a:lnTo>
                  <a:lnTo>
                    <a:pt x="4126" y="8269"/>
                  </a:lnTo>
                  <a:cubicBezTo>
                    <a:pt x="4275" y="8283"/>
                    <a:pt x="4423" y="8290"/>
                    <a:pt x="4571" y="8290"/>
                  </a:cubicBezTo>
                  <a:cubicBezTo>
                    <a:pt x="4732" y="8290"/>
                    <a:pt x="4892" y="8282"/>
                    <a:pt x="5052" y="8265"/>
                  </a:cubicBezTo>
                  <a:lnTo>
                    <a:pt x="5052" y="8265"/>
                  </a:lnTo>
                  <a:lnTo>
                    <a:pt x="5575" y="8937"/>
                  </a:lnTo>
                  <a:lnTo>
                    <a:pt x="5575" y="8937"/>
                  </a:lnTo>
                  <a:lnTo>
                    <a:pt x="5547" y="8950"/>
                  </a:lnTo>
                  <a:lnTo>
                    <a:pt x="5585" y="8950"/>
                  </a:lnTo>
                  <a:lnTo>
                    <a:pt x="5623" y="8988"/>
                  </a:lnTo>
                  <a:lnTo>
                    <a:pt x="5661" y="8988"/>
                  </a:lnTo>
                  <a:lnTo>
                    <a:pt x="7038" y="8414"/>
                  </a:lnTo>
                  <a:lnTo>
                    <a:pt x="7076" y="8414"/>
                  </a:lnTo>
                  <a:lnTo>
                    <a:pt x="7076" y="8376"/>
                  </a:lnTo>
                  <a:cubicBezTo>
                    <a:pt x="7040" y="8082"/>
                    <a:pt x="6968" y="7788"/>
                    <a:pt x="6928" y="7493"/>
                  </a:cubicBezTo>
                  <a:lnTo>
                    <a:pt x="6928" y="7493"/>
                  </a:lnTo>
                  <a:cubicBezTo>
                    <a:pt x="7189" y="7306"/>
                    <a:pt x="7413" y="7083"/>
                    <a:pt x="7601" y="6788"/>
                  </a:cubicBezTo>
                  <a:lnTo>
                    <a:pt x="7601" y="6788"/>
                  </a:lnTo>
                  <a:lnTo>
                    <a:pt x="7459" y="6770"/>
                  </a:lnTo>
                  <a:lnTo>
                    <a:pt x="7421" y="6770"/>
                  </a:lnTo>
                  <a:cubicBezTo>
                    <a:pt x="7229" y="6999"/>
                    <a:pt x="7000" y="7267"/>
                    <a:pt x="6732" y="7458"/>
                  </a:cubicBezTo>
                  <a:lnTo>
                    <a:pt x="6732" y="7497"/>
                  </a:lnTo>
                  <a:lnTo>
                    <a:pt x="6876" y="8359"/>
                  </a:lnTo>
                  <a:lnTo>
                    <a:pt x="6876" y="8359"/>
                  </a:lnTo>
                  <a:lnTo>
                    <a:pt x="5576" y="8937"/>
                  </a:lnTo>
                  <a:lnTo>
                    <a:pt x="5576" y="8937"/>
                  </a:lnTo>
                  <a:cubicBezTo>
                    <a:pt x="5398" y="8690"/>
                    <a:pt x="5222" y="8475"/>
                    <a:pt x="5076" y="8263"/>
                  </a:cubicBezTo>
                  <a:lnTo>
                    <a:pt x="5076" y="8263"/>
                  </a:lnTo>
                  <a:cubicBezTo>
                    <a:pt x="5080" y="8262"/>
                    <a:pt x="5084" y="8262"/>
                    <a:pt x="5088" y="8261"/>
                  </a:cubicBezTo>
                  <a:lnTo>
                    <a:pt x="5075" y="8261"/>
                  </a:lnTo>
                  <a:cubicBezTo>
                    <a:pt x="5067" y="8249"/>
                    <a:pt x="5058" y="8236"/>
                    <a:pt x="5049" y="8223"/>
                  </a:cubicBezTo>
                  <a:lnTo>
                    <a:pt x="5049" y="8185"/>
                  </a:lnTo>
                  <a:lnTo>
                    <a:pt x="5011" y="8185"/>
                  </a:lnTo>
                  <a:cubicBezTo>
                    <a:pt x="4858" y="8204"/>
                    <a:pt x="4696" y="8214"/>
                    <a:pt x="4528" y="8214"/>
                  </a:cubicBezTo>
                  <a:cubicBezTo>
                    <a:pt x="4361" y="8214"/>
                    <a:pt x="4189" y="8204"/>
                    <a:pt x="4017" y="8185"/>
                  </a:cubicBezTo>
                  <a:lnTo>
                    <a:pt x="4017" y="8223"/>
                  </a:lnTo>
                  <a:cubicBezTo>
                    <a:pt x="3832" y="8482"/>
                    <a:pt x="3647" y="8705"/>
                    <a:pt x="3497" y="8927"/>
                  </a:cubicBezTo>
                  <a:lnTo>
                    <a:pt x="3497" y="8927"/>
                  </a:lnTo>
                  <a:lnTo>
                    <a:pt x="2146" y="8430"/>
                  </a:lnTo>
                  <a:lnTo>
                    <a:pt x="2146" y="8430"/>
                  </a:lnTo>
                  <a:cubicBezTo>
                    <a:pt x="2183" y="8129"/>
                    <a:pt x="2221" y="7796"/>
                    <a:pt x="2296" y="7535"/>
                  </a:cubicBezTo>
                  <a:lnTo>
                    <a:pt x="2296" y="7497"/>
                  </a:lnTo>
                  <a:cubicBezTo>
                    <a:pt x="2028" y="7305"/>
                    <a:pt x="1760" y="7076"/>
                    <a:pt x="1569" y="6846"/>
                  </a:cubicBezTo>
                  <a:lnTo>
                    <a:pt x="687" y="6993"/>
                  </a:lnTo>
                  <a:lnTo>
                    <a:pt x="687" y="6993"/>
                  </a:lnTo>
                  <a:cubicBezTo>
                    <a:pt x="504" y="6519"/>
                    <a:pt x="287" y="6080"/>
                    <a:pt x="102" y="5642"/>
                  </a:cubicBezTo>
                  <a:lnTo>
                    <a:pt x="102" y="5642"/>
                  </a:lnTo>
                  <a:lnTo>
                    <a:pt x="804" y="5087"/>
                  </a:lnTo>
                  <a:cubicBezTo>
                    <a:pt x="766" y="4743"/>
                    <a:pt x="766" y="4399"/>
                    <a:pt x="804" y="4093"/>
                  </a:cubicBezTo>
                  <a:lnTo>
                    <a:pt x="765" y="4065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8450288" y="2015225"/>
              <a:ext cx="375775" cy="376750"/>
            </a:xfrm>
            <a:custGeom>
              <a:rect b="b" l="l" r="r" t="t"/>
              <a:pathLst>
                <a:path extrusionOk="0" h="15070" w="15031">
                  <a:moveTo>
                    <a:pt x="7535" y="4655"/>
                  </a:moveTo>
                  <a:cubicBezTo>
                    <a:pt x="7879" y="4655"/>
                    <a:pt x="8228" y="4720"/>
                    <a:pt x="8567" y="4858"/>
                  </a:cubicBezTo>
                  <a:cubicBezTo>
                    <a:pt x="10824" y="5775"/>
                    <a:pt x="10862" y="8950"/>
                    <a:pt x="8605" y="9906"/>
                  </a:cubicBezTo>
                  <a:cubicBezTo>
                    <a:pt x="8242" y="10063"/>
                    <a:pt x="7876" y="10134"/>
                    <a:pt x="7523" y="10134"/>
                  </a:cubicBezTo>
                  <a:cubicBezTo>
                    <a:pt x="5721" y="10134"/>
                    <a:pt x="4243" y="8274"/>
                    <a:pt x="5010" y="6387"/>
                  </a:cubicBezTo>
                  <a:cubicBezTo>
                    <a:pt x="5418" y="5311"/>
                    <a:pt x="6444" y="4655"/>
                    <a:pt x="7535" y="4655"/>
                  </a:cubicBezTo>
                  <a:close/>
                  <a:moveTo>
                    <a:pt x="9103" y="0"/>
                  </a:moveTo>
                  <a:lnTo>
                    <a:pt x="8261" y="1301"/>
                  </a:lnTo>
                  <a:cubicBezTo>
                    <a:pt x="7974" y="1262"/>
                    <a:pt x="7687" y="1243"/>
                    <a:pt x="7405" y="1243"/>
                  </a:cubicBezTo>
                  <a:cubicBezTo>
                    <a:pt x="7123" y="1243"/>
                    <a:pt x="6846" y="1262"/>
                    <a:pt x="6578" y="1301"/>
                  </a:cubicBezTo>
                  <a:lnTo>
                    <a:pt x="5660" y="77"/>
                  </a:lnTo>
                  <a:lnTo>
                    <a:pt x="3327" y="1071"/>
                  </a:lnTo>
                  <a:lnTo>
                    <a:pt x="3595" y="2601"/>
                  </a:lnTo>
                  <a:cubicBezTo>
                    <a:pt x="3176" y="2944"/>
                    <a:pt x="2795" y="3325"/>
                    <a:pt x="2452" y="3781"/>
                  </a:cubicBezTo>
                  <a:lnTo>
                    <a:pt x="2452" y="3781"/>
                  </a:lnTo>
                  <a:lnTo>
                    <a:pt x="956" y="3557"/>
                  </a:lnTo>
                  <a:lnTo>
                    <a:pt x="0" y="5928"/>
                  </a:lnTo>
                  <a:lnTo>
                    <a:pt x="1224" y="6808"/>
                  </a:lnTo>
                  <a:cubicBezTo>
                    <a:pt x="1147" y="7344"/>
                    <a:pt x="1147" y="7917"/>
                    <a:pt x="1262" y="8453"/>
                  </a:cubicBezTo>
                  <a:lnTo>
                    <a:pt x="0" y="9371"/>
                  </a:lnTo>
                  <a:lnTo>
                    <a:pt x="1033" y="11704"/>
                  </a:lnTo>
                  <a:lnTo>
                    <a:pt x="2524" y="11436"/>
                  </a:lnTo>
                  <a:cubicBezTo>
                    <a:pt x="2868" y="11857"/>
                    <a:pt x="3289" y="12239"/>
                    <a:pt x="3710" y="12583"/>
                  </a:cubicBezTo>
                  <a:lnTo>
                    <a:pt x="3480" y="14113"/>
                  </a:lnTo>
                  <a:lnTo>
                    <a:pt x="5890" y="15069"/>
                  </a:lnTo>
                  <a:lnTo>
                    <a:pt x="6731" y="13807"/>
                  </a:lnTo>
                  <a:cubicBezTo>
                    <a:pt x="6969" y="13823"/>
                    <a:pt x="7200" y="13832"/>
                    <a:pt x="7430" y="13832"/>
                  </a:cubicBezTo>
                  <a:cubicBezTo>
                    <a:pt x="7755" y="13832"/>
                    <a:pt x="8078" y="13814"/>
                    <a:pt x="8414" y="13769"/>
                  </a:cubicBezTo>
                  <a:lnTo>
                    <a:pt x="9332" y="15031"/>
                  </a:lnTo>
                  <a:lnTo>
                    <a:pt x="11665" y="13998"/>
                  </a:lnTo>
                  <a:lnTo>
                    <a:pt x="11359" y="12507"/>
                  </a:lnTo>
                  <a:cubicBezTo>
                    <a:pt x="11818" y="12163"/>
                    <a:pt x="12201" y="11742"/>
                    <a:pt x="12545" y="11321"/>
                  </a:cubicBezTo>
                  <a:lnTo>
                    <a:pt x="14075" y="11551"/>
                  </a:lnTo>
                  <a:lnTo>
                    <a:pt x="15031" y="9141"/>
                  </a:lnTo>
                  <a:lnTo>
                    <a:pt x="13730" y="8300"/>
                  </a:lnTo>
                  <a:cubicBezTo>
                    <a:pt x="13807" y="7726"/>
                    <a:pt x="13807" y="7152"/>
                    <a:pt x="13730" y="6617"/>
                  </a:cubicBezTo>
                  <a:lnTo>
                    <a:pt x="14954" y="5699"/>
                  </a:lnTo>
                  <a:lnTo>
                    <a:pt x="13960" y="3366"/>
                  </a:lnTo>
                  <a:lnTo>
                    <a:pt x="12430" y="3634"/>
                  </a:lnTo>
                  <a:cubicBezTo>
                    <a:pt x="12086" y="3213"/>
                    <a:pt x="11703" y="2830"/>
                    <a:pt x="11244" y="2486"/>
                  </a:cubicBezTo>
                  <a:lnTo>
                    <a:pt x="11474" y="956"/>
                  </a:lnTo>
                  <a:lnTo>
                    <a:pt x="9103" y="0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8450288" y="2012350"/>
              <a:ext cx="378650" cy="380575"/>
            </a:xfrm>
            <a:custGeom>
              <a:rect b="b" l="l" r="r" t="t"/>
              <a:pathLst>
                <a:path extrusionOk="0" h="15223" w="15146">
                  <a:moveTo>
                    <a:pt x="2677" y="3519"/>
                  </a:moveTo>
                  <a:lnTo>
                    <a:pt x="2626" y="3590"/>
                  </a:lnTo>
                  <a:lnTo>
                    <a:pt x="2626" y="3590"/>
                  </a:lnTo>
                  <a:cubicBezTo>
                    <a:pt x="2643" y="3568"/>
                    <a:pt x="2660" y="3545"/>
                    <a:pt x="2677" y="3519"/>
                  </a:cubicBezTo>
                  <a:close/>
                  <a:moveTo>
                    <a:pt x="2626" y="3590"/>
                  </a:moveTo>
                  <a:lnTo>
                    <a:pt x="2626" y="3590"/>
                  </a:lnTo>
                  <a:cubicBezTo>
                    <a:pt x="2569" y="3666"/>
                    <a:pt x="2516" y="3719"/>
                    <a:pt x="2486" y="3749"/>
                  </a:cubicBezTo>
                  <a:cubicBezTo>
                    <a:pt x="2451" y="3783"/>
                    <a:pt x="2448" y="3818"/>
                    <a:pt x="2419" y="3853"/>
                  </a:cubicBezTo>
                  <a:lnTo>
                    <a:pt x="2419" y="3853"/>
                  </a:lnTo>
                  <a:cubicBezTo>
                    <a:pt x="2414" y="3846"/>
                    <a:pt x="2410" y="3838"/>
                    <a:pt x="2410" y="3825"/>
                  </a:cubicBezTo>
                  <a:lnTo>
                    <a:pt x="2104" y="3787"/>
                  </a:lnTo>
                  <a:lnTo>
                    <a:pt x="956" y="3596"/>
                  </a:lnTo>
                  <a:cubicBezTo>
                    <a:pt x="947" y="3621"/>
                    <a:pt x="937" y="3646"/>
                    <a:pt x="927" y="3672"/>
                  </a:cubicBezTo>
                  <a:lnTo>
                    <a:pt x="918" y="3672"/>
                  </a:lnTo>
                  <a:lnTo>
                    <a:pt x="927" y="3674"/>
                  </a:lnTo>
                  <a:lnTo>
                    <a:pt x="927" y="3674"/>
                  </a:lnTo>
                  <a:cubicBezTo>
                    <a:pt x="701" y="4275"/>
                    <a:pt x="403" y="5051"/>
                    <a:pt x="0" y="5967"/>
                  </a:cubicBezTo>
                  <a:lnTo>
                    <a:pt x="0" y="6005"/>
                  </a:lnTo>
                  <a:lnTo>
                    <a:pt x="38" y="6005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432" y="5058"/>
                    <a:pt x="729" y="4277"/>
                    <a:pt x="954" y="3678"/>
                  </a:cubicBezTo>
                  <a:lnTo>
                    <a:pt x="954" y="3678"/>
                  </a:lnTo>
                  <a:lnTo>
                    <a:pt x="2065" y="3863"/>
                  </a:lnTo>
                  <a:lnTo>
                    <a:pt x="2371" y="3902"/>
                  </a:lnTo>
                  <a:lnTo>
                    <a:pt x="2448" y="3902"/>
                  </a:lnTo>
                  <a:cubicBezTo>
                    <a:pt x="2448" y="3876"/>
                    <a:pt x="2431" y="3868"/>
                    <a:pt x="2419" y="3853"/>
                  </a:cubicBezTo>
                  <a:lnTo>
                    <a:pt x="2419" y="3853"/>
                  </a:lnTo>
                  <a:cubicBezTo>
                    <a:pt x="2454" y="3819"/>
                    <a:pt x="2486" y="3787"/>
                    <a:pt x="2486" y="3787"/>
                  </a:cubicBezTo>
                  <a:lnTo>
                    <a:pt x="2626" y="3590"/>
                  </a:lnTo>
                  <a:close/>
                  <a:moveTo>
                    <a:pt x="9064" y="1"/>
                  </a:moveTo>
                  <a:lnTo>
                    <a:pt x="9026" y="39"/>
                  </a:lnTo>
                  <a:cubicBezTo>
                    <a:pt x="8721" y="496"/>
                    <a:pt x="8455" y="915"/>
                    <a:pt x="8150" y="1296"/>
                  </a:cubicBezTo>
                  <a:lnTo>
                    <a:pt x="8150" y="1296"/>
                  </a:lnTo>
                  <a:cubicBezTo>
                    <a:pt x="7938" y="1283"/>
                    <a:pt x="7731" y="1276"/>
                    <a:pt x="7524" y="1276"/>
                  </a:cubicBezTo>
                  <a:cubicBezTo>
                    <a:pt x="7210" y="1276"/>
                    <a:pt x="6899" y="1293"/>
                    <a:pt x="6575" y="1335"/>
                  </a:cubicBezTo>
                  <a:lnTo>
                    <a:pt x="6575" y="1335"/>
                  </a:lnTo>
                  <a:lnTo>
                    <a:pt x="5660" y="115"/>
                  </a:lnTo>
                  <a:lnTo>
                    <a:pt x="5660" y="77"/>
                  </a:lnTo>
                  <a:lnTo>
                    <a:pt x="3289" y="1110"/>
                  </a:lnTo>
                  <a:cubicBezTo>
                    <a:pt x="3404" y="1722"/>
                    <a:pt x="3480" y="2219"/>
                    <a:pt x="3557" y="2639"/>
                  </a:cubicBezTo>
                  <a:cubicBezTo>
                    <a:pt x="3251" y="2907"/>
                    <a:pt x="2945" y="3175"/>
                    <a:pt x="2677" y="3519"/>
                  </a:cubicBezTo>
                  <a:cubicBezTo>
                    <a:pt x="2983" y="3213"/>
                    <a:pt x="3251" y="2945"/>
                    <a:pt x="3595" y="2678"/>
                  </a:cubicBezTo>
                  <a:cubicBezTo>
                    <a:pt x="3520" y="2265"/>
                    <a:pt x="3445" y="1779"/>
                    <a:pt x="3334" y="1183"/>
                  </a:cubicBezTo>
                  <a:lnTo>
                    <a:pt x="3334" y="1183"/>
                  </a:lnTo>
                  <a:lnTo>
                    <a:pt x="5631" y="204"/>
                  </a:lnTo>
                  <a:lnTo>
                    <a:pt x="6578" y="1492"/>
                  </a:lnTo>
                  <a:lnTo>
                    <a:pt x="6655" y="1492"/>
                  </a:lnTo>
                  <a:cubicBezTo>
                    <a:pt x="6923" y="1454"/>
                    <a:pt x="7200" y="1435"/>
                    <a:pt x="7477" y="1435"/>
                  </a:cubicBezTo>
                  <a:cubicBezTo>
                    <a:pt x="7754" y="1435"/>
                    <a:pt x="8032" y="1454"/>
                    <a:pt x="8299" y="1492"/>
                  </a:cubicBezTo>
                  <a:lnTo>
                    <a:pt x="8338" y="1492"/>
                  </a:lnTo>
                  <a:lnTo>
                    <a:pt x="8338" y="1454"/>
                  </a:lnTo>
                  <a:lnTo>
                    <a:pt x="9201" y="216"/>
                  </a:lnTo>
                  <a:lnTo>
                    <a:pt x="11465" y="1129"/>
                  </a:lnTo>
                  <a:lnTo>
                    <a:pt x="11465" y="1129"/>
                  </a:lnTo>
                  <a:cubicBezTo>
                    <a:pt x="11391" y="1607"/>
                    <a:pt x="11316" y="2086"/>
                    <a:pt x="11206" y="2601"/>
                  </a:cubicBezTo>
                  <a:lnTo>
                    <a:pt x="11206" y="2639"/>
                  </a:lnTo>
                  <a:lnTo>
                    <a:pt x="11244" y="2678"/>
                  </a:lnTo>
                  <a:cubicBezTo>
                    <a:pt x="11703" y="2984"/>
                    <a:pt x="12086" y="3404"/>
                    <a:pt x="12430" y="3825"/>
                  </a:cubicBezTo>
                  <a:lnTo>
                    <a:pt x="12468" y="3863"/>
                  </a:lnTo>
                  <a:lnTo>
                    <a:pt x="12506" y="3863"/>
                  </a:lnTo>
                  <a:lnTo>
                    <a:pt x="13944" y="3569"/>
                  </a:lnTo>
                  <a:lnTo>
                    <a:pt x="13944" y="3569"/>
                  </a:lnTo>
                  <a:cubicBezTo>
                    <a:pt x="14272" y="4300"/>
                    <a:pt x="14600" y="5064"/>
                    <a:pt x="14929" y="5795"/>
                  </a:cubicBezTo>
                  <a:lnTo>
                    <a:pt x="14929" y="5795"/>
                  </a:lnTo>
                  <a:lnTo>
                    <a:pt x="13730" y="6694"/>
                  </a:lnTo>
                  <a:lnTo>
                    <a:pt x="13692" y="6732"/>
                  </a:lnTo>
                  <a:lnTo>
                    <a:pt x="13692" y="6770"/>
                  </a:lnTo>
                  <a:cubicBezTo>
                    <a:pt x="13769" y="7306"/>
                    <a:pt x="13769" y="7879"/>
                    <a:pt x="13692" y="8415"/>
                  </a:cubicBezTo>
                  <a:lnTo>
                    <a:pt x="13692" y="8453"/>
                  </a:lnTo>
                  <a:lnTo>
                    <a:pt x="13730" y="8491"/>
                  </a:lnTo>
                  <a:lnTo>
                    <a:pt x="14938" y="9296"/>
                  </a:lnTo>
                  <a:lnTo>
                    <a:pt x="14031" y="11582"/>
                  </a:lnTo>
                  <a:lnTo>
                    <a:pt x="14031" y="11582"/>
                  </a:lnTo>
                  <a:lnTo>
                    <a:pt x="12583" y="11360"/>
                  </a:lnTo>
                  <a:lnTo>
                    <a:pt x="12506" y="11360"/>
                  </a:lnTo>
                  <a:lnTo>
                    <a:pt x="12506" y="11398"/>
                  </a:lnTo>
                  <a:cubicBezTo>
                    <a:pt x="12162" y="11819"/>
                    <a:pt x="11780" y="12239"/>
                    <a:pt x="11359" y="12583"/>
                  </a:cubicBezTo>
                  <a:lnTo>
                    <a:pt x="11321" y="12622"/>
                  </a:lnTo>
                  <a:lnTo>
                    <a:pt x="11321" y="12660"/>
                  </a:lnTo>
                  <a:cubicBezTo>
                    <a:pt x="11394" y="13137"/>
                    <a:pt x="11503" y="13650"/>
                    <a:pt x="11579" y="14096"/>
                  </a:cubicBezTo>
                  <a:lnTo>
                    <a:pt x="11579" y="14096"/>
                  </a:lnTo>
                  <a:lnTo>
                    <a:pt x="9352" y="15082"/>
                  </a:lnTo>
                  <a:lnTo>
                    <a:pt x="9352" y="15082"/>
                  </a:lnTo>
                  <a:lnTo>
                    <a:pt x="8491" y="13846"/>
                  </a:lnTo>
                  <a:lnTo>
                    <a:pt x="8452" y="13807"/>
                  </a:lnTo>
                  <a:lnTo>
                    <a:pt x="8414" y="13807"/>
                  </a:lnTo>
                  <a:cubicBezTo>
                    <a:pt x="8101" y="13852"/>
                    <a:pt x="7774" y="13871"/>
                    <a:pt x="7449" y="13871"/>
                  </a:cubicBezTo>
                  <a:cubicBezTo>
                    <a:pt x="7220" y="13871"/>
                    <a:pt x="6991" y="13861"/>
                    <a:pt x="6770" y="13846"/>
                  </a:cubicBezTo>
                  <a:lnTo>
                    <a:pt x="6731" y="13846"/>
                  </a:lnTo>
                  <a:lnTo>
                    <a:pt x="6693" y="13884"/>
                  </a:lnTo>
                  <a:lnTo>
                    <a:pt x="5851" y="15092"/>
                  </a:lnTo>
                  <a:lnTo>
                    <a:pt x="3566" y="14171"/>
                  </a:lnTo>
                  <a:lnTo>
                    <a:pt x="3566" y="14171"/>
                  </a:lnTo>
                  <a:cubicBezTo>
                    <a:pt x="3639" y="13690"/>
                    <a:pt x="3713" y="13178"/>
                    <a:pt x="3786" y="12736"/>
                  </a:cubicBezTo>
                  <a:lnTo>
                    <a:pt x="3786" y="12660"/>
                  </a:lnTo>
                  <a:lnTo>
                    <a:pt x="3748" y="12660"/>
                  </a:lnTo>
                  <a:cubicBezTo>
                    <a:pt x="3327" y="12316"/>
                    <a:pt x="2907" y="11933"/>
                    <a:pt x="2601" y="11513"/>
                  </a:cubicBezTo>
                  <a:lnTo>
                    <a:pt x="2563" y="11474"/>
                  </a:lnTo>
                  <a:lnTo>
                    <a:pt x="2524" y="11474"/>
                  </a:lnTo>
                  <a:lnTo>
                    <a:pt x="1050" y="11732"/>
                  </a:lnTo>
                  <a:lnTo>
                    <a:pt x="1050" y="11732"/>
                  </a:lnTo>
                  <a:lnTo>
                    <a:pt x="101" y="9505"/>
                  </a:lnTo>
                  <a:lnTo>
                    <a:pt x="1300" y="8606"/>
                  </a:lnTo>
                  <a:lnTo>
                    <a:pt x="1339" y="8606"/>
                  </a:lnTo>
                  <a:lnTo>
                    <a:pt x="1339" y="8568"/>
                  </a:lnTo>
                  <a:cubicBezTo>
                    <a:pt x="1262" y="8032"/>
                    <a:pt x="1224" y="7459"/>
                    <a:pt x="1300" y="6923"/>
                  </a:cubicBezTo>
                  <a:lnTo>
                    <a:pt x="1300" y="6885"/>
                  </a:lnTo>
                  <a:lnTo>
                    <a:pt x="1300" y="6847"/>
                  </a:lnTo>
                  <a:cubicBezTo>
                    <a:pt x="1299" y="6858"/>
                    <a:pt x="1297" y="6870"/>
                    <a:pt x="1296" y="6881"/>
                  </a:cubicBezTo>
                  <a:lnTo>
                    <a:pt x="1296" y="6881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58" y="6031"/>
                    <a:pt x="54" y="6041"/>
                    <a:pt x="50" y="6051"/>
                  </a:cubicBezTo>
                  <a:lnTo>
                    <a:pt x="50" y="6051"/>
                  </a:lnTo>
                  <a:lnTo>
                    <a:pt x="38" y="6043"/>
                  </a:lnTo>
                  <a:lnTo>
                    <a:pt x="38" y="6082"/>
                  </a:lnTo>
                  <a:cubicBezTo>
                    <a:pt x="42" y="6071"/>
                    <a:pt x="46" y="6061"/>
                    <a:pt x="50" y="6051"/>
                  </a:cubicBezTo>
                  <a:lnTo>
                    <a:pt x="50" y="6051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96" y="6882"/>
                    <a:pt x="1296" y="6881"/>
                    <a:pt x="1296" y="6881"/>
                  </a:cubicBezTo>
                  <a:lnTo>
                    <a:pt x="1296" y="6881"/>
                  </a:lnTo>
                  <a:lnTo>
                    <a:pt x="1300" y="6885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26" y="7395"/>
                    <a:pt x="1226" y="7943"/>
                    <a:pt x="1296" y="8457"/>
                  </a:cubicBezTo>
                  <a:lnTo>
                    <a:pt x="1296" y="8457"/>
                  </a:lnTo>
                  <a:lnTo>
                    <a:pt x="77" y="9371"/>
                  </a:lnTo>
                  <a:lnTo>
                    <a:pt x="38" y="9409"/>
                  </a:lnTo>
                  <a:lnTo>
                    <a:pt x="38" y="9447"/>
                  </a:lnTo>
                  <a:cubicBezTo>
                    <a:pt x="339" y="10162"/>
                    <a:pt x="677" y="10913"/>
                    <a:pt x="1015" y="11738"/>
                  </a:cubicBezTo>
                  <a:lnTo>
                    <a:pt x="1015" y="11738"/>
                  </a:lnTo>
                  <a:lnTo>
                    <a:pt x="994" y="11742"/>
                  </a:lnTo>
                  <a:lnTo>
                    <a:pt x="1023" y="11756"/>
                  </a:lnTo>
                  <a:lnTo>
                    <a:pt x="1023" y="11756"/>
                  </a:lnTo>
                  <a:cubicBezTo>
                    <a:pt x="1026" y="11764"/>
                    <a:pt x="1029" y="11772"/>
                    <a:pt x="1033" y="11780"/>
                  </a:cubicBezTo>
                  <a:lnTo>
                    <a:pt x="1033" y="11819"/>
                  </a:lnTo>
                  <a:lnTo>
                    <a:pt x="1071" y="11819"/>
                  </a:lnTo>
                  <a:lnTo>
                    <a:pt x="2534" y="11563"/>
                  </a:lnTo>
                  <a:lnTo>
                    <a:pt x="2534" y="11563"/>
                  </a:lnTo>
                  <a:cubicBezTo>
                    <a:pt x="2865" y="11965"/>
                    <a:pt x="3266" y="12368"/>
                    <a:pt x="3703" y="12702"/>
                  </a:cubicBezTo>
                  <a:lnTo>
                    <a:pt x="3703" y="12702"/>
                  </a:lnTo>
                  <a:cubicBezTo>
                    <a:pt x="3629" y="13152"/>
                    <a:pt x="3555" y="13671"/>
                    <a:pt x="3480" y="14190"/>
                  </a:cubicBezTo>
                  <a:lnTo>
                    <a:pt x="3480" y="14228"/>
                  </a:lnTo>
                  <a:lnTo>
                    <a:pt x="3519" y="14228"/>
                  </a:lnTo>
                  <a:lnTo>
                    <a:pt x="5890" y="15184"/>
                  </a:lnTo>
                  <a:lnTo>
                    <a:pt x="5928" y="15222"/>
                  </a:lnTo>
                  <a:lnTo>
                    <a:pt x="5966" y="15146"/>
                  </a:lnTo>
                  <a:lnTo>
                    <a:pt x="6815" y="13928"/>
                  </a:lnTo>
                  <a:lnTo>
                    <a:pt x="6815" y="13928"/>
                  </a:lnTo>
                  <a:cubicBezTo>
                    <a:pt x="7057" y="13959"/>
                    <a:pt x="7292" y="13975"/>
                    <a:pt x="7527" y="13975"/>
                  </a:cubicBezTo>
                  <a:cubicBezTo>
                    <a:pt x="7811" y="13975"/>
                    <a:pt x="8094" y="13951"/>
                    <a:pt x="8386" y="13897"/>
                  </a:cubicBezTo>
                  <a:lnTo>
                    <a:pt x="8386" y="13897"/>
                  </a:lnTo>
                  <a:lnTo>
                    <a:pt x="9294" y="15108"/>
                  </a:lnTo>
                  <a:lnTo>
                    <a:pt x="9332" y="15184"/>
                  </a:lnTo>
                  <a:lnTo>
                    <a:pt x="9370" y="15146"/>
                  </a:lnTo>
                  <a:lnTo>
                    <a:pt x="11742" y="14152"/>
                  </a:lnTo>
                  <a:lnTo>
                    <a:pt x="11780" y="14113"/>
                  </a:lnTo>
                  <a:lnTo>
                    <a:pt x="11780" y="14037"/>
                  </a:lnTo>
                  <a:cubicBezTo>
                    <a:pt x="11705" y="13590"/>
                    <a:pt x="11595" y="13071"/>
                    <a:pt x="11518" y="12585"/>
                  </a:cubicBezTo>
                  <a:lnTo>
                    <a:pt x="11518" y="12585"/>
                  </a:lnTo>
                  <a:cubicBezTo>
                    <a:pt x="11910" y="12259"/>
                    <a:pt x="12300" y="11868"/>
                    <a:pt x="12626" y="11443"/>
                  </a:cubicBezTo>
                  <a:lnTo>
                    <a:pt x="12626" y="11443"/>
                  </a:lnTo>
                  <a:lnTo>
                    <a:pt x="14002" y="11654"/>
                  </a:lnTo>
                  <a:lnTo>
                    <a:pt x="14002" y="11654"/>
                  </a:lnTo>
                  <a:lnTo>
                    <a:pt x="13998" y="11666"/>
                  </a:lnTo>
                  <a:lnTo>
                    <a:pt x="14008" y="11655"/>
                  </a:lnTo>
                  <a:lnTo>
                    <a:pt x="14008" y="11655"/>
                  </a:lnTo>
                  <a:lnTo>
                    <a:pt x="14075" y="11666"/>
                  </a:lnTo>
                  <a:lnTo>
                    <a:pt x="14151" y="11666"/>
                  </a:lnTo>
                  <a:lnTo>
                    <a:pt x="14189" y="11627"/>
                  </a:lnTo>
                  <a:cubicBezTo>
                    <a:pt x="14495" y="10786"/>
                    <a:pt x="14801" y="10021"/>
                    <a:pt x="15145" y="9218"/>
                  </a:cubicBezTo>
                  <a:lnTo>
                    <a:pt x="15145" y="9180"/>
                  </a:lnTo>
                  <a:lnTo>
                    <a:pt x="15069" y="9141"/>
                  </a:lnTo>
                  <a:lnTo>
                    <a:pt x="13848" y="8290"/>
                  </a:lnTo>
                  <a:lnTo>
                    <a:pt x="13848" y="8290"/>
                  </a:lnTo>
                  <a:cubicBezTo>
                    <a:pt x="13882" y="7748"/>
                    <a:pt x="13881" y="7207"/>
                    <a:pt x="13813" y="6700"/>
                  </a:cubicBezTo>
                  <a:lnTo>
                    <a:pt x="13813" y="6700"/>
                  </a:lnTo>
                  <a:lnTo>
                    <a:pt x="15031" y="5814"/>
                  </a:lnTo>
                  <a:lnTo>
                    <a:pt x="15069" y="5776"/>
                  </a:lnTo>
                  <a:lnTo>
                    <a:pt x="15069" y="5737"/>
                  </a:lnTo>
                  <a:cubicBezTo>
                    <a:pt x="14687" y="4934"/>
                    <a:pt x="14381" y="4131"/>
                    <a:pt x="14036" y="3366"/>
                  </a:cubicBezTo>
                  <a:lnTo>
                    <a:pt x="13998" y="3328"/>
                  </a:lnTo>
                  <a:lnTo>
                    <a:pt x="13960" y="3328"/>
                  </a:lnTo>
                  <a:lnTo>
                    <a:pt x="12496" y="3621"/>
                  </a:lnTo>
                  <a:lnTo>
                    <a:pt x="12496" y="3621"/>
                  </a:lnTo>
                  <a:cubicBezTo>
                    <a:pt x="12156" y="3208"/>
                    <a:pt x="11744" y="2796"/>
                    <a:pt x="11331" y="2457"/>
                  </a:cubicBezTo>
                  <a:lnTo>
                    <a:pt x="11331" y="2457"/>
                  </a:lnTo>
                  <a:cubicBezTo>
                    <a:pt x="11404" y="1979"/>
                    <a:pt x="11477" y="1470"/>
                    <a:pt x="11550" y="995"/>
                  </a:cubicBezTo>
                  <a:lnTo>
                    <a:pt x="11550" y="957"/>
                  </a:lnTo>
                  <a:lnTo>
                    <a:pt x="11474" y="957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A4C1FF">
                <a:alpha val="865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226513" y="2459388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1" name="Google Shape;391;p32"/>
          <p:cNvSpPr txBox="1"/>
          <p:nvPr>
            <p:ph idx="1" type="body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392" name="Google Shape;392;p32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393" name="Google Shape;393;p32"/>
            <p:cNvSpPr/>
            <p:nvPr/>
          </p:nvSpPr>
          <p:spPr>
            <a:xfrm>
              <a:off x="-2031550" y="-1012175"/>
              <a:ext cx="623250" cy="727075"/>
            </a:xfrm>
            <a:custGeom>
              <a:rect b="b" l="l" r="r" t="t"/>
              <a:pathLst>
                <a:path extrusionOk="0" h="29083" w="2493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-2760300" y="-1467425"/>
              <a:ext cx="1489350" cy="920150"/>
            </a:xfrm>
            <a:custGeom>
              <a:rect b="b" l="l" r="r" t="t"/>
              <a:pathLst>
                <a:path extrusionOk="0" h="36806" w="59574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-3640850" y="-1582400"/>
              <a:ext cx="1483075" cy="594775"/>
            </a:xfrm>
            <a:custGeom>
              <a:rect b="b" l="l" r="r" t="t"/>
              <a:pathLst>
                <a:path extrusionOk="0" h="23791" w="59323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-3280000" y="-1615100"/>
              <a:ext cx="1771675" cy="831175"/>
            </a:xfrm>
            <a:custGeom>
              <a:rect b="b" l="l" r="r" t="t"/>
              <a:pathLst>
                <a:path extrusionOk="0" h="33247" w="70867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-3080500" y="-1251750"/>
              <a:ext cx="73500" cy="67225"/>
            </a:xfrm>
            <a:custGeom>
              <a:rect b="b" l="l" r="r" t="t"/>
              <a:pathLst>
                <a:path extrusionOk="0" h="2689" w="294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-2940225" y="-1229025"/>
              <a:ext cx="55300" cy="54275"/>
            </a:xfrm>
            <a:custGeom>
              <a:rect b="b" l="l" r="r" t="t"/>
              <a:pathLst>
                <a:path extrusionOk="0" h="2171" w="2212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-3043875" y="-1418000"/>
              <a:ext cx="53225" cy="63575"/>
            </a:xfrm>
            <a:custGeom>
              <a:rect b="b" l="l" r="r" t="t"/>
              <a:pathLst>
                <a:path extrusionOk="0" h="2543" w="2129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-2850725" y="-1341175"/>
              <a:ext cx="58925" cy="58150"/>
            </a:xfrm>
            <a:custGeom>
              <a:rect b="b" l="l" r="r" t="t"/>
              <a:pathLst>
                <a:path extrusionOk="0" h="2326" w="2357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-2689450" y="-1243125"/>
              <a:ext cx="61800" cy="54475"/>
            </a:xfrm>
            <a:custGeom>
              <a:rect b="b" l="l" r="r" t="t"/>
              <a:pathLst>
                <a:path extrusionOk="0" h="2179" w="2472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-2949275" y="-1554550"/>
              <a:ext cx="57400" cy="60475"/>
            </a:xfrm>
            <a:custGeom>
              <a:rect b="b" l="l" r="r" t="t"/>
              <a:pathLst>
                <a:path extrusionOk="0" h="2419" w="2296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-2809925" y="-1499525"/>
              <a:ext cx="47250" cy="44100"/>
            </a:xfrm>
            <a:custGeom>
              <a:rect b="b" l="l" r="r" t="t"/>
              <a:pathLst>
                <a:path extrusionOk="0" h="1764" w="189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-3156500" y="-1686225"/>
              <a:ext cx="57825" cy="66525"/>
            </a:xfrm>
            <a:custGeom>
              <a:rect b="b" l="l" r="r" t="t"/>
              <a:pathLst>
                <a:path extrusionOk="0" h="2661" w="2313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-3179025" y="-1409800"/>
              <a:ext cx="83050" cy="79400"/>
            </a:xfrm>
            <a:custGeom>
              <a:rect b="b" l="l" r="r" t="t"/>
              <a:pathLst>
                <a:path extrusionOk="0" h="3176" w="3322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6" name="Google Shape;406;p32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407" name="Google Shape;407;p32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rect b="b" l="l" r="r" t="t"/>
                <a:pathLst>
                  <a:path extrusionOk="0" h="2202" w="2154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rect b="b" l="l" r="r" t="t"/>
                <a:pathLst>
                  <a:path extrusionOk="0" h="2420" w="2391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rect b="b" l="l" r="r" t="t"/>
                <a:pathLst>
                  <a:path extrusionOk="0" h="1779" w="1749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rect b="b" l="l" r="r" t="t"/>
                <a:pathLst>
                  <a:path extrusionOk="0" h="1859" w="1828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rect b="b" l="l" r="r" t="t"/>
                <a:pathLst>
                  <a:path extrusionOk="0" h="2477" w="244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rect b="b" l="l" r="r" t="t"/>
                <a:pathLst>
                  <a:path extrusionOk="0" h="1444" w="1419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13" name="Google Shape;413;p32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414" name="Google Shape;414;p32"/>
            <p:cNvSpPr/>
            <p:nvPr/>
          </p:nvSpPr>
          <p:spPr>
            <a:xfrm>
              <a:off x="-3770625" y="-104900"/>
              <a:ext cx="930225" cy="351125"/>
            </a:xfrm>
            <a:custGeom>
              <a:rect b="b" l="l" r="r" t="t"/>
              <a:pathLst>
                <a:path extrusionOk="0" h="14045" w="37209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-4852075" y="-739150"/>
              <a:ext cx="622600" cy="911700"/>
            </a:xfrm>
            <a:custGeom>
              <a:rect b="b" l="l" r="r" t="t"/>
              <a:pathLst>
                <a:path extrusionOk="0" h="36468" w="24904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-4592075" y="-148575"/>
              <a:ext cx="1983975" cy="784300"/>
            </a:xfrm>
            <a:custGeom>
              <a:rect b="b" l="l" r="r" t="t"/>
              <a:pathLst>
                <a:path extrusionOk="0" h="31372" w="79359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-4700450" y="-396775"/>
              <a:ext cx="1737450" cy="924875"/>
            </a:xfrm>
            <a:custGeom>
              <a:rect b="b" l="l" r="r" t="t"/>
              <a:pathLst>
                <a:path extrusionOk="0" h="36995" w="69498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-3789900" y="-247325"/>
              <a:ext cx="90125" cy="79175"/>
            </a:xfrm>
            <a:custGeom>
              <a:rect b="b" l="l" r="r" t="t"/>
              <a:pathLst>
                <a:path extrusionOk="0" h="3167" w="3605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9" name="Google Shape;419;p32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420" name="Google Shape;420;p32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rect b="b" l="l" r="r" t="t"/>
                <a:pathLst>
                  <a:path extrusionOk="0" h="2429" w="2402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rect b="b" l="l" r="r" t="t"/>
                <a:pathLst>
                  <a:path extrusionOk="0" h="2223" w="2095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rect b="b" l="l" r="r" t="t"/>
                <a:pathLst>
                  <a:path extrusionOk="0" h="2650" w="2494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rect b="b" l="l" r="r" t="t"/>
                <a:pathLst>
                  <a:path extrusionOk="0" h="2153" w="1994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rect b="b" l="l" r="r" t="t"/>
                <a:pathLst>
                  <a:path extrusionOk="0" h="2654" w="2183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rect b="b" l="l" r="r" t="t"/>
                <a:pathLst>
                  <a:path extrusionOk="0" h="2310" w="2292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rect b="b" l="l" r="r" t="t"/>
                <a:pathLst>
                  <a:path extrusionOk="0" h="2866" w="2387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"/>
          <p:cNvSpPr txBox="1"/>
          <p:nvPr>
            <p:ph type="title"/>
          </p:nvPr>
        </p:nvSpPr>
        <p:spPr>
          <a:xfrm>
            <a:off x="4497675" y="587857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0" name="Google Shape;430;p34"/>
          <p:cNvSpPr txBox="1"/>
          <p:nvPr>
            <p:ph idx="1" type="subTitle"/>
          </p:nvPr>
        </p:nvSpPr>
        <p:spPr>
          <a:xfrm>
            <a:off x="4497675" y="867486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1" name="Google Shape;431;p34"/>
          <p:cNvSpPr txBox="1"/>
          <p:nvPr>
            <p:ph hasCustomPrompt="1" idx="2" type="title"/>
          </p:nvPr>
        </p:nvSpPr>
        <p:spPr>
          <a:xfrm>
            <a:off x="2736300" y="761322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32" name="Google Shape;432;p34"/>
          <p:cNvSpPr txBox="1"/>
          <p:nvPr>
            <p:ph idx="3" type="title"/>
          </p:nvPr>
        </p:nvSpPr>
        <p:spPr>
          <a:xfrm>
            <a:off x="4497675" y="1630774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3" name="Google Shape;433;p34"/>
          <p:cNvSpPr txBox="1"/>
          <p:nvPr>
            <p:ph idx="4" type="subTitle"/>
          </p:nvPr>
        </p:nvSpPr>
        <p:spPr>
          <a:xfrm>
            <a:off x="4497675" y="1910403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4" name="Google Shape;434;p34"/>
          <p:cNvSpPr txBox="1"/>
          <p:nvPr>
            <p:ph hasCustomPrompt="1" idx="5" type="title"/>
          </p:nvPr>
        </p:nvSpPr>
        <p:spPr>
          <a:xfrm>
            <a:off x="2736300" y="1804239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35" name="Google Shape;435;p34"/>
          <p:cNvSpPr txBox="1"/>
          <p:nvPr>
            <p:ph idx="6" type="title"/>
          </p:nvPr>
        </p:nvSpPr>
        <p:spPr>
          <a:xfrm>
            <a:off x="4497675" y="2673692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6" name="Google Shape;436;p34"/>
          <p:cNvSpPr txBox="1"/>
          <p:nvPr>
            <p:ph idx="7" type="subTitle"/>
          </p:nvPr>
        </p:nvSpPr>
        <p:spPr>
          <a:xfrm>
            <a:off x="4497675" y="2953321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7" name="Google Shape;437;p34"/>
          <p:cNvSpPr txBox="1"/>
          <p:nvPr>
            <p:ph hasCustomPrompt="1" idx="8" type="title"/>
          </p:nvPr>
        </p:nvSpPr>
        <p:spPr>
          <a:xfrm>
            <a:off x="2736300" y="2847156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38" name="Google Shape;438;p34"/>
          <p:cNvSpPr txBox="1"/>
          <p:nvPr>
            <p:ph idx="9" type="title"/>
          </p:nvPr>
        </p:nvSpPr>
        <p:spPr>
          <a:xfrm>
            <a:off x="4497675" y="3716609"/>
            <a:ext cx="30921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9" name="Google Shape;439;p34"/>
          <p:cNvSpPr txBox="1"/>
          <p:nvPr>
            <p:ph idx="13" type="subTitle"/>
          </p:nvPr>
        </p:nvSpPr>
        <p:spPr>
          <a:xfrm>
            <a:off x="4497675" y="3996238"/>
            <a:ext cx="3092100" cy="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0" name="Google Shape;440;p34"/>
          <p:cNvSpPr txBox="1"/>
          <p:nvPr>
            <p:ph hasCustomPrompt="1" idx="14" type="title"/>
          </p:nvPr>
        </p:nvSpPr>
        <p:spPr>
          <a:xfrm>
            <a:off x="2736300" y="3890074"/>
            <a:ext cx="1505100" cy="5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41" name="Google Shape;441;p34"/>
          <p:cNvSpPr/>
          <p:nvPr/>
        </p:nvSpPr>
        <p:spPr>
          <a:xfrm rot="-1224391">
            <a:off x="6573635" y="-73051"/>
            <a:ext cx="2803602" cy="514327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42" name="Google Shape;442;p34"/>
          <p:cNvSpPr/>
          <p:nvPr/>
        </p:nvSpPr>
        <p:spPr>
          <a:xfrm rot="5831300">
            <a:off x="-452624" y="2638411"/>
            <a:ext cx="2390772" cy="902427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4"/>
          <p:cNvSpPr/>
          <p:nvPr/>
        </p:nvSpPr>
        <p:spPr>
          <a:xfrm rot="5831300">
            <a:off x="1242573" y="-1117796"/>
            <a:ext cx="1600145" cy="2343161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4"/>
          <p:cNvSpPr/>
          <p:nvPr/>
        </p:nvSpPr>
        <p:spPr>
          <a:xfrm rot="5831300">
            <a:off x="-2152848" y="1275066"/>
            <a:ext cx="5099015" cy="2015730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4"/>
          <p:cNvSpPr/>
          <p:nvPr/>
        </p:nvSpPr>
        <p:spPr>
          <a:xfrm rot="5831300">
            <a:off x="-1489943" y="443863"/>
            <a:ext cx="4465421" cy="2377022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4"/>
          <p:cNvSpPr/>
          <p:nvPr/>
        </p:nvSpPr>
        <p:spPr>
          <a:xfrm rot="5831300">
            <a:off x="1478118" y="1957193"/>
            <a:ext cx="231630" cy="203488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7" name="Google Shape;447;p34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448" name="Google Shape;448;p34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 ">
  <p:cSld name="SECTION_TITLE_AND_DESCRIPTION_1_1_2_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5"/>
          <p:cNvSpPr txBox="1"/>
          <p:nvPr>
            <p:ph type="title"/>
          </p:nvPr>
        </p:nvSpPr>
        <p:spPr>
          <a:xfrm>
            <a:off x="1664300" y="2580875"/>
            <a:ext cx="22635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7" name="Google Shape;457;p35"/>
          <p:cNvSpPr txBox="1"/>
          <p:nvPr>
            <p:ph idx="1" type="subTitle"/>
          </p:nvPr>
        </p:nvSpPr>
        <p:spPr>
          <a:xfrm>
            <a:off x="1664300" y="2936692"/>
            <a:ext cx="22635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8" name="Google Shape;458;p35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9" name="Google Shape;459;p35"/>
          <p:cNvSpPr txBox="1"/>
          <p:nvPr>
            <p:ph idx="3" type="title"/>
          </p:nvPr>
        </p:nvSpPr>
        <p:spPr>
          <a:xfrm>
            <a:off x="5216200" y="2580875"/>
            <a:ext cx="22635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0" name="Google Shape;460;p35"/>
          <p:cNvSpPr txBox="1"/>
          <p:nvPr>
            <p:ph idx="4" type="subTitle"/>
          </p:nvPr>
        </p:nvSpPr>
        <p:spPr>
          <a:xfrm>
            <a:off x="5216200" y="2936692"/>
            <a:ext cx="22635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1" name="Google Shape;461;p35"/>
          <p:cNvSpPr/>
          <p:nvPr/>
        </p:nvSpPr>
        <p:spPr>
          <a:xfrm rot="10800000">
            <a:off x="6100227" y="4348306"/>
            <a:ext cx="3043773" cy="795244"/>
          </a:xfrm>
          <a:custGeom>
            <a:rect b="b" l="l" r="r" t="t"/>
            <a:pathLst>
              <a:path extrusionOk="0" h="13366" w="51158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5"/>
          <p:cNvSpPr/>
          <p:nvPr/>
        </p:nvSpPr>
        <p:spPr>
          <a:xfrm flipH="1">
            <a:off x="-157" y="3263125"/>
            <a:ext cx="5635165" cy="1880430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5"/>
          <p:cNvSpPr/>
          <p:nvPr/>
        </p:nvSpPr>
        <p:spPr>
          <a:xfrm rot="6299903">
            <a:off x="5980998" y="2808417"/>
            <a:ext cx="2221577" cy="365396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35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465" name="Google Shape;465;p35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"/>
          <p:cNvSpPr txBox="1"/>
          <p:nvPr>
            <p:ph type="title"/>
          </p:nvPr>
        </p:nvSpPr>
        <p:spPr>
          <a:xfrm>
            <a:off x="1322650" y="3522050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4" name="Google Shape;474;p36"/>
          <p:cNvSpPr txBox="1"/>
          <p:nvPr>
            <p:ph idx="1" type="subTitle"/>
          </p:nvPr>
        </p:nvSpPr>
        <p:spPr>
          <a:xfrm>
            <a:off x="1322650" y="3801675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5" name="Google Shape;475;p36"/>
          <p:cNvSpPr txBox="1"/>
          <p:nvPr>
            <p:ph idx="2" type="title"/>
          </p:nvPr>
        </p:nvSpPr>
        <p:spPr>
          <a:xfrm>
            <a:off x="3655350" y="1630044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6" name="Google Shape;476;p36"/>
          <p:cNvSpPr/>
          <p:nvPr/>
        </p:nvSpPr>
        <p:spPr>
          <a:xfrm rot="5400000">
            <a:off x="6266152" y="1197960"/>
            <a:ext cx="4224588" cy="1689432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6"/>
          <p:cNvSpPr/>
          <p:nvPr/>
        </p:nvSpPr>
        <p:spPr>
          <a:xfrm rot="5400000">
            <a:off x="5735922" y="1725819"/>
            <a:ext cx="5282854" cy="1691862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6"/>
          <p:cNvSpPr/>
          <p:nvPr/>
        </p:nvSpPr>
        <p:spPr>
          <a:xfrm rot="5400000">
            <a:off x="7149133" y="1316319"/>
            <a:ext cx="3236616" cy="578297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6"/>
          <p:cNvSpPr txBox="1"/>
          <p:nvPr>
            <p:ph idx="3" type="subTitle"/>
          </p:nvPr>
        </p:nvSpPr>
        <p:spPr>
          <a:xfrm>
            <a:off x="3655350" y="1909668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0" name="Google Shape;480;p36"/>
          <p:cNvSpPr txBox="1"/>
          <p:nvPr>
            <p:ph idx="4" type="title"/>
          </p:nvPr>
        </p:nvSpPr>
        <p:spPr>
          <a:xfrm>
            <a:off x="5988050" y="3522050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1" name="Google Shape;481;p36"/>
          <p:cNvSpPr txBox="1"/>
          <p:nvPr>
            <p:ph idx="5" type="subTitle"/>
          </p:nvPr>
        </p:nvSpPr>
        <p:spPr>
          <a:xfrm>
            <a:off x="5988050" y="3801675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2" name="Google Shape;482;p36"/>
          <p:cNvSpPr txBox="1"/>
          <p:nvPr>
            <p:ph idx="6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SECTION_TITLE_AND_DESCRIPTION_2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7"/>
          <p:cNvSpPr/>
          <p:nvPr/>
        </p:nvSpPr>
        <p:spPr>
          <a:xfrm flipH="1" rot="10800000">
            <a:off x="5605518" y="-23"/>
            <a:ext cx="3538538" cy="1809673"/>
          </a:xfrm>
          <a:custGeom>
            <a:rect b="b" l="l" r="r" t="t"/>
            <a:pathLst>
              <a:path extrusionOk="0" h="34018" w="66517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7"/>
          <p:cNvSpPr/>
          <p:nvPr/>
        </p:nvSpPr>
        <p:spPr>
          <a:xfrm flipH="1" rot="10800000">
            <a:off x="4649549" y="12"/>
            <a:ext cx="2911180" cy="773066"/>
          </a:xfrm>
          <a:custGeom>
            <a:rect b="b" l="l" r="r" t="t"/>
            <a:pathLst>
              <a:path extrusionOk="0" h="14532" w="54724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7"/>
          <p:cNvSpPr/>
          <p:nvPr/>
        </p:nvSpPr>
        <p:spPr>
          <a:xfrm flipH="1" rot="10800000">
            <a:off x="8060046" y="1124379"/>
            <a:ext cx="137569" cy="105597"/>
          </a:xfrm>
          <a:custGeom>
            <a:rect b="b" l="l" r="r" t="t"/>
            <a:pathLst>
              <a:path extrusionOk="0" h="1985" w="2586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7"/>
          <p:cNvSpPr/>
          <p:nvPr/>
        </p:nvSpPr>
        <p:spPr>
          <a:xfrm flipH="1" rot="10800000">
            <a:off x="7936686" y="855368"/>
            <a:ext cx="157837" cy="133792"/>
          </a:xfrm>
          <a:custGeom>
            <a:rect b="b" l="l" r="r" t="t"/>
            <a:pathLst>
              <a:path extrusionOk="0" h="2515" w="2967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7"/>
          <p:cNvSpPr/>
          <p:nvPr/>
        </p:nvSpPr>
        <p:spPr>
          <a:xfrm flipH="1" rot="10800000">
            <a:off x="7937165" y="903940"/>
            <a:ext cx="213" cy="1117"/>
          </a:xfrm>
          <a:custGeom>
            <a:rect b="b" l="l" r="r" t="t"/>
            <a:pathLst>
              <a:path extrusionOk="0" h="21" w="4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7"/>
          <p:cNvSpPr/>
          <p:nvPr/>
        </p:nvSpPr>
        <p:spPr>
          <a:xfrm flipH="1" rot="10800000">
            <a:off x="7937325" y="905003"/>
            <a:ext cx="1170" cy="9416"/>
          </a:xfrm>
          <a:custGeom>
            <a:rect b="b" l="l" r="r" t="t"/>
            <a:pathLst>
              <a:path extrusionOk="0" h="177" w="22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7"/>
          <p:cNvSpPr/>
          <p:nvPr/>
        </p:nvSpPr>
        <p:spPr>
          <a:xfrm flipH="1" rot="10800000">
            <a:off x="8277294" y="710942"/>
            <a:ext cx="145070" cy="120226"/>
          </a:xfrm>
          <a:custGeom>
            <a:rect b="b" l="l" r="r" t="t"/>
            <a:pathLst>
              <a:path extrusionOk="0" h="2260" w="2727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7"/>
          <p:cNvSpPr/>
          <p:nvPr/>
        </p:nvSpPr>
        <p:spPr>
          <a:xfrm flipH="1" rot="10800000">
            <a:off x="7887534" y="511299"/>
            <a:ext cx="154858" cy="108417"/>
          </a:xfrm>
          <a:custGeom>
            <a:rect b="b" l="l" r="r" t="t"/>
            <a:pathLst>
              <a:path extrusionOk="0" h="2038" w="2911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7"/>
          <p:cNvSpPr/>
          <p:nvPr/>
        </p:nvSpPr>
        <p:spPr>
          <a:xfrm flipH="1" rot="10800000">
            <a:off x="7583045" y="612956"/>
            <a:ext cx="139803" cy="112619"/>
          </a:xfrm>
          <a:custGeom>
            <a:rect b="b" l="l" r="r" t="t"/>
            <a:pathLst>
              <a:path extrusionOk="0" h="2117" w="2628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7"/>
          <p:cNvSpPr/>
          <p:nvPr/>
        </p:nvSpPr>
        <p:spPr>
          <a:xfrm flipH="1" rot="10800000">
            <a:off x="7374680" y="278726"/>
            <a:ext cx="148208" cy="132355"/>
          </a:xfrm>
          <a:custGeom>
            <a:rect b="b" l="l" r="r" t="t"/>
            <a:pathLst>
              <a:path extrusionOk="0" h="2488" w="2786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7"/>
          <p:cNvSpPr/>
          <p:nvPr/>
        </p:nvSpPr>
        <p:spPr>
          <a:xfrm flipH="1" rot="10800000">
            <a:off x="7731460" y="200104"/>
            <a:ext cx="142144" cy="104480"/>
          </a:xfrm>
          <a:custGeom>
            <a:rect b="b" l="l" r="r" t="t"/>
            <a:pathLst>
              <a:path extrusionOk="0" h="1964" w="2672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7"/>
          <p:cNvSpPr/>
          <p:nvPr/>
        </p:nvSpPr>
        <p:spPr>
          <a:xfrm flipH="1" rot="10800000">
            <a:off x="8244633" y="354956"/>
            <a:ext cx="138048" cy="128366"/>
          </a:xfrm>
          <a:custGeom>
            <a:rect b="b" l="l" r="r" t="t"/>
            <a:pathLst>
              <a:path extrusionOk="0" h="2413" w="2595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7"/>
          <p:cNvSpPr/>
          <p:nvPr/>
        </p:nvSpPr>
        <p:spPr>
          <a:xfrm rot="9082542">
            <a:off x="7237874" y="4156882"/>
            <a:ext cx="2990210" cy="1199251"/>
          </a:xfrm>
          <a:custGeom>
            <a:rect b="b" l="l" r="r" t="t"/>
            <a:pathLst>
              <a:path extrusionOk="0" h="23791" w="59323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7"/>
          <p:cNvSpPr/>
          <p:nvPr/>
        </p:nvSpPr>
        <p:spPr>
          <a:xfrm rot="8100000">
            <a:off x="6877467" y="4363731"/>
            <a:ext cx="2780472" cy="1717831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7"/>
          <p:cNvSpPr txBox="1"/>
          <p:nvPr>
            <p:ph idx="1" type="subTitle"/>
          </p:nvPr>
        </p:nvSpPr>
        <p:spPr>
          <a:xfrm>
            <a:off x="5050352" y="2408500"/>
            <a:ext cx="363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9" name="Google Shape;499;p37"/>
          <p:cNvSpPr txBox="1"/>
          <p:nvPr>
            <p:ph idx="2" type="body"/>
          </p:nvPr>
        </p:nvSpPr>
        <p:spPr>
          <a:xfrm>
            <a:off x="5050352" y="2964402"/>
            <a:ext cx="3837000" cy="15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0" name="Google Shape;500;p37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SECTION_TITLE_AND_DESCRIPTION_1_1_1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8"/>
          <p:cNvSpPr txBox="1"/>
          <p:nvPr>
            <p:ph type="title"/>
          </p:nvPr>
        </p:nvSpPr>
        <p:spPr>
          <a:xfrm>
            <a:off x="798625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3" name="Google Shape;503;p38"/>
          <p:cNvSpPr txBox="1"/>
          <p:nvPr>
            <p:ph idx="1" type="subTitle"/>
          </p:nvPr>
        </p:nvSpPr>
        <p:spPr>
          <a:xfrm>
            <a:off x="798625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4" name="Google Shape;504;p38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5" name="Google Shape;505;p38"/>
          <p:cNvSpPr txBox="1"/>
          <p:nvPr>
            <p:ph idx="3" type="title"/>
          </p:nvPr>
        </p:nvSpPr>
        <p:spPr>
          <a:xfrm>
            <a:off x="2743211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6" name="Google Shape;506;p38"/>
          <p:cNvSpPr txBox="1"/>
          <p:nvPr>
            <p:ph idx="4" type="subTitle"/>
          </p:nvPr>
        </p:nvSpPr>
        <p:spPr>
          <a:xfrm>
            <a:off x="2743211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7" name="Google Shape;507;p38"/>
          <p:cNvSpPr txBox="1"/>
          <p:nvPr>
            <p:ph idx="5" type="title"/>
          </p:nvPr>
        </p:nvSpPr>
        <p:spPr>
          <a:xfrm>
            <a:off x="4687797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8" name="Google Shape;508;p38"/>
          <p:cNvSpPr txBox="1"/>
          <p:nvPr>
            <p:ph idx="6" type="subTitle"/>
          </p:nvPr>
        </p:nvSpPr>
        <p:spPr>
          <a:xfrm>
            <a:off x="4687797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9" name="Google Shape;509;p38"/>
          <p:cNvSpPr txBox="1"/>
          <p:nvPr>
            <p:ph idx="7" type="title"/>
          </p:nvPr>
        </p:nvSpPr>
        <p:spPr>
          <a:xfrm>
            <a:off x="6632383" y="2933600"/>
            <a:ext cx="17130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0" name="Google Shape;510;p38"/>
          <p:cNvSpPr txBox="1"/>
          <p:nvPr>
            <p:ph idx="8" type="subTitle"/>
          </p:nvPr>
        </p:nvSpPr>
        <p:spPr>
          <a:xfrm>
            <a:off x="6632383" y="3213225"/>
            <a:ext cx="17130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1" name="Google Shape;511;p38"/>
          <p:cNvSpPr/>
          <p:nvPr/>
        </p:nvSpPr>
        <p:spPr>
          <a:xfrm flipH="1">
            <a:off x="-18" y="3617839"/>
            <a:ext cx="4572017" cy="152566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8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8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4" name="Google Shape;514;p38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515" name="Google Shape;515;p38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SECTION_TITLE_AND_DESCRIPTION_1_2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/>
          <p:nvPr/>
        </p:nvSpPr>
        <p:spPr>
          <a:xfrm rot="-4968762">
            <a:off x="7459584" y="2173792"/>
            <a:ext cx="1953192" cy="737222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9"/>
          <p:cNvSpPr/>
          <p:nvPr/>
        </p:nvSpPr>
        <p:spPr>
          <a:xfrm rot="-4968762">
            <a:off x="6720600" y="4065439"/>
            <a:ext cx="1307272" cy="1914205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9"/>
          <p:cNvSpPr/>
          <p:nvPr/>
        </p:nvSpPr>
        <p:spPr>
          <a:xfrm rot="-4968762">
            <a:off x="6636029" y="2378043"/>
            <a:ext cx="4165749" cy="1646716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9"/>
          <p:cNvSpPr/>
          <p:nvPr/>
        </p:nvSpPr>
        <p:spPr>
          <a:xfrm rot="-4968762">
            <a:off x="6612091" y="2761946"/>
            <a:ext cx="3648121" cy="1941867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9"/>
          <p:cNvSpPr/>
          <p:nvPr/>
        </p:nvSpPr>
        <p:spPr>
          <a:xfrm rot="-4968762">
            <a:off x="8812642" y="1053034"/>
            <a:ext cx="189235" cy="166236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9" name="Google Shape;529;p39"/>
          <p:cNvGrpSpPr/>
          <p:nvPr/>
        </p:nvGrpSpPr>
        <p:grpSpPr>
          <a:xfrm rot="-4968762">
            <a:off x="7958046" y="4048981"/>
            <a:ext cx="731220" cy="1098405"/>
            <a:chOff x="4522000" y="2088250"/>
            <a:chExt cx="348250" cy="523150"/>
          </a:xfrm>
        </p:grpSpPr>
        <p:sp>
          <p:nvSpPr>
            <p:cNvPr id="530" name="Google Shape;530;p39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7" name="Google Shape;537;p39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SECTION_TITLE_AND_DESCRIPTION_1_1_1_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0"/>
          <p:cNvSpPr txBox="1"/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0" name="Google Shape;540;p40"/>
          <p:cNvSpPr/>
          <p:nvPr/>
        </p:nvSpPr>
        <p:spPr>
          <a:xfrm rot="-5400000">
            <a:off x="-387832" y="130131"/>
            <a:ext cx="1824975" cy="1525018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0"/>
          <p:cNvSpPr/>
          <p:nvPr/>
        </p:nvSpPr>
        <p:spPr>
          <a:xfrm rot="-1455385">
            <a:off x="-1181484" y="-212942"/>
            <a:ext cx="1877105" cy="344359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0"/>
          <p:cNvSpPr/>
          <p:nvPr/>
        </p:nvSpPr>
        <p:spPr>
          <a:xfrm>
            <a:off x="7426650" y="-891700"/>
            <a:ext cx="2412815" cy="396850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">
  <p:cSld name="SECTION_TITLE_AND_DESCRIPTION_1_1_2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"/>
          <p:cNvSpPr txBox="1"/>
          <p:nvPr>
            <p:ph type="title"/>
          </p:nvPr>
        </p:nvSpPr>
        <p:spPr>
          <a:xfrm>
            <a:off x="13226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5" name="Google Shape;545;p41"/>
          <p:cNvSpPr txBox="1"/>
          <p:nvPr>
            <p:ph idx="1" type="subTitle"/>
          </p:nvPr>
        </p:nvSpPr>
        <p:spPr>
          <a:xfrm>
            <a:off x="13226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6" name="Google Shape;546;p41"/>
          <p:cNvSpPr txBox="1"/>
          <p:nvPr>
            <p:ph idx="2"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7" name="Google Shape;547;p41"/>
          <p:cNvSpPr txBox="1"/>
          <p:nvPr>
            <p:ph idx="3" type="title"/>
          </p:nvPr>
        </p:nvSpPr>
        <p:spPr>
          <a:xfrm>
            <a:off x="36553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8" name="Google Shape;548;p41"/>
          <p:cNvSpPr txBox="1"/>
          <p:nvPr>
            <p:ph idx="4" type="subTitle"/>
          </p:nvPr>
        </p:nvSpPr>
        <p:spPr>
          <a:xfrm>
            <a:off x="36553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9" name="Google Shape;549;p41"/>
          <p:cNvSpPr txBox="1"/>
          <p:nvPr>
            <p:ph idx="5" type="title"/>
          </p:nvPr>
        </p:nvSpPr>
        <p:spPr>
          <a:xfrm>
            <a:off x="5988050" y="159026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0" name="Google Shape;550;p41"/>
          <p:cNvSpPr txBox="1"/>
          <p:nvPr>
            <p:ph idx="6" type="subTitle"/>
          </p:nvPr>
        </p:nvSpPr>
        <p:spPr>
          <a:xfrm>
            <a:off x="5988050" y="186988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1" name="Google Shape;551;p41"/>
          <p:cNvSpPr txBox="1"/>
          <p:nvPr>
            <p:ph idx="7" type="title"/>
          </p:nvPr>
        </p:nvSpPr>
        <p:spPr>
          <a:xfrm>
            <a:off x="13226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2" name="Google Shape;552;p41"/>
          <p:cNvSpPr txBox="1"/>
          <p:nvPr>
            <p:ph idx="8" type="subTitle"/>
          </p:nvPr>
        </p:nvSpPr>
        <p:spPr>
          <a:xfrm>
            <a:off x="13226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3" name="Google Shape;553;p41"/>
          <p:cNvSpPr txBox="1"/>
          <p:nvPr>
            <p:ph idx="9" type="title"/>
          </p:nvPr>
        </p:nvSpPr>
        <p:spPr>
          <a:xfrm>
            <a:off x="36553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4" name="Google Shape;554;p41"/>
          <p:cNvSpPr txBox="1"/>
          <p:nvPr>
            <p:ph idx="13" type="subTitle"/>
          </p:nvPr>
        </p:nvSpPr>
        <p:spPr>
          <a:xfrm>
            <a:off x="36553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5" name="Google Shape;555;p41"/>
          <p:cNvSpPr txBox="1"/>
          <p:nvPr>
            <p:ph idx="14" type="title"/>
          </p:nvPr>
        </p:nvSpPr>
        <p:spPr>
          <a:xfrm>
            <a:off x="5988050" y="2855713"/>
            <a:ext cx="1833300" cy="4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6" name="Google Shape;556;p41"/>
          <p:cNvSpPr txBox="1"/>
          <p:nvPr>
            <p:ph idx="15" type="subTitle"/>
          </p:nvPr>
        </p:nvSpPr>
        <p:spPr>
          <a:xfrm>
            <a:off x="5988050" y="3135337"/>
            <a:ext cx="1833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7" name="Google Shape;557;p41"/>
          <p:cNvSpPr/>
          <p:nvPr/>
        </p:nvSpPr>
        <p:spPr>
          <a:xfrm rot="10800000">
            <a:off x="6100227" y="4348306"/>
            <a:ext cx="3043773" cy="795244"/>
          </a:xfrm>
          <a:custGeom>
            <a:rect b="b" l="l" r="r" t="t"/>
            <a:pathLst>
              <a:path extrusionOk="0" h="13366" w="51158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1"/>
          <p:cNvSpPr/>
          <p:nvPr/>
        </p:nvSpPr>
        <p:spPr>
          <a:xfrm flipH="1">
            <a:off x="-157" y="3263125"/>
            <a:ext cx="5635165" cy="1880430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1"/>
          <p:cNvSpPr/>
          <p:nvPr/>
        </p:nvSpPr>
        <p:spPr>
          <a:xfrm rot="6299903">
            <a:off x="5980998" y="2808417"/>
            <a:ext cx="2221577" cy="3653969"/>
          </a:xfrm>
          <a:custGeom>
            <a:rect b="b" l="l" r="r" t="t"/>
            <a:pathLst>
              <a:path extrusionOk="0" h="63603" w="3867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0" name="Google Shape;560;p41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561" name="Google Shape;561;p41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idx="1" type="subTitle"/>
          </p:nvPr>
        </p:nvSpPr>
        <p:spPr>
          <a:xfrm>
            <a:off x="6532189" y="2016700"/>
            <a:ext cx="1966800" cy="13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2" type="subTitle"/>
          </p:nvPr>
        </p:nvSpPr>
        <p:spPr>
          <a:xfrm>
            <a:off x="620276" y="3079400"/>
            <a:ext cx="1966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2"/>
          <p:cNvSpPr txBox="1"/>
          <p:nvPr>
            <p:ph type="title"/>
          </p:nvPr>
        </p:nvSpPr>
        <p:spPr>
          <a:xfrm>
            <a:off x="768155" y="1952324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0" name="Google Shape;570;p42"/>
          <p:cNvSpPr txBox="1"/>
          <p:nvPr>
            <p:ph idx="1" type="body"/>
          </p:nvPr>
        </p:nvSpPr>
        <p:spPr>
          <a:xfrm>
            <a:off x="768155" y="2786324"/>
            <a:ext cx="2808000" cy="10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71" name="Google Shape;571;p42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572" name="Google Shape;572;p42"/>
            <p:cNvSpPr/>
            <p:nvPr/>
          </p:nvSpPr>
          <p:spPr>
            <a:xfrm>
              <a:off x="4388400" y="3092250"/>
              <a:ext cx="1278950" cy="334150"/>
            </a:xfrm>
            <a:custGeom>
              <a:rect b="b" l="l" r="r" t="t"/>
              <a:pathLst>
                <a:path extrusionOk="0" h="13366" w="51158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4388400" y="3092250"/>
              <a:ext cx="1471100" cy="336325"/>
            </a:xfrm>
            <a:custGeom>
              <a:rect b="b" l="l" r="r" t="t"/>
              <a:pathLst>
                <a:path extrusionOk="0" h="13453" w="58844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4920125" y="3148975"/>
              <a:ext cx="78050" cy="76000"/>
            </a:xfrm>
            <a:custGeom>
              <a:rect b="b" l="l" r="r" t="t"/>
              <a:pathLst>
                <a:path extrusionOk="0" h="3040" w="3122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5038575" y="3264875"/>
              <a:ext cx="64275" cy="64025"/>
            </a:xfrm>
            <a:custGeom>
              <a:rect b="b" l="l" r="r" t="t"/>
              <a:pathLst>
                <a:path extrusionOk="0" h="2561" w="2571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5091325" y="3141825"/>
              <a:ext cx="43325" cy="43900"/>
            </a:xfrm>
            <a:custGeom>
              <a:rect b="b" l="l" r="r" t="t"/>
              <a:pathLst>
                <a:path extrusionOk="0" h="1756" w="1733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5166200" y="3250900"/>
              <a:ext cx="36150" cy="36600"/>
            </a:xfrm>
            <a:custGeom>
              <a:rect b="b" l="l" r="r" t="t"/>
              <a:pathLst>
                <a:path extrusionOk="0" h="1464" w="1446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5221175" y="3164925"/>
              <a:ext cx="47750" cy="44150"/>
            </a:xfrm>
            <a:custGeom>
              <a:rect b="b" l="l" r="r" t="t"/>
              <a:pathLst>
                <a:path extrusionOk="0" h="1766" w="191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42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2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1" name="Google Shape;581;p42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582" name="Google Shape;582;p42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1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3"/>
          <p:cNvSpPr txBox="1"/>
          <p:nvPr>
            <p:ph type="ctrTitle"/>
          </p:nvPr>
        </p:nvSpPr>
        <p:spPr>
          <a:xfrm>
            <a:off x="759650" y="643438"/>
            <a:ext cx="36441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2" name="Google Shape;592;p43"/>
          <p:cNvSpPr txBox="1"/>
          <p:nvPr>
            <p:ph idx="1" type="subTitle"/>
          </p:nvPr>
        </p:nvSpPr>
        <p:spPr>
          <a:xfrm>
            <a:off x="759650" y="1539500"/>
            <a:ext cx="3746400" cy="17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93" name="Google Shape;593;p43"/>
          <p:cNvSpPr/>
          <p:nvPr/>
        </p:nvSpPr>
        <p:spPr>
          <a:xfrm rot="10800000">
            <a:off x="7519506" y="16"/>
            <a:ext cx="1624480" cy="3085969"/>
          </a:xfrm>
          <a:custGeom>
            <a:rect b="b" l="l" r="r" t="t"/>
            <a:pathLst>
              <a:path extrusionOk="0" h="50571" w="26621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94" name="Google Shape;594;p43"/>
          <p:cNvSpPr/>
          <p:nvPr/>
        </p:nvSpPr>
        <p:spPr>
          <a:xfrm rot="10800000">
            <a:off x="4979749" y="3478092"/>
            <a:ext cx="4164181" cy="1665275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95" name="Google Shape;595;p43"/>
          <p:cNvSpPr/>
          <p:nvPr/>
        </p:nvSpPr>
        <p:spPr>
          <a:xfrm rot="10800000">
            <a:off x="5397448" y="13"/>
            <a:ext cx="3746537" cy="2828027"/>
          </a:xfrm>
          <a:custGeom>
            <a:rect b="b" l="l" r="r" t="t"/>
            <a:pathLst>
              <a:path extrusionOk="0" h="46344" w="61396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96" name="Google Shape;596;p43"/>
          <p:cNvSpPr/>
          <p:nvPr/>
        </p:nvSpPr>
        <p:spPr>
          <a:xfrm rot="10800000">
            <a:off x="3936674" y="3475814"/>
            <a:ext cx="5207314" cy="1667670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97" name="Google Shape;597;p43"/>
          <p:cNvSpPr/>
          <p:nvPr/>
        </p:nvSpPr>
        <p:spPr>
          <a:xfrm>
            <a:off x="1675567" y="4668149"/>
            <a:ext cx="1925" cy="756"/>
          </a:xfrm>
          <a:custGeom>
            <a:rect b="b" l="l" r="r" t="t"/>
            <a:pathLst>
              <a:path extrusionOk="0" h="11" w="28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598" name="Google Shape;598;p43"/>
          <p:cNvGrpSpPr/>
          <p:nvPr/>
        </p:nvGrpSpPr>
        <p:grpSpPr>
          <a:xfrm rot="10800000">
            <a:off x="7743299" y="73051"/>
            <a:ext cx="1263123" cy="1933370"/>
            <a:chOff x="1069625" y="2883725"/>
            <a:chExt cx="1422756" cy="2177709"/>
          </a:xfrm>
        </p:grpSpPr>
        <p:sp>
          <p:nvSpPr>
            <p:cNvPr id="599" name="Google Shape;599;p43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sp>
        <p:nvSpPr>
          <p:cNvPr id="611" name="Google Shape;611;p43"/>
          <p:cNvSpPr/>
          <p:nvPr/>
        </p:nvSpPr>
        <p:spPr>
          <a:xfrm rot="10800000">
            <a:off x="5897626" y="4477528"/>
            <a:ext cx="3190336" cy="570028"/>
          </a:xfrm>
          <a:custGeom>
            <a:rect b="b" l="l" r="r" t="t"/>
            <a:pathLst>
              <a:path extrusionOk="0" h="9757" w="54608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12" name="Google Shape;612;p43"/>
          <p:cNvSpPr txBox="1"/>
          <p:nvPr/>
        </p:nvSpPr>
        <p:spPr>
          <a:xfrm>
            <a:off x="759650" y="3390775"/>
            <a:ext cx="31902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CREDITS: This presentation template was created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, including icons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, and infographics &amp; images by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latin typeface="Signika Light"/>
                <a:ea typeface="Signika Light"/>
                <a:cs typeface="Signika Light"/>
                <a:sym typeface="Signika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. </a:t>
            </a:r>
            <a:endParaRPr sz="1100"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IG_NUMBER_1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44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615" name="Google Shape;615;p44"/>
            <p:cNvSpPr/>
            <p:nvPr/>
          </p:nvSpPr>
          <p:spPr>
            <a:xfrm>
              <a:off x="-2031550" y="-1012175"/>
              <a:ext cx="623250" cy="727075"/>
            </a:xfrm>
            <a:custGeom>
              <a:rect b="b" l="l" r="r" t="t"/>
              <a:pathLst>
                <a:path extrusionOk="0" h="29083" w="2493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4"/>
            <p:cNvSpPr/>
            <p:nvPr/>
          </p:nvSpPr>
          <p:spPr>
            <a:xfrm>
              <a:off x="-2760300" y="-1467425"/>
              <a:ext cx="1489350" cy="920150"/>
            </a:xfrm>
            <a:custGeom>
              <a:rect b="b" l="l" r="r" t="t"/>
              <a:pathLst>
                <a:path extrusionOk="0" h="36806" w="59574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4"/>
            <p:cNvSpPr/>
            <p:nvPr/>
          </p:nvSpPr>
          <p:spPr>
            <a:xfrm>
              <a:off x="-3640850" y="-1582400"/>
              <a:ext cx="1483075" cy="594775"/>
            </a:xfrm>
            <a:custGeom>
              <a:rect b="b" l="l" r="r" t="t"/>
              <a:pathLst>
                <a:path extrusionOk="0" h="23791" w="59323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4"/>
            <p:cNvSpPr/>
            <p:nvPr/>
          </p:nvSpPr>
          <p:spPr>
            <a:xfrm>
              <a:off x="-3280000" y="-1615100"/>
              <a:ext cx="1771675" cy="831175"/>
            </a:xfrm>
            <a:custGeom>
              <a:rect b="b" l="l" r="r" t="t"/>
              <a:pathLst>
                <a:path extrusionOk="0" h="33247" w="70867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-3080500" y="-1251750"/>
              <a:ext cx="73500" cy="67225"/>
            </a:xfrm>
            <a:custGeom>
              <a:rect b="b" l="l" r="r" t="t"/>
              <a:pathLst>
                <a:path extrusionOk="0" h="2689" w="294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4"/>
            <p:cNvSpPr/>
            <p:nvPr/>
          </p:nvSpPr>
          <p:spPr>
            <a:xfrm>
              <a:off x="-2940225" y="-1229025"/>
              <a:ext cx="55300" cy="54275"/>
            </a:xfrm>
            <a:custGeom>
              <a:rect b="b" l="l" r="r" t="t"/>
              <a:pathLst>
                <a:path extrusionOk="0" h="2171" w="2212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4"/>
            <p:cNvSpPr/>
            <p:nvPr/>
          </p:nvSpPr>
          <p:spPr>
            <a:xfrm>
              <a:off x="-3043875" y="-1418000"/>
              <a:ext cx="53225" cy="63575"/>
            </a:xfrm>
            <a:custGeom>
              <a:rect b="b" l="l" r="r" t="t"/>
              <a:pathLst>
                <a:path extrusionOk="0" h="2543" w="2129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4"/>
            <p:cNvSpPr/>
            <p:nvPr/>
          </p:nvSpPr>
          <p:spPr>
            <a:xfrm>
              <a:off x="-2850725" y="-1341175"/>
              <a:ext cx="58925" cy="58150"/>
            </a:xfrm>
            <a:custGeom>
              <a:rect b="b" l="l" r="r" t="t"/>
              <a:pathLst>
                <a:path extrusionOk="0" h="2326" w="2357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-2689450" y="-1243125"/>
              <a:ext cx="61800" cy="54475"/>
            </a:xfrm>
            <a:custGeom>
              <a:rect b="b" l="l" r="r" t="t"/>
              <a:pathLst>
                <a:path extrusionOk="0" h="2179" w="2472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4"/>
            <p:cNvSpPr/>
            <p:nvPr/>
          </p:nvSpPr>
          <p:spPr>
            <a:xfrm>
              <a:off x="-2949275" y="-1554550"/>
              <a:ext cx="57400" cy="60475"/>
            </a:xfrm>
            <a:custGeom>
              <a:rect b="b" l="l" r="r" t="t"/>
              <a:pathLst>
                <a:path extrusionOk="0" h="2419" w="2296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-2809925" y="-1499525"/>
              <a:ext cx="47250" cy="44100"/>
            </a:xfrm>
            <a:custGeom>
              <a:rect b="b" l="l" r="r" t="t"/>
              <a:pathLst>
                <a:path extrusionOk="0" h="1764" w="189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-3156500" y="-1686225"/>
              <a:ext cx="57825" cy="66525"/>
            </a:xfrm>
            <a:custGeom>
              <a:rect b="b" l="l" r="r" t="t"/>
              <a:pathLst>
                <a:path extrusionOk="0" h="2661" w="2313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-3179025" y="-1409800"/>
              <a:ext cx="83050" cy="79400"/>
            </a:xfrm>
            <a:custGeom>
              <a:rect b="b" l="l" r="r" t="t"/>
              <a:pathLst>
                <a:path extrusionOk="0" h="3176" w="3322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8" name="Google Shape;628;p44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629" name="Google Shape;629;p44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rect b="b" l="l" r="r" t="t"/>
                <a:pathLst>
                  <a:path extrusionOk="0" h="2202" w="2154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44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rect b="b" l="l" r="r" t="t"/>
                <a:pathLst>
                  <a:path extrusionOk="0" h="2420" w="2391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44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rect b="b" l="l" r="r" t="t"/>
                <a:pathLst>
                  <a:path extrusionOk="0" h="1779" w="1749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44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rect b="b" l="l" r="r" t="t"/>
                <a:pathLst>
                  <a:path extrusionOk="0" h="1859" w="1828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44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rect b="b" l="l" r="r" t="t"/>
                <a:pathLst>
                  <a:path extrusionOk="0" h="2477" w="244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44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rect b="b" l="l" r="r" t="t"/>
                <a:pathLst>
                  <a:path extrusionOk="0" h="1444" w="1419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5" name="Google Shape;635;p44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636" name="Google Shape;636;p44"/>
            <p:cNvSpPr/>
            <p:nvPr/>
          </p:nvSpPr>
          <p:spPr>
            <a:xfrm>
              <a:off x="-3770625" y="-104900"/>
              <a:ext cx="930225" cy="351125"/>
            </a:xfrm>
            <a:custGeom>
              <a:rect b="b" l="l" r="r" t="t"/>
              <a:pathLst>
                <a:path extrusionOk="0" h="14045" w="37209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1375">
              <a:solidFill>
                <a:schemeClr val="dk1"/>
              </a:solidFill>
              <a:prstDash val="solid"/>
              <a:miter lim="144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-4852075" y="-739150"/>
              <a:ext cx="622600" cy="911700"/>
            </a:xfrm>
            <a:custGeom>
              <a:rect b="b" l="l" r="r" t="t"/>
              <a:pathLst>
                <a:path extrusionOk="0" h="36468" w="24904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4"/>
            <p:cNvSpPr/>
            <p:nvPr/>
          </p:nvSpPr>
          <p:spPr>
            <a:xfrm>
              <a:off x="-4592075" y="-148575"/>
              <a:ext cx="1983975" cy="784300"/>
            </a:xfrm>
            <a:custGeom>
              <a:rect b="b" l="l" r="r" t="t"/>
              <a:pathLst>
                <a:path extrusionOk="0" h="31372" w="79359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-4700450" y="-396775"/>
              <a:ext cx="1737450" cy="924875"/>
            </a:xfrm>
            <a:custGeom>
              <a:rect b="b" l="l" r="r" t="t"/>
              <a:pathLst>
                <a:path extrusionOk="0" h="36995" w="69498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-3789900" y="-247325"/>
              <a:ext cx="90125" cy="79175"/>
            </a:xfrm>
            <a:custGeom>
              <a:rect b="b" l="l" r="r" t="t"/>
              <a:pathLst>
                <a:path extrusionOk="0" h="3167" w="3605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1" name="Google Shape;641;p44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642" name="Google Shape;642;p44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rect b="b" l="l" r="r" t="t"/>
                <a:pathLst>
                  <a:path extrusionOk="0" h="2429" w="2402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44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rect b="b" l="l" r="r" t="t"/>
                <a:pathLst>
                  <a:path extrusionOk="0" h="2223" w="2095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44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rect b="b" l="l" r="r" t="t"/>
                <a:pathLst>
                  <a:path extrusionOk="0" h="2650" w="2494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44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rect b="b" l="l" r="r" t="t"/>
                <a:pathLst>
                  <a:path extrusionOk="0" h="2153" w="1994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44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rect b="b" l="l" r="r" t="t"/>
                <a:pathLst>
                  <a:path extrusionOk="0" h="2654" w="2183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44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rect b="b" l="l" r="r" t="t"/>
                <a:pathLst>
                  <a:path extrusionOk="0" h="2310" w="2292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44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rect b="b" l="l" r="r" t="t"/>
                <a:pathLst>
                  <a:path extrusionOk="0" h="2866" w="2387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TITLE_AND_DESCRIPTION_1_3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5"/>
          <p:cNvSpPr/>
          <p:nvPr/>
        </p:nvSpPr>
        <p:spPr>
          <a:xfrm rot="-1224391">
            <a:off x="6573635" y="-73051"/>
            <a:ext cx="2803602" cy="5143270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51" name="Google Shape;651;p45"/>
          <p:cNvSpPr/>
          <p:nvPr/>
        </p:nvSpPr>
        <p:spPr>
          <a:xfrm rot="5831300">
            <a:off x="-452624" y="2638411"/>
            <a:ext cx="2390772" cy="902427"/>
          </a:xfrm>
          <a:custGeom>
            <a:rect b="b" l="l" r="r" t="t"/>
            <a:pathLst>
              <a:path extrusionOk="0" h="14045" w="37209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5"/>
          <p:cNvSpPr/>
          <p:nvPr/>
        </p:nvSpPr>
        <p:spPr>
          <a:xfrm rot="5831300">
            <a:off x="1242573" y="-1117796"/>
            <a:ext cx="1600145" cy="2343161"/>
          </a:xfrm>
          <a:custGeom>
            <a:rect b="b" l="l" r="r" t="t"/>
            <a:pathLst>
              <a:path extrusionOk="0" h="36468" w="24904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5"/>
          <p:cNvSpPr/>
          <p:nvPr/>
        </p:nvSpPr>
        <p:spPr>
          <a:xfrm rot="5831300">
            <a:off x="-2152848" y="1275066"/>
            <a:ext cx="5099015" cy="2015730"/>
          </a:xfrm>
          <a:custGeom>
            <a:rect b="b" l="l" r="r" t="t"/>
            <a:pathLst>
              <a:path extrusionOk="0" h="31372" w="79359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5"/>
          <p:cNvSpPr/>
          <p:nvPr/>
        </p:nvSpPr>
        <p:spPr>
          <a:xfrm rot="5831300">
            <a:off x="-1489943" y="443863"/>
            <a:ext cx="4465421" cy="2377022"/>
          </a:xfrm>
          <a:custGeom>
            <a:rect b="b" l="l" r="r" t="t"/>
            <a:pathLst>
              <a:path extrusionOk="0" h="36995" w="69498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5"/>
          <p:cNvSpPr/>
          <p:nvPr/>
        </p:nvSpPr>
        <p:spPr>
          <a:xfrm rot="5831300">
            <a:off x="1478118" y="1957193"/>
            <a:ext cx="231630" cy="203488"/>
          </a:xfrm>
          <a:custGeom>
            <a:rect b="b" l="l" r="r" t="t"/>
            <a:pathLst>
              <a:path extrusionOk="0" h="3167" w="3605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45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657" name="Google Shape;657;p45"/>
            <p:cNvSpPr/>
            <p:nvPr/>
          </p:nvSpPr>
          <p:spPr>
            <a:xfrm>
              <a:off x="4566125" y="2088250"/>
              <a:ext cx="60050" cy="60725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4522000" y="2208050"/>
              <a:ext cx="52375" cy="55575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4654575" y="2318750"/>
              <a:ext cx="62350" cy="66250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524300" y="2340150"/>
              <a:ext cx="49850" cy="53825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632300" y="2490475"/>
              <a:ext cx="54575" cy="66350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812950" y="2412650"/>
              <a:ext cx="57300" cy="57750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770950" y="2539750"/>
              <a:ext cx="59675" cy="71650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SECTION_HEADER_1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6"/>
          <p:cNvSpPr/>
          <p:nvPr/>
        </p:nvSpPr>
        <p:spPr>
          <a:xfrm rot="10800000">
            <a:off x="87" y="37"/>
            <a:ext cx="9152992" cy="3054314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6"/>
          <p:cNvSpPr/>
          <p:nvPr/>
        </p:nvSpPr>
        <p:spPr>
          <a:xfrm rot="10800000">
            <a:off x="3215879" y="2769117"/>
            <a:ext cx="5937196" cy="2374383"/>
          </a:xfrm>
          <a:custGeom>
            <a:rect b="b" l="l" r="r" t="t"/>
            <a:pathLst>
              <a:path extrusionOk="0" h="28504" w="71277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6"/>
          <p:cNvSpPr/>
          <p:nvPr/>
        </p:nvSpPr>
        <p:spPr>
          <a:xfrm flipH="1" rot="812510">
            <a:off x="5734808" y="391831"/>
            <a:ext cx="4114863" cy="1317807"/>
          </a:xfrm>
          <a:custGeom>
            <a:rect b="b" l="l" r="r" t="t"/>
            <a:pathLst>
              <a:path extrusionOk="0" h="28545" w="89132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68" name="Google Shape;668;p46"/>
          <p:cNvSpPr/>
          <p:nvPr/>
        </p:nvSpPr>
        <p:spPr>
          <a:xfrm rot="9292910">
            <a:off x="1233532" y="4036121"/>
            <a:ext cx="3919800" cy="2421730"/>
          </a:xfrm>
          <a:custGeom>
            <a:rect b="b" l="l" r="r" t="t"/>
            <a:pathLst>
              <a:path extrusionOk="0" h="36806" w="59574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cap="flat" cmpd="sng" w="11375">
            <a:solidFill>
              <a:schemeClr val="dk1"/>
            </a:solidFill>
            <a:prstDash val="solid"/>
            <a:miter lim="144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6"/>
          <p:cNvSpPr/>
          <p:nvPr/>
        </p:nvSpPr>
        <p:spPr>
          <a:xfrm>
            <a:off x="7247696" y="4200582"/>
            <a:ext cx="2253722" cy="845297"/>
          </a:xfrm>
          <a:custGeom>
            <a:rect b="b" l="l" r="r" t="t"/>
            <a:pathLst>
              <a:path extrusionOk="0" h="8394" w="2238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0" name="Google Shape;670;p46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671" name="Google Shape;671;p46"/>
            <p:cNvSpPr/>
            <p:nvPr/>
          </p:nvSpPr>
          <p:spPr>
            <a:xfrm>
              <a:off x="1069625" y="3275155"/>
              <a:ext cx="154786" cy="162827"/>
            </a:xfrm>
            <a:custGeom>
              <a:rect b="b" l="l" r="r" t="t"/>
              <a:pathLst>
                <a:path extrusionOk="0" h="2369" w="2252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1403250" y="3384232"/>
              <a:ext cx="165095" cy="166951"/>
            </a:xfrm>
            <a:custGeom>
              <a:rect b="b" l="l" r="r" t="t"/>
              <a:pathLst>
                <a:path extrusionOk="0" h="2429" w="2402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1458717" y="2956581"/>
              <a:ext cx="170113" cy="187640"/>
            </a:xfrm>
            <a:custGeom>
              <a:rect b="b" l="l" r="r" t="t"/>
              <a:pathLst>
                <a:path extrusionOk="0" h="2730" w="2475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4" name="Google Shape;674;p46"/>
            <p:cNvSpPr/>
            <p:nvPr/>
          </p:nvSpPr>
          <p:spPr>
            <a:xfrm>
              <a:off x="1281938" y="3713597"/>
              <a:ext cx="143995" cy="152792"/>
            </a:xfrm>
            <a:custGeom>
              <a:rect b="b" l="l" r="r" t="t"/>
              <a:pathLst>
                <a:path extrusionOk="0" h="2223" w="2095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1646425" y="4017943"/>
              <a:ext cx="171419" cy="182141"/>
            </a:xfrm>
            <a:custGeom>
              <a:rect b="b" l="l" r="r" t="t"/>
              <a:pathLst>
                <a:path extrusionOk="0" h="2650" w="2494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1288262" y="4076777"/>
              <a:ext cx="137053" cy="147981"/>
            </a:xfrm>
            <a:custGeom>
              <a:rect b="b" l="l" r="r" t="t"/>
              <a:pathLst>
                <a:path extrusionOk="0" h="2153" w="1994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1585184" y="4490064"/>
              <a:ext cx="150043" cy="182416"/>
            </a:xfrm>
            <a:custGeom>
              <a:rect b="b" l="l" r="r" t="t"/>
              <a:pathLst>
                <a:path extrusionOk="0" h="2654" w="2183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2081843" y="4276101"/>
              <a:ext cx="157535" cy="158772"/>
            </a:xfrm>
            <a:custGeom>
              <a:rect b="b" l="l" r="r" t="t"/>
              <a:pathLst>
                <a:path extrusionOk="0" h="2310" w="2292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1966373" y="4625535"/>
              <a:ext cx="164064" cy="196987"/>
            </a:xfrm>
            <a:custGeom>
              <a:rect b="b" l="l" r="r" t="t"/>
              <a:pathLst>
                <a:path extrusionOk="0" h="2866" w="2387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2350585" y="4689524"/>
              <a:ext cx="141795" cy="164752"/>
            </a:xfrm>
            <a:custGeom>
              <a:rect b="b" l="l" r="r" t="t"/>
              <a:pathLst>
                <a:path extrusionOk="0" h="2397" w="2063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2218413" y="4939709"/>
              <a:ext cx="108460" cy="121725"/>
            </a:xfrm>
            <a:custGeom>
              <a:rect b="b" l="l" r="r" t="t"/>
              <a:pathLst>
                <a:path extrusionOk="0" h="1771" w="1578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1085502" y="2883725"/>
              <a:ext cx="167364" cy="194719"/>
            </a:xfrm>
            <a:custGeom>
              <a:rect b="b" l="l" r="r" t="t"/>
              <a:pathLst>
                <a:path extrusionOk="0" h="2833" w="2435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SECTION_TITLE_AND_DESCRIPTION_1_1_1_2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7"/>
          <p:cNvSpPr/>
          <p:nvPr/>
        </p:nvSpPr>
        <p:spPr>
          <a:xfrm flipH="1">
            <a:off x="-18" y="3617839"/>
            <a:ext cx="4572017" cy="1525662"/>
          </a:xfrm>
          <a:custGeom>
            <a:rect b="b" l="l" r="r" t="t"/>
            <a:pathLst>
              <a:path extrusionOk="0" h="29163" w="87394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7"/>
          <p:cNvSpPr/>
          <p:nvPr/>
        </p:nvSpPr>
        <p:spPr>
          <a:xfrm>
            <a:off x="6632375" y="0"/>
            <a:ext cx="2511639" cy="2098962"/>
          </a:xfrm>
          <a:custGeom>
            <a:rect b="b" l="l" r="r" t="t"/>
            <a:pathLst>
              <a:path extrusionOk="0" h="41239" w="49347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7"/>
          <p:cNvSpPr/>
          <p:nvPr/>
        </p:nvSpPr>
        <p:spPr>
          <a:xfrm rot="6269081">
            <a:off x="7270781" y="-672327"/>
            <a:ext cx="1877108" cy="3443596"/>
          </a:xfrm>
          <a:custGeom>
            <a:rect b="b" l="l" r="r" t="t"/>
            <a:pathLst>
              <a:path extrusionOk="0" h="74832" w="40791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" name="Google Shape;687;p47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688" name="Google Shape;688;p47"/>
            <p:cNvSpPr/>
            <p:nvPr/>
          </p:nvSpPr>
          <p:spPr>
            <a:xfrm>
              <a:off x="7029950" y="911925"/>
              <a:ext cx="63575" cy="64725"/>
            </a:xfrm>
            <a:custGeom>
              <a:rect b="b" l="l" r="r" t="t"/>
              <a:pathLst>
                <a:path extrusionOk="0" h="2589" w="2543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917150" y="1021275"/>
              <a:ext cx="50100" cy="50975"/>
            </a:xfrm>
            <a:custGeom>
              <a:rect b="b" l="l" r="r" t="t"/>
              <a:pathLst>
                <a:path extrusionOk="0" h="2039" w="2004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7104925" y="1042100"/>
              <a:ext cx="53850" cy="55050"/>
            </a:xfrm>
            <a:custGeom>
              <a:rect b="b" l="l" r="r" t="t"/>
              <a:pathLst>
                <a:path extrusionOk="0" h="2202" w="2154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997950" y="1104275"/>
              <a:ext cx="59775" cy="60500"/>
            </a:xfrm>
            <a:custGeom>
              <a:rect b="b" l="l" r="r" t="t"/>
              <a:pathLst>
                <a:path extrusionOk="0" h="2420" w="2391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926075" y="1221700"/>
              <a:ext cx="43725" cy="44475"/>
            </a:xfrm>
            <a:custGeom>
              <a:rect b="b" l="l" r="r" t="t"/>
              <a:pathLst>
                <a:path extrusionOk="0" h="1779" w="1749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7072900" y="1246750"/>
              <a:ext cx="45700" cy="46475"/>
            </a:xfrm>
            <a:custGeom>
              <a:rect b="b" l="l" r="r" t="t"/>
              <a:pathLst>
                <a:path extrusionOk="0" h="1859" w="1828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7157300" y="1163800"/>
              <a:ext cx="61000" cy="61925"/>
            </a:xfrm>
            <a:custGeom>
              <a:rect b="b" l="l" r="r" t="t"/>
              <a:pathLst>
                <a:path extrusionOk="0" h="2477" w="244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7166525" y="1312950"/>
              <a:ext cx="35475" cy="36100"/>
            </a:xfrm>
            <a:custGeom>
              <a:rect b="b" l="l" r="r" t="t"/>
              <a:pathLst>
                <a:path extrusionOk="0" h="1444" w="1419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635850" y="1570475"/>
            <a:ext cx="5770726" cy="2595113"/>
            <a:chOff x="635850" y="1570475"/>
            <a:chExt cx="5770726" cy="2595113"/>
          </a:xfrm>
        </p:grpSpPr>
        <p:sp>
          <p:nvSpPr>
            <p:cNvPr id="58" name="Google Shape;58;p7"/>
            <p:cNvSpPr/>
            <p:nvPr/>
          </p:nvSpPr>
          <p:spPr>
            <a:xfrm>
              <a:off x="635850" y="1680200"/>
              <a:ext cx="5622382" cy="2485388"/>
            </a:xfrm>
            <a:custGeom>
              <a:rect b="b" l="l" r="r" t="t"/>
              <a:pathLst>
                <a:path extrusionOk="0" h="46508" w="69455">
                  <a:moveTo>
                    <a:pt x="0" y="1"/>
                  </a:moveTo>
                  <a:lnTo>
                    <a:pt x="0" y="46508"/>
                  </a:lnTo>
                  <a:lnTo>
                    <a:pt x="69455" y="46508"/>
                  </a:lnTo>
                  <a:lnTo>
                    <a:pt x="69455" y="42224"/>
                  </a:lnTo>
                  <a:lnTo>
                    <a:pt x="4628" y="1"/>
                  </a:lnTo>
                  <a:close/>
                </a:path>
              </a:pathLst>
            </a:custGeom>
            <a:solidFill>
              <a:srgbClr val="A4C1FF">
                <a:alpha val="38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722476" y="1570475"/>
              <a:ext cx="5684100" cy="24852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916799" y="1658053"/>
              <a:ext cx="912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1047324" y="1658053"/>
              <a:ext cx="912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2" name="Google Shape;62;p7"/>
            <p:cNvCxnSpPr/>
            <p:nvPr/>
          </p:nvCxnSpPr>
          <p:spPr>
            <a:xfrm>
              <a:off x="722493" y="1829998"/>
              <a:ext cx="5669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" name="Google Shape;63;p7"/>
            <p:cNvSpPr/>
            <p:nvPr/>
          </p:nvSpPr>
          <p:spPr>
            <a:xfrm>
              <a:off x="1177844" y="1658053"/>
              <a:ext cx="912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683825" y="1914950"/>
            <a:ext cx="54828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 Light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Slab Light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 flipH="1">
            <a:off x="3264450" y="325295"/>
            <a:ext cx="3904800" cy="29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8" name="Google Shape;68;p8"/>
          <p:cNvGrpSpPr/>
          <p:nvPr/>
        </p:nvGrpSpPr>
        <p:grpSpPr>
          <a:xfrm>
            <a:off x="2734725" y="1167875"/>
            <a:ext cx="598575" cy="245775"/>
            <a:chOff x="5602975" y="4064350"/>
            <a:chExt cx="598575" cy="245775"/>
          </a:xfrm>
        </p:grpSpPr>
        <p:sp>
          <p:nvSpPr>
            <p:cNvPr id="69" name="Google Shape;69;p8"/>
            <p:cNvSpPr/>
            <p:nvPr/>
          </p:nvSpPr>
          <p:spPr>
            <a:xfrm>
              <a:off x="5602975" y="4188500"/>
              <a:ext cx="460300" cy="121625"/>
            </a:xfrm>
            <a:custGeom>
              <a:rect b="b" l="l" r="r" t="t"/>
              <a:pathLst>
                <a:path extrusionOk="0" h="4865" w="18412">
                  <a:moveTo>
                    <a:pt x="0" y="1"/>
                  </a:moveTo>
                  <a:lnTo>
                    <a:pt x="0" y="4864"/>
                  </a:lnTo>
                  <a:lnTo>
                    <a:pt x="18412" y="4864"/>
                  </a:lnTo>
                  <a:lnTo>
                    <a:pt x="18412" y="1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737575" y="4064350"/>
              <a:ext cx="463975" cy="125850"/>
            </a:xfrm>
            <a:custGeom>
              <a:rect b="b" l="l" r="r" t="t"/>
              <a:pathLst>
                <a:path extrusionOk="0" h="5034" w="18559">
                  <a:moveTo>
                    <a:pt x="99" y="1"/>
                  </a:moveTo>
                  <a:lnTo>
                    <a:pt x="99" y="1"/>
                  </a:lnTo>
                  <a:cubicBezTo>
                    <a:pt x="98" y="1"/>
                    <a:pt x="79" y="18"/>
                    <a:pt x="82" y="18"/>
                  </a:cubicBezTo>
                  <a:cubicBezTo>
                    <a:pt x="83" y="18"/>
                    <a:pt x="84" y="17"/>
                    <a:pt x="87" y="15"/>
                  </a:cubicBezTo>
                  <a:lnTo>
                    <a:pt x="87" y="15"/>
                  </a:lnTo>
                  <a:cubicBezTo>
                    <a:pt x="74" y="29"/>
                    <a:pt x="48" y="56"/>
                    <a:pt x="1" y="104"/>
                  </a:cubicBezTo>
                  <a:lnTo>
                    <a:pt x="1" y="2549"/>
                  </a:lnTo>
                  <a:lnTo>
                    <a:pt x="1" y="4940"/>
                  </a:lnTo>
                  <a:lnTo>
                    <a:pt x="1" y="5034"/>
                  </a:lnTo>
                  <a:lnTo>
                    <a:pt x="81" y="5034"/>
                  </a:lnTo>
                  <a:lnTo>
                    <a:pt x="13268" y="4994"/>
                  </a:lnTo>
                  <a:lnTo>
                    <a:pt x="17116" y="4967"/>
                  </a:lnTo>
                  <a:lnTo>
                    <a:pt x="18145" y="4954"/>
                  </a:lnTo>
                  <a:lnTo>
                    <a:pt x="18118" y="4954"/>
                  </a:lnTo>
                  <a:lnTo>
                    <a:pt x="17076" y="4940"/>
                  </a:lnTo>
                  <a:lnTo>
                    <a:pt x="13201" y="4913"/>
                  </a:lnTo>
                  <a:lnTo>
                    <a:pt x="175" y="4874"/>
                  </a:lnTo>
                  <a:lnTo>
                    <a:pt x="175" y="4874"/>
                  </a:lnTo>
                  <a:lnTo>
                    <a:pt x="175" y="2562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8439" y="157"/>
                  </a:lnTo>
                  <a:lnTo>
                    <a:pt x="18439" y="157"/>
                  </a:lnTo>
                  <a:cubicBezTo>
                    <a:pt x="18452" y="1649"/>
                    <a:pt x="18465" y="2842"/>
                    <a:pt x="18465" y="3671"/>
                  </a:cubicBezTo>
                  <a:cubicBezTo>
                    <a:pt x="18479" y="4072"/>
                    <a:pt x="18479" y="4392"/>
                    <a:pt x="18479" y="4633"/>
                  </a:cubicBezTo>
                  <a:lnTo>
                    <a:pt x="18479" y="4873"/>
                  </a:lnTo>
                  <a:cubicBezTo>
                    <a:pt x="18479" y="4900"/>
                    <a:pt x="18479" y="4940"/>
                    <a:pt x="18479" y="4967"/>
                  </a:cubicBezTo>
                  <a:cubicBezTo>
                    <a:pt x="18492" y="4940"/>
                    <a:pt x="18505" y="4913"/>
                    <a:pt x="18505" y="4887"/>
                  </a:cubicBezTo>
                  <a:lnTo>
                    <a:pt x="18505" y="4646"/>
                  </a:lnTo>
                  <a:cubicBezTo>
                    <a:pt x="18505" y="4419"/>
                    <a:pt x="18519" y="4112"/>
                    <a:pt x="18519" y="3711"/>
                  </a:cubicBezTo>
                  <a:cubicBezTo>
                    <a:pt x="18532" y="2856"/>
                    <a:pt x="18546" y="1640"/>
                    <a:pt x="18559" y="104"/>
                  </a:cubicBezTo>
                  <a:lnTo>
                    <a:pt x="18559" y="37"/>
                  </a:lnTo>
                  <a:lnTo>
                    <a:pt x="18492" y="37"/>
                  </a:lnTo>
                  <a:lnTo>
                    <a:pt x="94" y="10"/>
                  </a:lnTo>
                  <a:cubicBezTo>
                    <a:pt x="91" y="12"/>
                    <a:pt x="89" y="14"/>
                    <a:pt x="87" y="15"/>
                  </a:cubicBezTo>
                  <a:lnTo>
                    <a:pt x="87" y="15"/>
                  </a:lnTo>
                  <a:cubicBezTo>
                    <a:pt x="97" y="4"/>
                    <a:pt x="10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8"/>
          <p:cNvGrpSpPr/>
          <p:nvPr/>
        </p:nvGrpSpPr>
        <p:grpSpPr>
          <a:xfrm>
            <a:off x="1707863" y="3842200"/>
            <a:ext cx="473000" cy="222150"/>
            <a:chOff x="2128638" y="3414700"/>
            <a:chExt cx="473000" cy="222150"/>
          </a:xfrm>
        </p:grpSpPr>
        <p:sp>
          <p:nvSpPr>
            <p:cNvPr id="72" name="Google Shape;72;p8"/>
            <p:cNvSpPr/>
            <p:nvPr/>
          </p:nvSpPr>
          <p:spPr>
            <a:xfrm>
              <a:off x="2128638" y="3523925"/>
              <a:ext cx="416875" cy="112925"/>
            </a:xfrm>
            <a:custGeom>
              <a:rect b="b" l="l" r="r" t="t"/>
              <a:pathLst>
                <a:path extrusionOk="0" h="4517" w="16675">
                  <a:moveTo>
                    <a:pt x="94" y="0"/>
                  </a:moveTo>
                  <a:lnTo>
                    <a:pt x="94" y="0"/>
                  </a:lnTo>
                  <a:cubicBezTo>
                    <a:pt x="85" y="9"/>
                    <a:pt x="60" y="34"/>
                    <a:pt x="0" y="94"/>
                  </a:cubicBezTo>
                  <a:lnTo>
                    <a:pt x="0" y="2285"/>
                  </a:lnTo>
                  <a:lnTo>
                    <a:pt x="0" y="4436"/>
                  </a:lnTo>
                  <a:lnTo>
                    <a:pt x="0" y="4516"/>
                  </a:lnTo>
                  <a:lnTo>
                    <a:pt x="94" y="4516"/>
                  </a:lnTo>
                  <a:lnTo>
                    <a:pt x="11931" y="4490"/>
                  </a:lnTo>
                  <a:lnTo>
                    <a:pt x="15392" y="4463"/>
                  </a:lnTo>
                  <a:lnTo>
                    <a:pt x="16314" y="4450"/>
                  </a:lnTo>
                  <a:lnTo>
                    <a:pt x="16300" y="4450"/>
                  </a:lnTo>
                  <a:lnTo>
                    <a:pt x="15352" y="4436"/>
                  </a:lnTo>
                  <a:lnTo>
                    <a:pt x="11878" y="4409"/>
                  </a:lnTo>
                  <a:lnTo>
                    <a:pt x="174" y="4383"/>
                  </a:lnTo>
                  <a:lnTo>
                    <a:pt x="174" y="4383"/>
                  </a:lnTo>
                  <a:lnTo>
                    <a:pt x="174" y="2312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581" y="134"/>
                  </a:lnTo>
                  <a:lnTo>
                    <a:pt x="16581" y="134"/>
                  </a:lnTo>
                  <a:cubicBezTo>
                    <a:pt x="16595" y="1485"/>
                    <a:pt x="16608" y="2549"/>
                    <a:pt x="16608" y="3300"/>
                  </a:cubicBezTo>
                  <a:cubicBezTo>
                    <a:pt x="16621" y="3648"/>
                    <a:pt x="16621" y="3955"/>
                    <a:pt x="16621" y="4156"/>
                  </a:cubicBezTo>
                  <a:lnTo>
                    <a:pt x="16621" y="4383"/>
                  </a:lnTo>
                  <a:cubicBezTo>
                    <a:pt x="16621" y="4409"/>
                    <a:pt x="16621" y="4436"/>
                    <a:pt x="16621" y="4463"/>
                  </a:cubicBezTo>
                  <a:cubicBezTo>
                    <a:pt x="16621" y="4463"/>
                    <a:pt x="16634" y="4450"/>
                    <a:pt x="16634" y="4396"/>
                  </a:cubicBezTo>
                  <a:lnTo>
                    <a:pt x="16634" y="4182"/>
                  </a:lnTo>
                  <a:cubicBezTo>
                    <a:pt x="16648" y="3969"/>
                    <a:pt x="16648" y="3688"/>
                    <a:pt x="16648" y="3327"/>
                  </a:cubicBezTo>
                  <a:cubicBezTo>
                    <a:pt x="16661" y="2566"/>
                    <a:pt x="16661" y="1470"/>
                    <a:pt x="16675" y="94"/>
                  </a:cubicBezTo>
                  <a:lnTo>
                    <a:pt x="16675" y="40"/>
                  </a:lnTo>
                  <a:lnTo>
                    <a:pt x="16621" y="4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350088" y="3414700"/>
              <a:ext cx="251550" cy="113250"/>
            </a:xfrm>
            <a:custGeom>
              <a:rect b="b" l="l" r="r" t="t"/>
              <a:pathLst>
                <a:path extrusionOk="0" h="4530" w="10062">
                  <a:moveTo>
                    <a:pt x="94" y="0"/>
                  </a:moveTo>
                  <a:lnTo>
                    <a:pt x="0" y="81"/>
                  </a:lnTo>
                  <a:lnTo>
                    <a:pt x="0" y="1230"/>
                  </a:lnTo>
                  <a:lnTo>
                    <a:pt x="0" y="2339"/>
                  </a:lnTo>
                  <a:lnTo>
                    <a:pt x="0" y="4463"/>
                  </a:lnTo>
                  <a:lnTo>
                    <a:pt x="0" y="4530"/>
                  </a:lnTo>
                  <a:lnTo>
                    <a:pt x="81" y="4530"/>
                  </a:lnTo>
                  <a:lnTo>
                    <a:pt x="7242" y="4503"/>
                  </a:lnTo>
                  <a:lnTo>
                    <a:pt x="9300" y="4476"/>
                  </a:lnTo>
                  <a:lnTo>
                    <a:pt x="9834" y="4463"/>
                  </a:lnTo>
                  <a:lnTo>
                    <a:pt x="10021" y="4463"/>
                  </a:lnTo>
                  <a:cubicBezTo>
                    <a:pt x="10017" y="4462"/>
                    <a:pt x="10012" y="4461"/>
                    <a:pt x="10008" y="4460"/>
                  </a:cubicBezTo>
                  <a:lnTo>
                    <a:pt x="10008" y="4460"/>
                  </a:lnTo>
                  <a:cubicBezTo>
                    <a:pt x="10008" y="4355"/>
                    <a:pt x="10021" y="4262"/>
                    <a:pt x="10008" y="4169"/>
                  </a:cubicBezTo>
                  <a:lnTo>
                    <a:pt x="10008" y="4369"/>
                  </a:lnTo>
                  <a:cubicBezTo>
                    <a:pt x="9995" y="4395"/>
                    <a:pt x="9994" y="4422"/>
                    <a:pt x="10007" y="4460"/>
                  </a:cubicBezTo>
                  <a:lnTo>
                    <a:pt x="10007" y="4460"/>
                  </a:lnTo>
                  <a:cubicBezTo>
                    <a:pt x="9945" y="4450"/>
                    <a:pt x="9883" y="4450"/>
                    <a:pt x="9821" y="4450"/>
                  </a:cubicBezTo>
                  <a:lnTo>
                    <a:pt x="9259" y="4436"/>
                  </a:lnTo>
                  <a:lnTo>
                    <a:pt x="7189" y="4409"/>
                  </a:lnTo>
                  <a:lnTo>
                    <a:pt x="161" y="4383"/>
                  </a:lnTo>
                  <a:lnTo>
                    <a:pt x="161" y="4383"/>
                  </a:lnTo>
                  <a:lnTo>
                    <a:pt x="161" y="2339"/>
                  </a:lnTo>
                  <a:lnTo>
                    <a:pt x="161" y="174"/>
                  </a:lnTo>
                  <a:lnTo>
                    <a:pt x="161" y="174"/>
                  </a:lnTo>
                  <a:lnTo>
                    <a:pt x="9955" y="148"/>
                  </a:lnTo>
                  <a:lnTo>
                    <a:pt x="9955" y="148"/>
                  </a:lnTo>
                  <a:cubicBezTo>
                    <a:pt x="9968" y="1453"/>
                    <a:pt x="9994" y="2512"/>
                    <a:pt x="9994" y="3260"/>
                  </a:cubicBezTo>
                  <a:cubicBezTo>
                    <a:pt x="9994" y="3635"/>
                    <a:pt x="10008" y="3928"/>
                    <a:pt x="10008" y="4142"/>
                  </a:cubicBezTo>
                  <a:lnTo>
                    <a:pt x="10008" y="4169"/>
                  </a:lnTo>
                  <a:cubicBezTo>
                    <a:pt x="10021" y="3955"/>
                    <a:pt x="10034" y="3661"/>
                    <a:pt x="10034" y="3301"/>
                  </a:cubicBezTo>
                  <a:cubicBezTo>
                    <a:pt x="10034" y="2526"/>
                    <a:pt x="10048" y="1430"/>
                    <a:pt x="10061" y="81"/>
                  </a:cubicBezTo>
                  <a:lnTo>
                    <a:pt x="10061" y="27"/>
                  </a:lnTo>
                  <a:lnTo>
                    <a:pt x="10021" y="2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8"/>
          <p:cNvGrpSpPr/>
          <p:nvPr/>
        </p:nvGrpSpPr>
        <p:grpSpPr>
          <a:xfrm>
            <a:off x="491388" y="1624000"/>
            <a:ext cx="473000" cy="222150"/>
            <a:chOff x="2128638" y="3414700"/>
            <a:chExt cx="473000" cy="222150"/>
          </a:xfrm>
        </p:grpSpPr>
        <p:sp>
          <p:nvSpPr>
            <p:cNvPr id="75" name="Google Shape;75;p8"/>
            <p:cNvSpPr/>
            <p:nvPr/>
          </p:nvSpPr>
          <p:spPr>
            <a:xfrm>
              <a:off x="2128638" y="3523925"/>
              <a:ext cx="416875" cy="112925"/>
            </a:xfrm>
            <a:custGeom>
              <a:rect b="b" l="l" r="r" t="t"/>
              <a:pathLst>
                <a:path extrusionOk="0" h="4517" w="16675">
                  <a:moveTo>
                    <a:pt x="94" y="0"/>
                  </a:moveTo>
                  <a:lnTo>
                    <a:pt x="94" y="0"/>
                  </a:lnTo>
                  <a:cubicBezTo>
                    <a:pt x="85" y="9"/>
                    <a:pt x="60" y="34"/>
                    <a:pt x="0" y="94"/>
                  </a:cubicBezTo>
                  <a:lnTo>
                    <a:pt x="0" y="2285"/>
                  </a:lnTo>
                  <a:lnTo>
                    <a:pt x="0" y="4436"/>
                  </a:lnTo>
                  <a:lnTo>
                    <a:pt x="0" y="4516"/>
                  </a:lnTo>
                  <a:lnTo>
                    <a:pt x="94" y="4516"/>
                  </a:lnTo>
                  <a:lnTo>
                    <a:pt x="11931" y="4490"/>
                  </a:lnTo>
                  <a:lnTo>
                    <a:pt x="15392" y="4463"/>
                  </a:lnTo>
                  <a:lnTo>
                    <a:pt x="16314" y="4450"/>
                  </a:lnTo>
                  <a:lnTo>
                    <a:pt x="16300" y="4450"/>
                  </a:lnTo>
                  <a:lnTo>
                    <a:pt x="15352" y="4436"/>
                  </a:lnTo>
                  <a:lnTo>
                    <a:pt x="11878" y="4409"/>
                  </a:lnTo>
                  <a:lnTo>
                    <a:pt x="174" y="4383"/>
                  </a:lnTo>
                  <a:lnTo>
                    <a:pt x="174" y="4383"/>
                  </a:lnTo>
                  <a:lnTo>
                    <a:pt x="174" y="2312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581" y="134"/>
                  </a:lnTo>
                  <a:lnTo>
                    <a:pt x="16581" y="134"/>
                  </a:lnTo>
                  <a:cubicBezTo>
                    <a:pt x="16595" y="1485"/>
                    <a:pt x="16608" y="2549"/>
                    <a:pt x="16608" y="3300"/>
                  </a:cubicBezTo>
                  <a:cubicBezTo>
                    <a:pt x="16621" y="3648"/>
                    <a:pt x="16621" y="3955"/>
                    <a:pt x="16621" y="4156"/>
                  </a:cubicBezTo>
                  <a:lnTo>
                    <a:pt x="16621" y="4383"/>
                  </a:lnTo>
                  <a:cubicBezTo>
                    <a:pt x="16621" y="4409"/>
                    <a:pt x="16621" y="4436"/>
                    <a:pt x="16621" y="4463"/>
                  </a:cubicBezTo>
                  <a:cubicBezTo>
                    <a:pt x="16621" y="4463"/>
                    <a:pt x="16634" y="4450"/>
                    <a:pt x="16634" y="4396"/>
                  </a:cubicBezTo>
                  <a:lnTo>
                    <a:pt x="16634" y="4182"/>
                  </a:lnTo>
                  <a:cubicBezTo>
                    <a:pt x="16648" y="3969"/>
                    <a:pt x="16648" y="3688"/>
                    <a:pt x="16648" y="3327"/>
                  </a:cubicBezTo>
                  <a:cubicBezTo>
                    <a:pt x="16661" y="2566"/>
                    <a:pt x="16661" y="1470"/>
                    <a:pt x="16675" y="94"/>
                  </a:cubicBezTo>
                  <a:lnTo>
                    <a:pt x="16675" y="40"/>
                  </a:lnTo>
                  <a:lnTo>
                    <a:pt x="16621" y="4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2350088" y="3414700"/>
              <a:ext cx="251550" cy="113250"/>
            </a:xfrm>
            <a:custGeom>
              <a:rect b="b" l="l" r="r" t="t"/>
              <a:pathLst>
                <a:path extrusionOk="0" h="4530" w="10062">
                  <a:moveTo>
                    <a:pt x="94" y="0"/>
                  </a:moveTo>
                  <a:lnTo>
                    <a:pt x="0" y="81"/>
                  </a:lnTo>
                  <a:lnTo>
                    <a:pt x="0" y="1230"/>
                  </a:lnTo>
                  <a:lnTo>
                    <a:pt x="0" y="2339"/>
                  </a:lnTo>
                  <a:lnTo>
                    <a:pt x="0" y="4463"/>
                  </a:lnTo>
                  <a:lnTo>
                    <a:pt x="0" y="4530"/>
                  </a:lnTo>
                  <a:lnTo>
                    <a:pt x="81" y="4530"/>
                  </a:lnTo>
                  <a:lnTo>
                    <a:pt x="7242" y="4503"/>
                  </a:lnTo>
                  <a:lnTo>
                    <a:pt x="9300" y="4476"/>
                  </a:lnTo>
                  <a:lnTo>
                    <a:pt x="9834" y="4463"/>
                  </a:lnTo>
                  <a:lnTo>
                    <a:pt x="10021" y="4463"/>
                  </a:lnTo>
                  <a:cubicBezTo>
                    <a:pt x="10017" y="4462"/>
                    <a:pt x="10012" y="4461"/>
                    <a:pt x="10008" y="4460"/>
                  </a:cubicBezTo>
                  <a:lnTo>
                    <a:pt x="10008" y="4460"/>
                  </a:lnTo>
                  <a:cubicBezTo>
                    <a:pt x="10008" y="4355"/>
                    <a:pt x="10021" y="4262"/>
                    <a:pt x="10008" y="4169"/>
                  </a:cubicBezTo>
                  <a:lnTo>
                    <a:pt x="10008" y="4369"/>
                  </a:lnTo>
                  <a:cubicBezTo>
                    <a:pt x="9995" y="4395"/>
                    <a:pt x="9994" y="4422"/>
                    <a:pt x="10007" y="4460"/>
                  </a:cubicBezTo>
                  <a:lnTo>
                    <a:pt x="10007" y="4460"/>
                  </a:lnTo>
                  <a:cubicBezTo>
                    <a:pt x="9945" y="4450"/>
                    <a:pt x="9883" y="4450"/>
                    <a:pt x="9821" y="4450"/>
                  </a:cubicBezTo>
                  <a:lnTo>
                    <a:pt x="9259" y="4436"/>
                  </a:lnTo>
                  <a:lnTo>
                    <a:pt x="7189" y="4409"/>
                  </a:lnTo>
                  <a:lnTo>
                    <a:pt x="161" y="4383"/>
                  </a:lnTo>
                  <a:lnTo>
                    <a:pt x="161" y="4383"/>
                  </a:lnTo>
                  <a:lnTo>
                    <a:pt x="161" y="2339"/>
                  </a:lnTo>
                  <a:lnTo>
                    <a:pt x="161" y="174"/>
                  </a:lnTo>
                  <a:lnTo>
                    <a:pt x="161" y="174"/>
                  </a:lnTo>
                  <a:lnTo>
                    <a:pt x="9955" y="148"/>
                  </a:lnTo>
                  <a:lnTo>
                    <a:pt x="9955" y="148"/>
                  </a:lnTo>
                  <a:cubicBezTo>
                    <a:pt x="9968" y="1453"/>
                    <a:pt x="9994" y="2512"/>
                    <a:pt x="9994" y="3260"/>
                  </a:cubicBezTo>
                  <a:cubicBezTo>
                    <a:pt x="9994" y="3635"/>
                    <a:pt x="10008" y="3928"/>
                    <a:pt x="10008" y="4142"/>
                  </a:cubicBezTo>
                  <a:lnTo>
                    <a:pt x="10008" y="4169"/>
                  </a:lnTo>
                  <a:cubicBezTo>
                    <a:pt x="10021" y="3955"/>
                    <a:pt x="10034" y="3661"/>
                    <a:pt x="10034" y="3301"/>
                  </a:cubicBezTo>
                  <a:cubicBezTo>
                    <a:pt x="10034" y="2526"/>
                    <a:pt x="10048" y="1430"/>
                    <a:pt x="10061" y="81"/>
                  </a:cubicBezTo>
                  <a:lnTo>
                    <a:pt x="10061" y="27"/>
                  </a:lnTo>
                  <a:lnTo>
                    <a:pt x="10021" y="2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4866013" y="428925"/>
            <a:ext cx="473000" cy="222150"/>
            <a:chOff x="2128638" y="3414700"/>
            <a:chExt cx="473000" cy="222150"/>
          </a:xfrm>
        </p:grpSpPr>
        <p:sp>
          <p:nvSpPr>
            <p:cNvPr id="78" name="Google Shape;78;p8"/>
            <p:cNvSpPr/>
            <p:nvPr/>
          </p:nvSpPr>
          <p:spPr>
            <a:xfrm>
              <a:off x="2128638" y="3523925"/>
              <a:ext cx="416875" cy="112925"/>
            </a:xfrm>
            <a:custGeom>
              <a:rect b="b" l="l" r="r" t="t"/>
              <a:pathLst>
                <a:path extrusionOk="0" h="4517" w="16675">
                  <a:moveTo>
                    <a:pt x="94" y="0"/>
                  </a:moveTo>
                  <a:lnTo>
                    <a:pt x="94" y="0"/>
                  </a:lnTo>
                  <a:cubicBezTo>
                    <a:pt x="85" y="9"/>
                    <a:pt x="60" y="34"/>
                    <a:pt x="0" y="94"/>
                  </a:cubicBezTo>
                  <a:lnTo>
                    <a:pt x="0" y="2285"/>
                  </a:lnTo>
                  <a:lnTo>
                    <a:pt x="0" y="4436"/>
                  </a:lnTo>
                  <a:lnTo>
                    <a:pt x="0" y="4516"/>
                  </a:lnTo>
                  <a:lnTo>
                    <a:pt x="94" y="4516"/>
                  </a:lnTo>
                  <a:lnTo>
                    <a:pt x="11931" y="4490"/>
                  </a:lnTo>
                  <a:lnTo>
                    <a:pt x="15392" y="4463"/>
                  </a:lnTo>
                  <a:lnTo>
                    <a:pt x="16314" y="4450"/>
                  </a:lnTo>
                  <a:lnTo>
                    <a:pt x="16300" y="4450"/>
                  </a:lnTo>
                  <a:lnTo>
                    <a:pt x="15352" y="4436"/>
                  </a:lnTo>
                  <a:lnTo>
                    <a:pt x="11878" y="4409"/>
                  </a:lnTo>
                  <a:lnTo>
                    <a:pt x="174" y="4383"/>
                  </a:lnTo>
                  <a:lnTo>
                    <a:pt x="174" y="4383"/>
                  </a:lnTo>
                  <a:lnTo>
                    <a:pt x="174" y="2312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581" y="134"/>
                  </a:lnTo>
                  <a:lnTo>
                    <a:pt x="16581" y="134"/>
                  </a:lnTo>
                  <a:cubicBezTo>
                    <a:pt x="16595" y="1485"/>
                    <a:pt x="16608" y="2549"/>
                    <a:pt x="16608" y="3300"/>
                  </a:cubicBezTo>
                  <a:cubicBezTo>
                    <a:pt x="16621" y="3648"/>
                    <a:pt x="16621" y="3955"/>
                    <a:pt x="16621" y="4156"/>
                  </a:cubicBezTo>
                  <a:lnTo>
                    <a:pt x="16621" y="4383"/>
                  </a:lnTo>
                  <a:cubicBezTo>
                    <a:pt x="16621" y="4409"/>
                    <a:pt x="16621" y="4436"/>
                    <a:pt x="16621" y="4463"/>
                  </a:cubicBezTo>
                  <a:cubicBezTo>
                    <a:pt x="16621" y="4463"/>
                    <a:pt x="16634" y="4450"/>
                    <a:pt x="16634" y="4396"/>
                  </a:cubicBezTo>
                  <a:lnTo>
                    <a:pt x="16634" y="4182"/>
                  </a:lnTo>
                  <a:cubicBezTo>
                    <a:pt x="16648" y="3969"/>
                    <a:pt x="16648" y="3688"/>
                    <a:pt x="16648" y="3327"/>
                  </a:cubicBezTo>
                  <a:cubicBezTo>
                    <a:pt x="16661" y="2566"/>
                    <a:pt x="16661" y="1470"/>
                    <a:pt x="16675" y="94"/>
                  </a:cubicBezTo>
                  <a:lnTo>
                    <a:pt x="16675" y="40"/>
                  </a:lnTo>
                  <a:lnTo>
                    <a:pt x="16621" y="4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350088" y="3414700"/>
              <a:ext cx="251550" cy="113250"/>
            </a:xfrm>
            <a:custGeom>
              <a:rect b="b" l="l" r="r" t="t"/>
              <a:pathLst>
                <a:path extrusionOk="0" h="4530" w="10062">
                  <a:moveTo>
                    <a:pt x="94" y="0"/>
                  </a:moveTo>
                  <a:lnTo>
                    <a:pt x="0" y="81"/>
                  </a:lnTo>
                  <a:lnTo>
                    <a:pt x="0" y="1230"/>
                  </a:lnTo>
                  <a:lnTo>
                    <a:pt x="0" y="2339"/>
                  </a:lnTo>
                  <a:lnTo>
                    <a:pt x="0" y="4463"/>
                  </a:lnTo>
                  <a:lnTo>
                    <a:pt x="0" y="4530"/>
                  </a:lnTo>
                  <a:lnTo>
                    <a:pt x="81" y="4530"/>
                  </a:lnTo>
                  <a:lnTo>
                    <a:pt x="7242" y="4503"/>
                  </a:lnTo>
                  <a:lnTo>
                    <a:pt x="9300" y="4476"/>
                  </a:lnTo>
                  <a:lnTo>
                    <a:pt x="9834" y="4463"/>
                  </a:lnTo>
                  <a:lnTo>
                    <a:pt x="10021" y="4463"/>
                  </a:lnTo>
                  <a:cubicBezTo>
                    <a:pt x="10017" y="4462"/>
                    <a:pt x="10012" y="4461"/>
                    <a:pt x="10008" y="4460"/>
                  </a:cubicBezTo>
                  <a:lnTo>
                    <a:pt x="10008" y="4460"/>
                  </a:lnTo>
                  <a:cubicBezTo>
                    <a:pt x="10008" y="4355"/>
                    <a:pt x="10021" y="4262"/>
                    <a:pt x="10008" y="4169"/>
                  </a:cubicBezTo>
                  <a:lnTo>
                    <a:pt x="10008" y="4369"/>
                  </a:lnTo>
                  <a:cubicBezTo>
                    <a:pt x="9995" y="4395"/>
                    <a:pt x="9994" y="4422"/>
                    <a:pt x="10007" y="4460"/>
                  </a:cubicBezTo>
                  <a:lnTo>
                    <a:pt x="10007" y="4460"/>
                  </a:lnTo>
                  <a:cubicBezTo>
                    <a:pt x="9945" y="4450"/>
                    <a:pt x="9883" y="4450"/>
                    <a:pt x="9821" y="4450"/>
                  </a:cubicBezTo>
                  <a:lnTo>
                    <a:pt x="9259" y="4436"/>
                  </a:lnTo>
                  <a:lnTo>
                    <a:pt x="7189" y="4409"/>
                  </a:lnTo>
                  <a:lnTo>
                    <a:pt x="161" y="4383"/>
                  </a:lnTo>
                  <a:lnTo>
                    <a:pt x="161" y="4383"/>
                  </a:lnTo>
                  <a:lnTo>
                    <a:pt x="161" y="2339"/>
                  </a:lnTo>
                  <a:lnTo>
                    <a:pt x="161" y="174"/>
                  </a:lnTo>
                  <a:lnTo>
                    <a:pt x="161" y="174"/>
                  </a:lnTo>
                  <a:lnTo>
                    <a:pt x="9955" y="148"/>
                  </a:lnTo>
                  <a:lnTo>
                    <a:pt x="9955" y="148"/>
                  </a:lnTo>
                  <a:cubicBezTo>
                    <a:pt x="9968" y="1453"/>
                    <a:pt x="9994" y="2512"/>
                    <a:pt x="9994" y="3260"/>
                  </a:cubicBezTo>
                  <a:cubicBezTo>
                    <a:pt x="9994" y="3635"/>
                    <a:pt x="10008" y="3928"/>
                    <a:pt x="10008" y="4142"/>
                  </a:cubicBezTo>
                  <a:lnTo>
                    <a:pt x="10008" y="4169"/>
                  </a:lnTo>
                  <a:cubicBezTo>
                    <a:pt x="10021" y="3955"/>
                    <a:pt x="10034" y="3661"/>
                    <a:pt x="10034" y="3301"/>
                  </a:cubicBezTo>
                  <a:cubicBezTo>
                    <a:pt x="10034" y="2526"/>
                    <a:pt x="10048" y="1430"/>
                    <a:pt x="10061" y="81"/>
                  </a:cubicBezTo>
                  <a:lnTo>
                    <a:pt x="10061" y="27"/>
                  </a:lnTo>
                  <a:lnTo>
                    <a:pt x="10021" y="2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8"/>
          <p:cNvGrpSpPr/>
          <p:nvPr/>
        </p:nvGrpSpPr>
        <p:grpSpPr>
          <a:xfrm>
            <a:off x="5258950" y="3521175"/>
            <a:ext cx="598575" cy="245775"/>
            <a:chOff x="5602975" y="4064350"/>
            <a:chExt cx="598575" cy="245775"/>
          </a:xfrm>
        </p:grpSpPr>
        <p:sp>
          <p:nvSpPr>
            <p:cNvPr id="81" name="Google Shape;81;p8"/>
            <p:cNvSpPr/>
            <p:nvPr/>
          </p:nvSpPr>
          <p:spPr>
            <a:xfrm>
              <a:off x="5602975" y="4188500"/>
              <a:ext cx="460300" cy="121625"/>
            </a:xfrm>
            <a:custGeom>
              <a:rect b="b" l="l" r="r" t="t"/>
              <a:pathLst>
                <a:path extrusionOk="0" h="4865" w="18412">
                  <a:moveTo>
                    <a:pt x="0" y="1"/>
                  </a:moveTo>
                  <a:lnTo>
                    <a:pt x="0" y="4864"/>
                  </a:lnTo>
                  <a:lnTo>
                    <a:pt x="18412" y="4864"/>
                  </a:lnTo>
                  <a:lnTo>
                    <a:pt x="18412" y="1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737575" y="4064350"/>
              <a:ext cx="463975" cy="125850"/>
            </a:xfrm>
            <a:custGeom>
              <a:rect b="b" l="l" r="r" t="t"/>
              <a:pathLst>
                <a:path extrusionOk="0" h="5034" w="18559">
                  <a:moveTo>
                    <a:pt x="99" y="1"/>
                  </a:moveTo>
                  <a:lnTo>
                    <a:pt x="99" y="1"/>
                  </a:lnTo>
                  <a:cubicBezTo>
                    <a:pt x="98" y="1"/>
                    <a:pt x="79" y="18"/>
                    <a:pt x="82" y="18"/>
                  </a:cubicBezTo>
                  <a:cubicBezTo>
                    <a:pt x="83" y="18"/>
                    <a:pt x="84" y="17"/>
                    <a:pt x="87" y="15"/>
                  </a:cubicBezTo>
                  <a:lnTo>
                    <a:pt x="87" y="15"/>
                  </a:lnTo>
                  <a:cubicBezTo>
                    <a:pt x="74" y="29"/>
                    <a:pt x="48" y="56"/>
                    <a:pt x="1" y="104"/>
                  </a:cubicBezTo>
                  <a:lnTo>
                    <a:pt x="1" y="2549"/>
                  </a:lnTo>
                  <a:lnTo>
                    <a:pt x="1" y="4940"/>
                  </a:lnTo>
                  <a:lnTo>
                    <a:pt x="1" y="5034"/>
                  </a:lnTo>
                  <a:lnTo>
                    <a:pt x="81" y="5034"/>
                  </a:lnTo>
                  <a:lnTo>
                    <a:pt x="13268" y="4994"/>
                  </a:lnTo>
                  <a:lnTo>
                    <a:pt x="17116" y="4967"/>
                  </a:lnTo>
                  <a:lnTo>
                    <a:pt x="18145" y="4954"/>
                  </a:lnTo>
                  <a:lnTo>
                    <a:pt x="18118" y="4954"/>
                  </a:lnTo>
                  <a:lnTo>
                    <a:pt x="17076" y="4940"/>
                  </a:lnTo>
                  <a:lnTo>
                    <a:pt x="13201" y="4913"/>
                  </a:lnTo>
                  <a:lnTo>
                    <a:pt x="175" y="4874"/>
                  </a:lnTo>
                  <a:lnTo>
                    <a:pt x="175" y="4874"/>
                  </a:lnTo>
                  <a:lnTo>
                    <a:pt x="175" y="2562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8439" y="157"/>
                  </a:lnTo>
                  <a:lnTo>
                    <a:pt x="18439" y="157"/>
                  </a:lnTo>
                  <a:cubicBezTo>
                    <a:pt x="18452" y="1649"/>
                    <a:pt x="18465" y="2842"/>
                    <a:pt x="18465" y="3671"/>
                  </a:cubicBezTo>
                  <a:cubicBezTo>
                    <a:pt x="18479" y="4072"/>
                    <a:pt x="18479" y="4392"/>
                    <a:pt x="18479" y="4633"/>
                  </a:cubicBezTo>
                  <a:lnTo>
                    <a:pt x="18479" y="4873"/>
                  </a:lnTo>
                  <a:cubicBezTo>
                    <a:pt x="18479" y="4900"/>
                    <a:pt x="18479" y="4940"/>
                    <a:pt x="18479" y="4967"/>
                  </a:cubicBezTo>
                  <a:cubicBezTo>
                    <a:pt x="18492" y="4940"/>
                    <a:pt x="18505" y="4913"/>
                    <a:pt x="18505" y="4887"/>
                  </a:cubicBezTo>
                  <a:lnTo>
                    <a:pt x="18505" y="4646"/>
                  </a:lnTo>
                  <a:cubicBezTo>
                    <a:pt x="18505" y="4419"/>
                    <a:pt x="18519" y="4112"/>
                    <a:pt x="18519" y="3711"/>
                  </a:cubicBezTo>
                  <a:cubicBezTo>
                    <a:pt x="18532" y="2856"/>
                    <a:pt x="18546" y="1640"/>
                    <a:pt x="18559" y="104"/>
                  </a:cubicBezTo>
                  <a:lnTo>
                    <a:pt x="18559" y="37"/>
                  </a:lnTo>
                  <a:lnTo>
                    <a:pt x="18492" y="37"/>
                  </a:lnTo>
                  <a:lnTo>
                    <a:pt x="94" y="10"/>
                  </a:lnTo>
                  <a:cubicBezTo>
                    <a:pt x="91" y="12"/>
                    <a:pt x="89" y="14"/>
                    <a:pt x="87" y="15"/>
                  </a:cubicBezTo>
                  <a:lnTo>
                    <a:pt x="87" y="15"/>
                  </a:lnTo>
                  <a:cubicBezTo>
                    <a:pt x="97" y="4"/>
                    <a:pt x="10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8"/>
          <p:cNvGrpSpPr/>
          <p:nvPr/>
        </p:nvGrpSpPr>
        <p:grpSpPr>
          <a:xfrm>
            <a:off x="7864625" y="1766575"/>
            <a:ext cx="598575" cy="245775"/>
            <a:chOff x="5602975" y="4064350"/>
            <a:chExt cx="598575" cy="245775"/>
          </a:xfrm>
        </p:grpSpPr>
        <p:sp>
          <p:nvSpPr>
            <p:cNvPr id="84" name="Google Shape;84;p8"/>
            <p:cNvSpPr/>
            <p:nvPr/>
          </p:nvSpPr>
          <p:spPr>
            <a:xfrm>
              <a:off x="5602975" y="4188500"/>
              <a:ext cx="460300" cy="121625"/>
            </a:xfrm>
            <a:custGeom>
              <a:rect b="b" l="l" r="r" t="t"/>
              <a:pathLst>
                <a:path extrusionOk="0" h="4865" w="18412">
                  <a:moveTo>
                    <a:pt x="0" y="1"/>
                  </a:moveTo>
                  <a:lnTo>
                    <a:pt x="0" y="4864"/>
                  </a:lnTo>
                  <a:lnTo>
                    <a:pt x="18412" y="4864"/>
                  </a:lnTo>
                  <a:lnTo>
                    <a:pt x="18412" y="1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5737575" y="4064350"/>
              <a:ext cx="463975" cy="125850"/>
            </a:xfrm>
            <a:custGeom>
              <a:rect b="b" l="l" r="r" t="t"/>
              <a:pathLst>
                <a:path extrusionOk="0" h="5034" w="18559">
                  <a:moveTo>
                    <a:pt x="99" y="1"/>
                  </a:moveTo>
                  <a:lnTo>
                    <a:pt x="99" y="1"/>
                  </a:lnTo>
                  <a:cubicBezTo>
                    <a:pt x="98" y="1"/>
                    <a:pt x="79" y="18"/>
                    <a:pt x="82" y="18"/>
                  </a:cubicBezTo>
                  <a:cubicBezTo>
                    <a:pt x="83" y="18"/>
                    <a:pt x="84" y="17"/>
                    <a:pt x="87" y="15"/>
                  </a:cubicBezTo>
                  <a:lnTo>
                    <a:pt x="87" y="15"/>
                  </a:lnTo>
                  <a:cubicBezTo>
                    <a:pt x="74" y="29"/>
                    <a:pt x="48" y="56"/>
                    <a:pt x="1" y="104"/>
                  </a:cubicBezTo>
                  <a:lnTo>
                    <a:pt x="1" y="2549"/>
                  </a:lnTo>
                  <a:lnTo>
                    <a:pt x="1" y="4940"/>
                  </a:lnTo>
                  <a:lnTo>
                    <a:pt x="1" y="5034"/>
                  </a:lnTo>
                  <a:lnTo>
                    <a:pt x="81" y="5034"/>
                  </a:lnTo>
                  <a:lnTo>
                    <a:pt x="13268" y="4994"/>
                  </a:lnTo>
                  <a:lnTo>
                    <a:pt x="17116" y="4967"/>
                  </a:lnTo>
                  <a:lnTo>
                    <a:pt x="18145" y="4954"/>
                  </a:lnTo>
                  <a:lnTo>
                    <a:pt x="18118" y="4954"/>
                  </a:lnTo>
                  <a:lnTo>
                    <a:pt x="17076" y="4940"/>
                  </a:lnTo>
                  <a:lnTo>
                    <a:pt x="13201" y="4913"/>
                  </a:lnTo>
                  <a:lnTo>
                    <a:pt x="175" y="4874"/>
                  </a:lnTo>
                  <a:lnTo>
                    <a:pt x="175" y="4874"/>
                  </a:lnTo>
                  <a:lnTo>
                    <a:pt x="175" y="2562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8439" y="157"/>
                  </a:lnTo>
                  <a:lnTo>
                    <a:pt x="18439" y="157"/>
                  </a:lnTo>
                  <a:cubicBezTo>
                    <a:pt x="18452" y="1649"/>
                    <a:pt x="18465" y="2842"/>
                    <a:pt x="18465" y="3671"/>
                  </a:cubicBezTo>
                  <a:cubicBezTo>
                    <a:pt x="18479" y="4072"/>
                    <a:pt x="18479" y="4392"/>
                    <a:pt x="18479" y="4633"/>
                  </a:cubicBezTo>
                  <a:lnTo>
                    <a:pt x="18479" y="4873"/>
                  </a:lnTo>
                  <a:cubicBezTo>
                    <a:pt x="18479" y="4900"/>
                    <a:pt x="18479" y="4940"/>
                    <a:pt x="18479" y="4967"/>
                  </a:cubicBezTo>
                  <a:cubicBezTo>
                    <a:pt x="18492" y="4940"/>
                    <a:pt x="18505" y="4913"/>
                    <a:pt x="18505" y="4887"/>
                  </a:cubicBezTo>
                  <a:lnTo>
                    <a:pt x="18505" y="4646"/>
                  </a:lnTo>
                  <a:cubicBezTo>
                    <a:pt x="18505" y="4419"/>
                    <a:pt x="18519" y="4112"/>
                    <a:pt x="18519" y="3711"/>
                  </a:cubicBezTo>
                  <a:cubicBezTo>
                    <a:pt x="18532" y="2856"/>
                    <a:pt x="18546" y="1640"/>
                    <a:pt x="18559" y="104"/>
                  </a:cubicBezTo>
                  <a:lnTo>
                    <a:pt x="18559" y="37"/>
                  </a:lnTo>
                  <a:lnTo>
                    <a:pt x="18492" y="37"/>
                  </a:lnTo>
                  <a:lnTo>
                    <a:pt x="94" y="10"/>
                  </a:lnTo>
                  <a:cubicBezTo>
                    <a:pt x="91" y="12"/>
                    <a:pt x="89" y="14"/>
                    <a:pt x="87" y="15"/>
                  </a:cubicBezTo>
                  <a:lnTo>
                    <a:pt x="87" y="15"/>
                  </a:lnTo>
                  <a:cubicBezTo>
                    <a:pt x="97" y="4"/>
                    <a:pt x="100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>
            <a:off x="4617640" y="1236960"/>
            <a:ext cx="3642000" cy="2541300"/>
          </a:xfrm>
          <a:prstGeom prst="rect">
            <a:avLst/>
          </a:prstGeom>
          <a:solidFill>
            <a:srgbClr val="A4C1FF">
              <a:alpha val="38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4771853" y="1137362"/>
            <a:ext cx="3642000" cy="2541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0"/>
          <p:cNvSpPr txBox="1"/>
          <p:nvPr>
            <p:ph type="ctrTitle"/>
          </p:nvPr>
        </p:nvSpPr>
        <p:spPr>
          <a:xfrm>
            <a:off x="5010078" y="2862322"/>
            <a:ext cx="30540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idx="2" type="title"/>
          </p:nvPr>
        </p:nvSpPr>
        <p:spPr>
          <a:xfrm>
            <a:off x="5010078" y="1316500"/>
            <a:ext cx="3181800" cy="15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CE5C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eko"/>
              <a:buNone/>
              <a:defRPr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 Coding"/>
              <a:buChar char="●"/>
              <a:defRPr sz="18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○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■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●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○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■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●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 Coding"/>
              <a:buChar char="○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anum Gothic Coding"/>
              <a:buChar char="■"/>
              <a:defRPr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b="1" sz="28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44" name="Google Shape;24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ignika Light"/>
              <a:buChar char="●"/>
              <a:defRPr sz="18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biocode.ltd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biocode.ltd/" TargetMode="External"/><Relationship Id="rId5" Type="http://schemas.openxmlformats.org/officeDocument/2006/relationships/hyperlink" Target="https://www.biocode.ltd/bioinfolytics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www.biocode.ltd/" TargetMode="External"/><Relationship Id="rId8" Type="http://schemas.openxmlformats.org/officeDocument/2006/relationships/hyperlink" Target="https://www.biocode.ltd/" TargetMode="External"/><Relationship Id="rId11" Type="http://schemas.openxmlformats.org/officeDocument/2006/relationships/hyperlink" Target="https://www.biocode.ltd/bioinfolytics" TargetMode="External"/><Relationship Id="rId10" Type="http://schemas.openxmlformats.org/officeDocument/2006/relationships/hyperlink" Target="https://www.biocode.ltd/" TargetMode="External"/><Relationship Id="rId13" Type="http://schemas.openxmlformats.org/officeDocument/2006/relationships/hyperlink" Target="https://www.youtube.com/channel/UCixAQI7BmI5uME6fpBqJNsA" TargetMode="External"/><Relationship Id="rId12" Type="http://schemas.openxmlformats.org/officeDocument/2006/relationships/image" Target="../media/image5.png"/><Relationship Id="rId15" Type="http://schemas.openxmlformats.org/officeDocument/2006/relationships/hyperlink" Target="https://www.instagram.com/biocode.ltd/" TargetMode="External"/><Relationship Id="rId14" Type="http://schemas.openxmlformats.org/officeDocument/2006/relationships/hyperlink" Target="https://www.linkedin.com/company/biocode-ltd" TargetMode="External"/><Relationship Id="rId17" Type="http://schemas.openxmlformats.org/officeDocument/2006/relationships/hyperlink" Target="https://twitter.com/BioCodeLtd" TargetMode="External"/><Relationship Id="rId16" Type="http://schemas.openxmlformats.org/officeDocument/2006/relationships/hyperlink" Target="https://www.facebook.com/BioCodeLt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8"/>
          <p:cNvSpPr/>
          <p:nvPr/>
        </p:nvSpPr>
        <p:spPr>
          <a:xfrm>
            <a:off x="735989" y="2967376"/>
            <a:ext cx="2378609" cy="659819"/>
          </a:xfrm>
          <a:custGeom>
            <a:rect b="b" l="l" r="r" t="t"/>
            <a:pathLst>
              <a:path extrusionOk="0" h="8722" w="8721">
                <a:moveTo>
                  <a:pt x="0" y="1"/>
                </a:moveTo>
                <a:lnTo>
                  <a:pt x="0" y="8721"/>
                </a:lnTo>
                <a:lnTo>
                  <a:pt x="8720" y="8721"/>
                </a:lnTo>
                <a:lnTo>
                  <a:pt x="8720" y="1"/>
                </a:lnTo>
                <a:close/>
              </a:path>
            </a:pathLst>
          </a:custGeom>
          <a:solidFill>
            <a:srgbClr val="A4C1FF">
              <a:alpha val="38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1" name="Google Shape;701;p48"/>
          <p:cNvGrpSpPr/>
          <p:nvPr/>
        </p:nvGrpSpPr>
        <p:grpSpPr>
          <a:xfrm>
            <a:off x="7886766" y="624984"/>
            <a:ext cx="1616918" cy="659805"/>
            <a:chOff x="4431000" y="2613200"/>
            <a:chExt cx="1970650" cy="804150"/>
          </a:xfrm>
        </p:grpSpPr>
        <p:sp>
          <p:nvSpPr>
            <p:cNvPr id="702" name="Google Shape;702;p48"/>
            <p:cNvSpPr/>
            <p:nvPr/>
          </p:nvSpPr>
          <p:spPr>
            <a:xfrm>
              <a:off x="4433875" y="2616050"/>
              <a:ext cx="1964925" cy="798425"/>
            </a:xfrm>
            <a:custGeom>
              <a:rect b="b" l="l" r="r" t="t"/>
              <a:pathLst>
                <a:path extrusionOk="0" h="31937" w="78597">
                  <a:moveTo>
                    <a:pt x="1" y="1"/>
                  </a:moveTo>
                  <a:lnTo>
                    <a:pt x="1" y="31936"/>
                  </a:lnTo>
                  <a:lnTo>
                    <a:pt x="78596" y="31936"/>
                  </a:lnTo>
                  <a:lnTo>
                    <a:pt x="78596" y="1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4431000" y="2613200"/>
              <a:ext cx="1970650" cy="804150"/>
            </a:xfrm>
            <a:custGeom>
              <a:rect b="b" l="l" r="r" t="t"/>
              <a:pathLst>
                <a:path extrusionOk="0" h="32166" w="78826">
                  <a:moveTo>
                    <a:pt x="1" y="0"/>
                  </a:moveTo>
                  <a:lnTo>
                    <a:pt x="1" y="115"/>
                  </a:lnTo>
                  <a:lnTo>
                    <a:pt x="1" y="32050"/>
                  </a:lnTo>
                  <a:lnTo>
                    <a:pt x="1" y="32165"/>
                  </a:lnTo>
                  <a:lnTo>
                    <a:pt x="116" y="32165"/>
                  </a:lnTo>
                  <a:lnTo>
                    <a:pt x="56567" y="32050"/>
                  </a:lnTo>
                  <a:lnTo>
                    <a:pt x="72859" y="32012"/>
                  </a:lnTo>
                  <a:lnTo>
                    <a:pt x="56528" y="31974"/>
                  </a:lnTo>
                  <a:lnTo>
                    <a:pt x="269" y="31936"/>
                  </a:lnTo>
                  <a:lnTo>
                    <a:pt x="269" y="31936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78673" y="191"/>
                  </a:lnTo>
                  <a:lnTo>
                    <a:pt x="78673" y="191"/>
                  </a:lnTo>
                  <a:cubicBezTo>
                    <a:pt x="78711" y="10023"/>
                    <a:pt x="78711" y="17952"/>
                    <a:pt x="78711" y="23445"/>
                  </a:cubicBezTo>
                  <a:lnTo>
                    <a:pt x="78711" y="29832"/>
                  </a:lnTo>
                  <a:lnTo>
                    <a:pt x="78711" y="31477"/>
                  </a:lnTo>
                  <a:lnTo>
                    <a:pt x="78711" y="32050"/>
                  </a:lnTo>
                  <a:cubicBezTo>
                    <a:pt x="78711" y="32050"/>
                    <a:pt x="78788" y="31897"/>
                    <a:pt x="78788" y="31515"/>
                  </a:cubicBezTo>
                  <a:lnTo>
                    <a:pt x="78788" y="29870"/>
                  </a:lnTo>
                  <a:lnTo>
                    <a:pt x="78788" y="23521"/>
                  </a:lnTo>
                  <a:cubicBezTo>
                    <a:pt x="78788" y="17976"/>
                    <a:pt x="78826" y="10021"/>
                    <a:pt x="78826" y="115"/>
                  </a:cubicBezTo>
                  <a:lnTo>
                    <a:pt x="78826" y="38"/>
                  </a:lnTo>
                  <a:lnTo>
                    <a:pt x="78711" y="3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4435800" y="2721225"/>
              <a:ext cx="1962025" cy="5775"/>
            </a:xfrm>
            <a:custGeom>
              <a:rect b="b" l="l" r="r" t="t"/>
              <a:pathLst>
                <a:path extrusionOk="0" h="231" w="78481">
                  <a:moveTo>
                    <a:pt x="39240" y="1"/>
                  </a:moveTo>
                  <a:cubicBezTo>
                    <a:pt x="17555" y="1"/>
                    <a:pt x="0" y="39"/>
                    <a:pt x="0" y="116"/>
                  </a:cubicBezTo>
                  <a:cubicBezTo>
                    <a:pt x="0" y="154"/>
                    <a:pt x="17555" y="230"/>
                    <a:pt x="39240" y="230"/>
                  </a:cubicBezTo>
                  <a:cubicBezTo>
                    <a:pt x="60926" y="230"/>
                    <a:pt x="78481" y="192"/>
                    <a:pt x="78481" y="116"/>
                  </a:cubicBezTo>
                  <a:cubicBezTo>
                    <a:pt x="78481" y="39"/>
                    <a:pt x="60926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4484550" y="2661000"/>
              <a:ext cx="33500" cy="28750"/>
            </a:xfrm>
            <a:custGeom>
              <a:rect b="b" l="l" r="r" t="t"/>
              <a:pathLst>
                <a:path extrusionOk="0" h="1150" w="1340">
                  <a:moveTo>
                    <a:pt x="766" y="0"/>
                  </a:moveTo>
                  <a:cubicBezTo>
                    <a:pt x="230" y="0"/>
                    <a:pt x="1" y="612"/>
                    <a:pt x="345" y="995"/>
                  </a:cubicBezTo>
                  <a:cubicBezTo>
                    <a:pt x="464" y="1102"/>
                    <a:pt x="605" y="1150"/>
                    <a:pt x="744" y="1150"/>
                  </a:cubicBezTo>
                  <a:cubicBezTo>
                    <a:pt x="1049" y="1150"/>
                    <a:pt x="1339" y="916"/>
                    <a:pt x="1339" y="574"/>
                  </a:cubicBezTo>
                  <a:cubicBezTo>
                    <a:pt x="1339" y="268"/>
                    <a:pt x="1071" y="0"/>
                    <a:pt x="766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4533325" y="2661000"/>
              <a:ext cx="33475" cy="28750"/>
            </a:xfrm>
            <a:custGeom>
              <a:rect b="b" l="l" r="r" t="t"/>
              <a:pathLst>
                <a:path extrusionOk="0" h="1150" w="1339">
                  <a:moveTo>
                    <a:pt x="765" y="0"/>
                  </a:moveTo>
                  <a:cubicBezTo>
                    <a:pt x="268" y="0"/>
                    <a:pt x="0" y="612"/>
                    <a:pt x="344" y="995"/>
                  </a:cubicBezTo>
                  <a:cubicBezTo>
                    <a:pt x="464" y="1102"/>
                    <a:pt x="605" y="1150"/>
                    <a:pt x="743" y="1150"/>
                  </a:cubicBezTo>
                  <a:cubicBezTo>
                    <a:pt x="1049" y="1150"/>
                    <a:pt x="1339" y="916"/>
                    <a:pt x="1339" y="574"/>
                  </a:cubicBezTo>
                  <a:cubicBezTo>
                    <a:pt x="1339" y="268"/>
                    <a:pt x="1071" y="0"/>
                    <a:pt x="765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4584950" y="2659575"/>
              <a:ext cx="30625" cy="28700"/>
            </a:xfrm>
            <a:custGeom>
              <a:rect b="b" l="l" r="r" t="t"/>
              <a:pathLst>
                <a:path extrusionOk="0" h="1148" w="1225">
                  <a:moveTo>
                    <a:pt x="612" y="0"/>
                  </a:moveTo>
                  <a:cubicBezTo>
                    <a:pt x="306" y="0"/>
                    <a:pt x="0" y="210"/>
                    <a:pt x="39" y="631"/>
                  </a:cubicBezTo>
                  <a:cubicBezTo>
                    <a:pt x="77" y="975"/>
                    <a:pt x="354" y="1147"/>
                    <a:pt x="627" y="1147"/>
                  </a:cubicBezTo>
                  <a:cubicBezTo>
                    <a:pt x="899" y="1147"/>
                    <a:pt x="1167" y="975"/>
                    <a:pt x="1186" y="631"/>
                  </a:cubicBezTo>
                  <a:cubicBezTo>
                    <a:pt x="1224" y="210"/>
                    <a:pt x="918" y="0"/>
                    <a:pt x="612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4484550" y="2661000"/>
              <a:ext cx="33500" cy="28750"/>
            </a:xfrm>
            <a:custGeom>
              <a:rect b="b" l="l" r="r" t="t"/>
              <a:pathLst>
                <a:path extrusionOk="0" h="1150" w="1340">
                  <a:moveTo>
                    <a:pt x="766" y="0"/>
                  </a:moveTo>
                  <a:cubicBezTo>
                    <a:pt x="230" y="0"/>
                    <a:pt x="1" y="612"/>
                    <a:pt x="345" y="995"/>
                  </a:cubicBezTo>
                  <a:cubicBezTo>
                    <a:pt x="464" y="1102"/>
                    <a:pt x="605" y="1150"/>
                    <a:pt x="744" y="1150"/>
                  </a:cubicBezTo>
                  <a:cubicBezTo>
                    <a:pt x="1049" y="1150"/>
                    <a:pt x="1339" y="916"/>
                    <a:pt x="1339" y="574"/>
                  </a:cubicBezTo>
                  <a:cubicBezTo>
                    <a:pt x="1339" y="268"/>
                    <a:pt x="1071" y="0"/>
                    <a:pt x="766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4533325" y="2661000"/>
              <a:ext cx="33475" cy="28750"/>
            </a:xfrm>
            <a:custGeom>
              <a:rect b="b" l="l" r="r" t="t"/>
              <a:pathLst>
                <a:path extrusionOk="0" h="1150" w="1339">
                  <a:moveTo>
                    <a:pt x="765" y="0"/>
                  </a:moveTo>
                  <a:cubicBezTo>
                    <a:pt x="268" y="0"/>
                    <a:pt x="0" y="612"/>
                    <a:pt x="344" y="995"/>
                  </a:cubicBezTo>
                  <a:cubicBezTo>
                    <a:pt x="464" y="1102"/>
                    <a:pt x="605" y="1150"/>
                    <a:pt x="743" y="1150"/>
                  </a:cubicBezTo>
                  <a:cubicBezTo>
                    <a:pt x="1049" y="1150"/>
                    <a:pt x="1339" y="916"/>
                    <a:pt x="1339" y="574"/>
                  </a:cubicBezTo>
                  <a:cubicBezTo>
                    <a:pt x="1339" y="268"/>
                    <a:pt x="1071" y="0"/>
                    <a:pt x="765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4584950" y="2659575"/>
              <a:ext cx="30625" cy="28700"/>
            </a:xfrm>
            <a:custGeom>
              <a:rect b="b" l="l" r="r" t="t"/>
              <a:pathLst>
                <a:path extrusionOk="0" h="1148" w="1225">
                  <a:moveTo>
                    <a:pt x="612" y="0"/>
                  </a:moveTo>
                  <a:cubicBezTo>
                    <a:pt x="306" y="0"/>
                    <a:pt x="0" y="210"/>
                    <a:pt x="39" y="631"/>
                  </a:cubicBezTo>
                  <a:cubicBezTo>
                    <a:pt x="77" y="975"/>
                    <a:pt x="354" y="1147"/>
                    <a:pt x="627" y="1147"/>
                  </a:cubicBezTo>
                  <a:cubicBezTo>
                    <a:pt x="899" y="1147"/>
                    <a:pt x="1167" y="975"/>
                    <a:pt x="1186" y="631"/>
                  </a:cubicBezTo>
                  <a:cubicBezTo>
                    <a:pt x="1224" y="210"/>
                    <a:pt x="918" y="0"/>
                    <a:pt x="612" y="0"/>
                  </a:cubicBez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4600250" y="2853175"/>
              <a:ext cx="475225" cy="475250"/>
            </a:xfrm>
            <a:custGeom>
              <a:rect b="b" l="l" r="r" t="t"/>
              <a:pathLst>
                <a:path extrusionOk="0" h="19010" w="19009">
                  <a:moveTo>
                    <a:pt x="0" y="1"/>
                  </a:moveTo>
                  <a:lnTo>
                    <a:pt x="0" y="19009"/>
                  </a:lnTo>
                  <a:lnTo>
                    <a:pt x="19009" y="19009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5172025" y="2977475"/>
              <a:ext cx="1091000" cy="5775"/>
            </a:xfrm>
            <a:custGeom>
              <a:rect b="b" l="l" r="r" t="t"/>
              <a:pathLst>
                <a:path extrusionOk="0" h="231" w="43640">
                  <a:moveTo>
                    <a:pt x="21801" y="1"/>
                  </a:moveTo>
                  <a:cubicBezTo>
                    <a:pt x="9753" y="1"/>
                    <a:pt x="0" y="39"/>
                    <a:pt x="0" y="116"/>
                  </a:cubicBezTo>
                  <a:cubicBezTo>
                    <a:pt x="0" y="192"/>
                    <a:pt x="9753" y="230"/>
                    <a:pt x="21801" y="230"/>
                  </a:cubicBezTo>
                  <a:cubicBezTo>
                    <a:pt x="33886" y="230"/>
                    <a:pt x="43639" y="192"/>
                    <a:pt x="43639" y="116"/>
                  </a:cubicBezTo>
                  <a:cubicBezTo>
                    <a:pt x="43639" y="39"/>
                    <a:pt x="33886" y="1"/>
                    <a:pt x="2180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5172025" y="3074050"/>
              <a:ext cx="1091000" cy="6725"/>
            </a:xfrm>
            <a:custGeom>
              <a:rect b="b" l="l" r="r" t="t"/>
              <a:pathLst>
                <a:path extrusionOk="0" h="269" w="43640">
                  <a:moveTo>
                    <a:pt x="21801" y="1"/>
                  </a:moveTo>
                  <a:cubicBezTo>
                    <a:pt x="9753" y="1"/>
                    <a:pt x="0" y="77"/>
                    <a:pt x="0" y="115"/>
                  </a:cubicBezTo>
                  <a:cubicBezTo>
                    <a:pt x="0" y="192"/>
                    <a:pt x="9753" y="268"/>
                    <a:pt x="21801" y="268"/>
                  </a:cubicBezTo>
                  <a:cubicBezTo>
                    <a:pt x="33886" y="268"/>
                    <a:pt x="43639" y="192"/>
                    <a:pt x="43639" y="115"/>
                  </a:cubicBezTo>
                  <a:cubicBezTo>
                    <a:pt x="43639" y="77"/>
                    <a:pt x="33886" y="1"/>
                    <a:pt x="21801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5172025" y="3171575"/>
              <a:ext cx="702800" cy="4825"/>
            </a:xfrm>
            <a:custGeom>
              <a:rect b="b" l="l" r="r" t="t"/>
              <a:pathLst>
                <a:path extrusionOk="0" h="193" w="28112">
                  <a:moveTo>
                    <a:pt x="14037" y="1"/>
                  </a:moveTo>
                  <a:lnTo>
                    <a:pt x="4093" y="39"/>
                  </a:lnTo>
                  <a:lnTo>
                    <a:pt x="1110" y="77"/>
                  </a:lnTo>
                  <a:lnTo>
                    <a:pt x="0" y="77"/>
                  </a:lnTo>
                  <a:cubicBezTo>
                    <a:pt x="77" y="116"/>
                    <a:pt x="192" y="116"/>
                    <a:pt x="268" y="116"/>
                  </a:cubicBezTo>
                  <a:lnTo>
                    <a:pt x="1110" y="116"/>
                  </a:lnTo>
                  <a:lnTo>
                    <a:pt x="4093" y="154"/>
                  </a:lnTo>
                  <a:lnTo>
                    <a:pt x="14037" y="192"/>
                  </a:lnTo>
                  <a:lnTo>
                    <a:pt x="23981" y="154"/>
                  </a:lnTo>
                  <a:lnTo>
                    <a:pt x="27002" y="116"/>
                  </a:lnTo>
                  <a:lnTo>
                    <a:pt x="27805" y="116"/>
                  </a:lnTo>
                  <a:cubicBezTo>
                    <a:pt x="27920" y="116"/>
                    <a:pt x="27997" y="116"/>
                    <a:pt x="28111" y="77"/>
                  </a:cubicBezTo>
                  <a:lnTo>
                    <a:pt x="27002" y="77"/>
                  </a:lnTo>
                  <a:lnTo>
                    <a:pt x="23981" y="39"/>
                  </a:lnTo>
                  <a:lnTo>
                    <a:pt x="1403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5" name="Google Shape;715;p48"/>
          <p:cNvSpPr txBox="1"/>
          <p:nvPr>
            <p:ph idx="1" type="subTitle"/>
          </p:nvPr>
        </p:nvSpPr>
        <p:spPr>
          <a:xfrm>
            <a:off x="760725" y="2932325"/>
            <a:ext cx="2652300" cy="717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Here add the course title</a:t>
            </a:r>
            <a:endParaRPr b="1"/>
          </a:p>
        </p:txBody>
      </p:sp>
      <p:sp>
        <p:nvSpPr>
          <p:cNvPr id="716" name="Google Shape;716;p48"/>
          <p:cNvSpPr/>
          <p:nvPr/>
        </p:nvSpPr>
        <p:spPr>
          <a:xfrm>
            <a:off x="8565963" y="2130400"/>
            <a:ext cx="149200" cy="140125"/>
          </a:xfrm>
          <a:custGeom>
            <a:rect b="b" l="l" r="r" t="t"/>
            <a:pathLst>
              <a:path extrusionOk="0" h="5605" w="5968">
                <a:moveTo>
                  <a:pt x="2891" y="1"/>
                </a:moveTo>
                <a:cubicBezTo>
                  <a:pt x="2016" y="1"/>
                  <a:pt x="1196" y="440"/>
                  <a:pt x="689" y="1168"/>
                </a:cubicBezTo>
                <a:cubicBezTo>
                  <a:pt x="536" y="1360"/>
                  <a:pt x="422" y="1551"/>
                  <a:pt x="383" y="1780"/>
                </a:cubicBezTo>
                <a:cubicBezTo>
                  <a:pt x="460" y="1589"/>
                  <a:pt x="574" y="1398"/>
                  <a:pt x="727" y="1207"/>
                </a:cubicBezTo>
                <a:cubicBezTo>
                  <a:pt x="1072" y="709"/>
                  <a:pt x="1607" y="365"/>
                  <a:pt x="2181" y="212"/>
                </a:cubicBezTo>
                <a:cubicBezTo>
                  <a:pt x="2406" y="154"/>
                  <a:pt x="2635" y="125"/>
                  <a:pt x="2864" y="125"/>
                </a:cubicBezTo>
                <a:cubicBezTo>
                  <a:pt x="3529" y="125"/>
                  <a:pt x="4183" y="369"/>
                  <a:pt x="4667" y="824"/>
                </a:cubicBezTo>
                <a:cubicBezTo>
                  <a:pt x="4858" y="977"/>
                  <a:pt x="5011" y="1168"/>
                  <a:pt x="5164" y="1398"/>
                </a:cubicBezTo>
                <a:cubicBezTo>
                  <a:pt x="5279" y="1627"/>
                  <a:pt x="5393" y="1857"/>
                  <a:pt x="5470" y="2125"/>
                </a:cubicBezTo>
                <a:cubicBezTo>
                  <a:pt x="5776" y="3234"/>
                  <a:pt x="5279" y="4419"/>
                  <a:pt x="4284" y="5031"/>
                </a:cubicBezTo>
                <a:cubicBezTo>
                  <a:pt x="3864" y="5337"/>
                  <a:pt x="3328" y="5452"/>
                  <a:pt x="2831" y="5452"/>
                </a:cubicBezTo>
                <a:cubicBezTo>
                  <a:pt x="2334" y="5452"/>
                  <a:pt x="1875" y="5299"/>
                  <a:pt x="1454" y="5070"/>
                </a:cubicBezTo>
                <a:cubicBezTo>
                  <a:pt x="1110" y="4840"/>
                  <a:pt x="804" y="4534"/>
                  <a:pt x="613" y="4190"/>
                </a:cubicBezTo>
                <a:cubicBezTo>
                  <a:pt x="269" y="3654"/>
                  <a:pt x="154" y="3042"/>
                  <a:pt x="230" y="2431"/>
                </a:cubicBezTo>
                <a:cubicBezTo>
                  <a:pt x="268" y="2010"/>
                  <a:pt x="345" y="1781"/>
                  <a:pt x="345" y="1780"/>
                </a:cubicBezTo>
                <a:lnTo>
                  <a:pt x="345" y="1780"/>
                </a:lnTo>
                <a:cubicBezTo>
                  <a:pt x="269" y="1972"/>
                  <a:pt x="192" y="2201"/>
                  <a:pt x="154" y="2431"/>
                </a:cubicBezTo>
                <a:cubicBezTo>
                  <a:pt x="1" y="3501"/>
                  <a:pt x="498" y="4572"/>
                  <a:pt x="1416" y="5146"/>
                </a:cubicBezTo>
                <a:cubicBezTo>
                  <a:pt x="1837" y="5414"/>
                  <a:pt x="2334" y="5567"/>
                  <a:pt x="2831" y="5605"/>
                </a:cubicBezTo>
                <a:cubicBezTo>
                  <a:pt x="3099" y="5605"/>
                  <a:pt x="3366" y="5567"/>
                  <a:pt x="3634" y="5528"/>
                </a:cubicBezTo>
                <a:cubicBezTo>
                  <a:pt x="3902" y="5452"/>
                  <a:pt x="4170" y="5337"/>
                  <a:pt x="4399" y="5184"/>
                </a:cubicBezTo>
                <a:cubicBezTo>
                  <a:pt x="5432" y="4534"/>
                  <a:pt x="5967" y="3272"/>
                  <a:pt x="5623" y="2086"/>
                </a:cubicBezTo>
                <a:cubicBezTo>
                  <a:pt x="5585" y="1819"/>
                  <a:pt x="5470" y="1551"/>
                  <a:pt x="5317" y="1321"/>
                </a:cubicBezTo>
                <a:cubicBezTo>
                  <a:pt x="4896" y="633"/>
                  <a:pt x="4208" y="174"/>
                  <a:pt x="3443" y="59"/>
                </a:cubicBezTo>
                <a:cubicBezTo>
                  <a:pt x="3258" y="20"/>
                  <a:pt x="3074" y="1"/>
                  <a:pt x="2891" y="1"/>
                </a:cubicBezTo>
                <a:close/>
              </a:path>
            </a:pathLst>
          </a:custGeom>
          <a:solidFill>
            <a:srgbClr val="A4C1FF">
              <a:alpha val="86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8"/>
          <p:cNvSpPr txBox="1"/>
          <p:nvPr>
            <p:ph type="ctrTitle"/>
          </p:nvPr>
        </p:nvSpPr>
        <p:spPr>
          <a:xfrm>
            <a:off x="820875" y="581900"/>
            <a:ext cx="5600700" cy="2109300"/>
          </a:xfrm>
          <a:prstGeom prst="rect">
            <a:avLst/>
          </a:prstGeom>
          <a:solidFill>
            <a:srgbClr val="A4C1FF">
              <a:alpha val="3843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                                </a:t>
            </a:r>
            <a:r>
              <a:rPr lang="en" sz="5100"/>
              <a:t>MicroArray    </a:t>
            </a:r>
            <a:endParaRPr sz="5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                     </a:t>
            </a:r>
            <a:r>
              <a:rPr lang="en" sz="5100"/>
              <a:t>Analysis</a:t>
            </a:r>
            <a:endParaRPr sz="5100"/>
          </a:p>
        </p:txBody>
      </p:sp>
      <p:grpSp>
        <p:nvGrpSpPr>
          <p:cNvPr id="718" name="Google Shape;718;p48"/>
          <p:cNvGrpSpPr/>
          <p:nvPr/>
        </p:nvGrpSpPr>
        <p:grpSpPr>
          <a:xfrm>
            <a:off x="5495733" y="3271125"/>
            <a:ext cx="1159989" cy="978975"/>
            <a:chOff x="5495733" y="3271125"/>
            <a:chExt cx="1159989" cy="978975"/>
          </a:xfrm>
        </p:grpSpPr>
        <p:sp>
          <p:nvSpPr>
            <p:cNvPr id="719" name="Google Shape;719;p48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6036717" y="1110522"/>
            <a:ext cx="2502972" cy="3691033"/>
            <a:chOff x="5165975" y="1320625"/>
            <a:chExt cx="2208375" cy="3073300"/>
          </a:xfrm>
        </p:grpSpPr>
        <p:sp>
          <p:nvSpPr>
            <p:cNvPr id="724" name="Google Shape;724;p48"/>
            <p:cNvSpPr/>
            <p:nvPr/>
          </p:nvSpPr>
          <p:spPr>
            <a:xfrm>
              <a:off x="6422150" y="4107100"/>
              <a:ext cx="10375" cy="7275"/>
            </a:xfrm>
            <a:custGeom>
              <a:rect b="b" l="l" r="r" t="t"/>
              <a:pathLst>
                <a:path extrusionOk="0" h="291" w="415">
                  <a:moveTo>
                    <a:pt x="214" y="1"/>
                  </a:moveTo>
                  <a:cubicBezTo>
                    <a:pt x="189" y="1"/>
                    <a:pt x="163" y="8"/>
                    <a:pt x="136" y="26"/>
                  </a:cubicBezTo>
                  <a:lnTo>
                    <a:pt x="124" y="38"/>
                  </a:lnTo>
                  <a:cubicBezTo>
                    <a:pt x="0" y="131"/>
                    <a:pt x="96" y="291"/>
                    <a:pt x="217" y="291"/>
                  </a:cubicBezTo>
                  <a:cubicBezTo>
                    <a:pt x="244" y="291"/>
                    <a:pt x="272" y="283"/>
                    <a:pt x="300" y="265"/>
                  </a:cubicBezTo>
                  <a:cubicBezTo>
                    <a:pt x="414" y="171"/>
                    <a:pt x="331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6583675" y="1603150"/>
              <a:ext cx="717100" cy="499550"/>
            </a:xfrm>
            <a:custGeom>
              <a:rect b="b" l="l" r="r" t="t"/>
              <a:pathLst>
                <a:path extrusionOk="0" h="19982" w="28684">
                  <a:moveTo>
                    <a:pt x="23478" y="1"/>
                  </a:moveTo>
                  <a:lnTo>
                    <a:pt x="13984" y="10727"/>
                  </a:lnTo>
                  <a:lnTo>
                    <a:pt x="1" y="13116"/>
                  </a:lnTo>
                  <a:lnTo>
                    <a:pt x="780" y="19982"/>
                  </a:lnTo>
                  <a:cubicBezTo>
                    <a:pt x="780" y="19982"/>
                    <a:pt x="17190" y="17656"/>
                    <a:pt x="18875" y="15795"/>
                  </a:cubicBezTo>
                  <a:cubicBezTo>
                    <a:pt x="20548" y="13921"/>
                    <a:pt x="28684" y="2340"/>
                    <a:pt x="28684" y="2340"/>
                  </a:cubicBezTo>
                  <a:lnTo>
                    <a:pt x="2347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6932625" y="1869425"/>
              <a:ext cx="104700" cy="142125"/>
            </a:xfrm>
            <a:custGeom>
              <a:rect b="b" l="l" r="r" t="t"/>
              <a:pathLst>
                <a:path extrusionOk="0" h="5685" w="4188">
                  <a:moveTo>
                    <a:pt x="26" y="1"/>
                  </a:moveTo>
                  <a:cubicBezTo>
                    <a:pt x="1" y="26"/>
                    <a:pt x="390" y="189"/>
                    <a:pt x="944" y="554"/>
                  </a:cubicBezTo>
                  <a:cubicBezTo>
                    <a:pt x="1271" y="768"/>
                    <a:pt x="1572" y="1007"/>
                    <a:pt x="1862" y="1271"/>
                  </a:cubicBezTo>
                  <a:cubicBezTo>
                    <a:pt x="2553" y="1912"/>
                    <a:pt x="3119" y="2692"/>
                    <a:pt x="3522" y="3547"/>
                  </a:cubicBezTo>
                  <a:cubicBezTo>
                    <a:pt x="3685" y="3899"/>
                    <a:pt x="3823" y="4263"/>
                    <a:pt x="3924" y="4641"/>
                  </a:cubicBezTo>
                  <a:cubicBezTo>
                    <a:pt x="4100" y="5269"/>
                    <a:pt x="4138" y="5684"/>
                    <a:pt x="4163" y="5684"/>
                  </a:cubicBezTo>
                  <a:cubicBezTo>
                    <a:pt x="4188" y="5584"/>
                    <a:pt x="4188" y="5483"/>
                    <a:pt x="4163" y="5395"/>
                  </a:cubicBezTo>
                  <a:cubicBezTo>
                    <a:pt x="4150" y="5131"/>
                    <a:pt x="4113" y="4867"/>
                    <a:pt x="4050" y="4603"/>
                  </a:cubicBezTo>
                  <a:cubicBezTo>
                    <a:pt x="3949" y="4213"/>
                    <a:pt x="3823" y="3848"/>
                    <a:pt x="3672" y="3484"/>
                  </a:cubicBezTo>
                  <a:cubicBezTo>
                    <a:pt x="3283" y="2591"/>
                    <a:pt x="2692" y="1799"/>
                    <a:pt x="1962" y="1145"/>
                  </a:cubicBezTo>
                  <a:cubicBezTo>
                    <a:pt x="1673" y="881"/>
                    <a:pt x="1346" y="654"/>
                    <a:pt x="1007" y="441"/>
                  </a:cubicBezTo>
                  <a:cubicBezTo>
                    <a:pt x="780" y="302"/>
                    <a:pt x="541" y="189"/>
                    <a:pt x="302" y="89"/>
                  </a:cubicBezTo>
                  <a:cubicBezTo>
                    <a:pt x="214" y="38"/>
                    <a:pt x="114" y="13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6667625" y="1946125"/>
              <a:ext cx="342350" cy="72025"/>
            </a:xfrm>
            <a:custGeom>
              <a:rect b="b" l="l" r="r" t="t"/>
              <a:pathLst>
                <a:path extrusionOk="0" h="2881" w="13694">
                  <a:moveTo>
                    <a:pt x="13694" y="1"/>
                  </a:moveTo>
                  <a:cubicBezTo>
                    <a:pt x="13518" y="26"/>
                    <a:pt x="13329" y="64"/>
                    <a:pt x="13166" y="114"/>
                  </a:cubicBezTo>
                  <a:lnTo>
                    <a:pt x="11707" y="466"/>
                  </a:lnTo>
                  <a:cubicBezTo>
                    <a:pt x="10475" y="768"/>
                    <a:pt x="8765" y="1170"/>
                    <a:pt x="6878" y="1573"/>
                  </a:cubicBezTo>
                  <a:cubicBezTo>
                    <a:pt x="4980" y="1962"/>
                    <a:pt x="3269" y="2289"/>
                    <a:pt x="2012" y="2503"/>
                  </a:cubicBezTo>
                  <a:lnTo>
                    <a:pt x="541" y="2767"/>
                  </a:lnTo>
                  <a:cubicBezTo>
                    <a:pt x="352" y="2792"/>
                    <a:pt x="176" y="2830"/>
                    <a:pt x="0" y="2880"/>
                  </a:cubicBezTo>
                  <a:cubicBezTo>
                    <a:pt x="189" y="2880"/>
                    <a:pt x="365" y="2868"/>
                    <a:pt x="553" y="2830"/>
                  </a:cubicBezTo>
                  <a:cubicBezTo>
                    <a:pt x="905" y="2792"/>
                    <a:pt x="1408" y="2729"/>
                    <a:pt x="2037" y="2629"/>
                  </a:cubicBezTo>
                  <a:cubicBezTo>
                    <a:pt x="3295" y="2440"/>
                    <a:pt x="5017" y="2138"/>
                    <a:pt x="6904" y="1749"/>
                  </a:cubicBezTo>
                  <a:cubicBezTo>
                    <a:pt x="8802" y="1346"/>
                    <a:pt x="10500" y="919"/>
                    <a:pt x="11732" y="592"/>
                  </a:cubicBezTo>
                  <a:cubicBezTo>
                    <a:pt x="12336" y="428"/>
                    <a:pt x="12839" y="277"/>
                    <a:pt x="13178" y="177"/>
                  </a:cubicBezTo>
                  <a:cubicBezTo>
                    <a:pt x="13354" y="139"/>
                    <a:pt x="13531" y="76"/>
                    <a:pt x="13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6964375" y="1622000"/>
              <a:ext cx="240200" cy="269775"/>
            </a:xfrm>
            <a:custGeom>
              <a:rect b="b" l="l" r="r" t="t"/>
              <a:pathLst>
                <a:path extrusionOk="0" h="10791" w="9608">
                  <a:moveTo>
                    <a:pt x="9569" y="1"/>
                  </a:moveTo>
                  <a:cubicBezTo>
                    <a:pt x="9499" y="1"/>
                    <a:pt x="7349" y="2376"/>
                    <a:pt x="4741" y="5333"/>
                  </a:cubicBezTo>
                  <a:cubicBezTo>
                    <a:pt x="2101" y="8313"/>
                    <a:pt x="1" y="10753"/>
                    <a:pt x="38" y="10790"/>
                  </a:cubicBezTo>
                  <a:cubicBezTo>
                    <a:pt x="39" y="10791"/>
                    <a:pt x="39" y="10791"/>
                    <a:pt x="40" y="10791"/>
                  </a:cubicBezTo>
                  <a:cubicBezTo>
                    <a:pt x="110" y="10791"/>
                    <a:pt x="2259" y="8403"/>
                    <a:pt x="4867" y="5459"/>
                  </a:cubicBezTo>
                  <a:cubicBezTo>
                    <a:pt x="7508" y="2478"/>
                    <a:pt x="9608" y="26"/>
                    <a:pt x="9570" y="1"/>
                  </a:cubicBezTo>
                  <a:cubicBezTo>
                    <a:pt x="9570" y="1"/>
                    <a:pt x="9569" y="1"/>
                    <a:pt x="9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7033550" y="1827925"/>
              <a:ext cx="9450" cy="6950"/>
            </a:xfrm>
            <a:custGeom>
              <a:rect b="b" l="l" r="r" t="t"/>
              <a:pathLst>
                <a:path extrusionOk="0" h="278" w="378">
                  <a:moveTo>
                    <a:pt x="176" y="1"/>
                  </a:moveTo>
                  <a:cubicBezTo>
                    <a:pt x="0" y="13"/>
                    <a:pt x="13" y="277"/>
                    <a:pt x="189" y="277"/>
                  </a:cubicBezTo>
                  <a:cubicBezTo>
                    <a:pt x="365" y="277"/>
                    <a:pt x="377" y="13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6822025" y="1965500"/>
              <a:ext cx="10275" cy="7100"/>
            </a:xfrm>
            <a:custGeom>
              <a:rect b="b" l="l" r="r" t="t"/>
              <a:pathLst>
                <a:path extrusionOk="0" h="284" w="411">
                  <a:moveTo>
                    <a:pt x="218" y="1"/>
                  </a:moveTo>
                  <a:cubicBezTo>
                    <a:pt x="192" y="1"/>
                    <a:pt x="164" y="10"/>
                    <a:pt x="137" y="31"/>
                  </a:cubicBezTo>
                  <a:lnTo>
                    <a:pt x="124" y="31"/>
                  </a:lnTo>
                  <a:cubicBezTo>
                    <a:pt x="1" y="123"/>
                    <a:pt x="88" y="283"/>
                    <a:pt x="206" y="283"/>
                  </a:cubicBezTo>
                  <a:cubicBezTo>
                    <a:pt x="232" y="283"/>
                    <a:pt x="260" y="275"/>
                    <a:pt x="287" y="257"/>
                  </a:cubicBezTo>
                  <a:cubicBezTo>
                    <a:pt x="411" y="175"/>
                    <a:pt x="333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6924450" y="1942700"/>
              <a:ext cx="10400" cy="7250"/>
            </a:xfrm>
            <a:custGeom>
              <a:rect b="b" l="l" r="r" t="t"/>
              <a:pathLst>
                <a:path extrusionOk="0" h="290" w="416">
                  <a:moveTo>
                    <a:pt x="206" y="0"/>
                  </a:moveTo>
                  <a:cubicBezTo>
                    <a:pt x="181" y="0"/>
                    <a:pt x="154" y="8"/>
                    <a:pt x="126" y="25"/>
                  </a:cubicBezTo>
                  <a:lnTo>
                    <a:pt x="114" y="37"/>
                  </a:lnTo>
                  <a:cubicBezTo>
                    <a:pt x="1" y="130"/>
                    <a:pt x="90" y="290"/>
                    <a:pt x="208" y="290"/>
                  </a:cubicBezTo>
                  <a:cubicBezTo>
                    <a:pt x="235" y="290"/>
                    <a:pt x="262" y="282"/>
                    <a:pt x="290" y="264"/>
                  </a:cubicBezTo>
                  <a:cubicBezTo>
                    <a:pt x="415" y="180"/>
                    <a:pt x="332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7093525" y="1762375"/>
              <a:ext cx="8450" cy="5400"/>
            </a:xfrm>
            <a:custGeom>
              <a:rect b="b" l="l" r="r" t="t"/>
              <a:pathLst>
                <a:path extrusionOk="0" h="216" w="338">
                  <a:moveTo>
                    <a:pt x="188" y="0"/>
                  </a:moveTo>
                  <a:cubicBezTo>
                    <a:pt x="164" y="0"/>
                    <a:pt x="139" y="6"/>
                    <a:pt x="116" y="20"/>
                  </a:cubicBezTo>
                  <a:lnTo>
                    <a:pt x="104" y="32"/>
                  </a:lnTo>
                  <a:cubicBezTo>
                    <a:pt x="1" y="109"/>
                    <a:pt x="155" y="216"/>
                    <a:pt x="256" y="216"/>
                  </a:cubicBezTo>
                  <a:cubicBezTo>
                    <a:pt x="303" y="216"/>
                    <a:pt x="338" y="193"/>
                    <a:pt x="330" y="133"/>
                  </a:cubicBezTo>
                  <a:cubicBezTo>
                    <a:pt x="321" y="49"/>
                    <a:pt x="25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7154550" y="1693525"/>
              <a:ext cx="8325" cy="5175"/>
            </a:xfrm>
            <a:custGeom>
              <a:rect b="b" l="l" r="r" t="t"/>
              <a:pathLst>
                <a:path extrusionOk="0" h="207" w="333">
                  <a:moveTo>
                    <a:pt x="186" y="0"/>
                  </a:moveTo>
                  <a:cubicBezTo>
                    <a:pt x="163" y="0"/>
                    <a:pt x="138" y="6"/>
                    <a:pt x="115" y="20"/>
                  </a:cubicBezTo>
                  <a:lnTo>
                    <a:pt x="102" y="20"/>
                  </a:lnTo>
                  <a:cubicBezTo>
                    <a:pt x="0" y="104"/>
                    <a:pt x="144" y="206"/>
                    <a:pt x="245" y="206"/>
                  </a:cubicBezTo>
                  <a:cubicBezTo>
                    <a:pt x="294" y="206"/>
                    <a:pt x="332" y="182"/>
                    <a:pt x="328" y="120"/>
                  </a:cubicBezTo>
                  <a:cubicBezTo>
                    <a:pt x="310" y="47"/>
                    <a:pt x="251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6672650" y="1886075"/>
              <a:ext cx="241150" cy="44375"/>
            </a:xfrm>
            <a:custGeom>
              <a:rect b="b" l="l" r="r" t="t"/>
              <a:pathLst>
                <a:path extrusionOk="0" h="1775" w="9646">
                  <a:moveTo>
                    <a:pt x="8966" y="1"/>
                  </a:moveTo>
                  <a:cubicBezTo>
                    <a:pt x="8124" y="1"/>
                    <a:pt x="6552" y="152"/>
                    <a:pt x="4754" y="454"/>
                  </a:cubicBezTo>
                  <a:cubicBezTo>
                    <a:pt x="2113" y="869"/>
                    <a:pt x="0" y="1422"/>
                    <a:pt x="38" y="1661"/>
                  </a:cubicBezTo>
                  <a:cubicBezTo>
                    <a:pt x="51" y="1736"/>
                    <a:pt x="289" y="1774"/>
                    <a:pt x="692" y="1774"/>
                  </a:cubicBezTo>
                  <a:cubicBezTo>
                    <a:pt x="1534" y="1774"/>
                    <a:pt x="3106" y="1611"/>
                    <a:pt x="4892" y="1321"/>
                  </a:cubicBezTo>
                  <a:cubicBezTo>
                    <a:pt x="7533" y="894"/>
                    <a:pt x="9645" y="353"/>
                    <a:pt x="9607" y="114"/>
                  </a:cubicBezTo>
                  <a:cubicBezTo>
                    <a:pt x="9595" y="26"/>
                    <a:pt x="9368" y="1"/>
                    <a:pt x="8966" y="1"/>
                  </a:cubicBezTo>
                  <a:close/>
                </a:path>
              </a:pathLst>
            </a:custGeom>
            <a:solidFill>
              <a:srgbClr val="7AA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6733675" y="1981650"/>
              <a:ext cx="8575" cy="5250"/>
            </a:xfrm>
            <a:custGeom>
              <a:rect b="b" l="l" r="r" t="t"/>
              <a:pathLst>
                <a:path extrusionOk="0" h="210" w="343">
                  <a:moveTo>
                    <a:pt x="179" y="1"/>
                  </a:moveTo>
                  <a:cubicBezTo>
                    <a:pt x="157" y="1"/>
                    <a:pt x="135" y="5"/>
                    <a:pt x="112" y="13"/>
                  </a:cubicBezTo>
                  <a:lnTo>
                    <a:pt x="112" y="26"/>
                  </a:lnTo>
                  <a:cubicBezTo>
                    <a:pt x="0" y="103"/>
                    <a:pt x="152" y="210"/>
                    <a:pt x="256" y="210"/>
                  </a:cubicBezTo>
                  <a:cubicBezTo>
                    <a:pt x="304" y="210"/>
                    <a:pt x="342" y="186"/>
                    <a:pt x="338" y="126"/>
                  </a:cubicBezTo>
                  <a:cubicBezTo>
                    <a:pt x="319" y="49"/>
                    <a:pt x="254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6546900" y="1901175"/>
              <a:ext cx="130475" cy="238000"/>
            </a:xfrm>
            <a:custGeom>
              <a:rect b="b" l="l" r="r" t="t"/>
              <a:pathLst>
                <a:path extrusionOk="0" h="9520" w="5219">
                  <a:moveTo>
                    <a:pt x="1127" y="1"/>
                  </a:moveTo>
                  <a:cubicBezTo>
                    <a:pt x="744" y="1"/>
                    <a:pt x="362" y="65"/>
                    <a:pt x="0" y="202"/>
                  </a:cubicBezTo>
                  <a:lnTo>
                    <a:pt x="1208" y="9520"/>
                  </a:lnTo>
                  <a:cubicBezTo>
                    <a:pt x="2503" y="8979"/>
                    <a:pt x="4414" y="7042"/>
                    <a:pt x="4816" y="5596"/>
                  </a:cubicBezTo>
                  <a:cubicBezTo>
                    <a:pt x="5219" y="4163"/>
                    <a:pt x="4980" y="2528"/>
                    <a:pt x="4024" y="1371"/>
                  </a:cubicBezTo>
                  <a:cubicBezTo>
                    <a:pt x="3326" y="524"/>
                    <a:pt x="2221" y="1"/>
                    <a:pt x="1127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7162750" y="1396375"/>
              <a:ext cx="211600" cy="225675"/>
            </a:xfrm>
            <a:custGeom>
              <a:rect b="b" l="l" r="r" t="t"/>
              <a:pathLst>
                <a:path extrusionOk="0" h="9027" w="8464">
                  <a:moveTo>
                    <a:pt x="6158" y="1"/>
                  </a:moveTo>
                  <a:cubicBezTo>
                    <a:pt x="6001" y="1"/>
                    <a:pt x="5841" y="50"/>
                    <a:pt x="5709" y="136"/>
                  </a:cubicBezTo>
                  <a:cubicBezTo>
                    <a:pt x="5408" y="324"/>
                    <a:pt x="5231" y="651"/>
                    <a:pt x="5081" y="953"/>
                  </a:cubicBezTo>
                  <a:lnTo>
                    <a:pt x="3031" y="4789"/>
                  </a:lnTo>
                  <a:lnTo>
                    <a:pt x="1233" y="1959"/>
                  </a:lnTo>
                  <a:cubicBezTo>
                    <a:pt x="1060" y="1694"/>
                    <a:pt x="835" y="1398"/>
                    <a:pt x="528" y="1398"/>
                  </a:cubicBezTo>
                  <a:cubicBezTo>
                    <a:pt x="499" y="1398"/>
                    <a:pt x="470" y="1401"/>
                    <a:pt x="440" y="1406"/>
                  </a:cubicBezTo>
                  <a:cubicBezTo>
                    <a:pt x="176" y="1444"/>
                    <a:pt x="0" y="1733"/>
                    <a:pt x="0" y="1997"/>
                  </a:cubicBezTo>
                  <a:cubicBezTo>
                    <a:pt x="13" y="2274"/>
                    <a:pt x="88" y="2538"/>
                    <a:pt x="227" y="2777"/>
                  </a:cubicBezTo>
                  <a:cubicBezTo>
                    <a:pt x="755" y="3896"/>
                    <a:pt x="1711" y="6423"/>
                    <a:pt x="1711" y="6423"/>
                  </a:cubicBezTo>
                  <a:lnTo>
                    <a:pt x="6891" y="9026"/>
                  </a:lnTo>
                  <a:cubicBezTo>
                    <a:pt x="7331" y="8448"/>
                    <a:pt x="7721" y="7819"/>
                    <a:pt x="8036" y="7165"/>
                  </a:cubicBezTo>
                  <a:cubicBezTo>
                    <a:pt x="8363" y="6511"/>
                    <a:pt x="8463" y="5769"/>
                    <a:pt x="8350" y="5040"/>
                  </a:cubicBezTo>
                  <a:cubicBezTo>
                    <a:pt x="8212" y="4323"/>
                    <a:pt x="7746" y="3657"/>
                    <a:pt x="7055" y="3393"/>
                  </a:cubicBezTo>
                  <a:cubicBezTo>
                    <a:pt x="6877" y="3327"/>
                    <a:pt x="6685" y="3294"/>
                    <a:pt x="6494" y="3294"/>
                  </a:cubicBezTo>
                  <a:cubicBezTo>
                    <a:pt x="5956" y="3294"/>
                    <a:pt x="5416" y="3549"/>
                    <a:pt x="5156" y="4021"/>
                  </a:cubicBezTo>
                  <a:lnTo>
                    <a:pt x="6539" y="1293"/>
                  </a:lnTo>
                  <a:cubicBezTo>
                    <a:pt x="6703" y="953"/>
                    <a:pt x="6866" y="538"/>
                    <a:pt x="6652" y="236"/>
                  </a:cubicBezTo>
                  <a:cubicBezTo>
                    <a:pt x="6529" y="72"/>
                    <a:pt x="6346" y="1"/>
                    <a:pt x="6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569850" y="1901350"/>
              <a:ext cx="64775" cy="232800"/>
            </a:xfrm>
            <a:custGeom>
              <a:rect b="b" l="l" r="r" t="t"/>
              <a:pathLst>
                <a:path extrusionOk="0" h="9312" w="2591">
                  <a:moveTo>
                    <a:pt x="47" y="1"/>
                  </a:moveTo>
                  <a:cubicBezTo>
                    <a:pt x="17" y="1"/>
                    <a:pt x="0" y="6"/>
                    <a:pt x="0" y="6"/>
                  </a:cubicBezTo>
                  <a:cubicBezTo>
                    <a:pt x="126" y="44"/>
                    <a:pt x="252" y="107"/>
                    <a:pt x="378" y="170"/>
                  </a:cubicBezTo>
                  <a:cubicBezTo>
                    <a:pt x="692" y="396"/>
                    <a:pt x="956" y="685"/>
                    <a:pt x="1132" y="1012"/>
                  </a:cubicBezTo>
                  <a:cubicBezTo>
                    <a:pt x="1836" y="2081"/>
                    <a:pt x="2251" y="3313"/>
                    <a:pt x="2339" y="4583"/>
                  </a:cubicBezTo>
                  <a:cubicBezTo>
                    <a:pt x="2402" y="5275"/>
                    <a:pt x="2339" y="5967"/>
                    <a:pt x="2138" y="6633"/>
                  </a:cubicBezTo>
                  <a:cubicBezTo>
                    <a:pt x="1949" y="7174"/>
                    <a:pt x="1685" y="7689"/>
                    <a:pt x="1346" y="8142"/>
                  </a:cubicBezTo>
                  <a:cubicBezTo>
                    <a:pt x="767" y="8909"/>
                    <a:pt x="264" y="9286"/>
                    <a:pt x="290" y="9311"/>
                  </a:cubicBezTo>
                  <a:cubicBezTo>
                    <a:pt x="415" y="9236"/>
                    <a:pt x="528" y="9148"/>
                    <a:pt x="642" y="9047"/>
                  </a:cubicBezTo>
                  <a:cubicBezTo>
                    <a:pt x="931" y="8796"/>
                    <a:pt x="1207" y="8507"/>
                    <a:pt x="1446" y="8205"/>
                  </a:cubicBezTo>
                  <a:cubicBezTo>
                    <a:pt x="1824" y="7752"/>
                    <a:pt x="2100" y="7237"/>
                    <a:pt x="2289" y="6683"/>
                  </a:cubicBezTo>
                  <a:cubicBezTo>
                    <a:pt x="2515" y="5992"/>
                    <a:pt x="2591" y="5275"/>
                    <a:pt x="2528" y="4558"/>
                  </a:cubicBezTo>
                  <a:cubicBezTo>
                    <a:pt x="2427" y="3263"/>
                    <a:pt x="1987" y="2006"/>
                    <a:pt x="1245" y="937"/>
                  </a:cubicBezTo>
                  <a:cubicBezTo>
                    <a:pt x="1044" y="597"/>
                    <a:pt x="755" y="321"/>
                    <a:pt x="415" y="107"/>
                  </a:cubicBezTo>
                  <a:cubicBezTo>
                    <a:pt x="327" y="56"/>
                    <a:pt x="214" y="19"/>
                    <a:pt x="101" y="6"/>
                  </a:cubicBezTo>
                  <a:cubicBezTo>
                    <a:pt x="80" y="2"/>
                    <a:pt x="62" y="1"/>
                    <a:pt x="47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7155825" y="1540700"/>
              <a:ext cx="186125" cy="131225"/>
            </a:xfrm>
            <a:custGeom>
              <a:rect b="b" l="l" r="r" t="t"/>
              <a:pathLst>
                <a:path extrusionOk="0" h="5249" w="7445">
                  <a:moveTo>
                    <a:pt x="1856" y="1"/>
                  </a:moveTo>
                  <a:cubicBezTo>
                    <a:pt x="1673" y="1"/>
                    <a:pt x="1490" y="16"/>
                    <a:pt x="1309" y="47"/>
                  </a:cubicBezTo>
                  <a:cubicBezTo>
                    <a:pt x="793" y="160"/>
                    <a:pt x="303" y="524"/>
                    <a:pt x="152" y="1027"/>
                  </a:cubicBezTo>
                  <a:cubicBezTo>
                    <a:pt x="1" y="1543"/>
                    <a:pt x="89" y="2172"/>
                    <a:pt x="592" y="2499"/>
                  </a:cubicBezTo>
                  <a:cubicBezTo>
                    <a:pt x="2000" y="3404"/>
                    <a:pt x="3484" y="4196"/>
                    <a:pt x="5018" y="4900"/>
                  </a:cubicBezTo>
                  <a:cubicBezTo>
                    <a:pt x="5403" y="5077"/>
                    <a:pt x="5849" y="5248"/>
                    <a:pt x="6262" y="5248"/>
                  </a:cubicBezTo>
                  <a:cubicBezTo>
                    <a:pt x="6497" y="5248"/>
                    <a:pt x="6721" y="5193"/>
                    <a:pt x="6917" y="5051"/>
                  </a:cubicBezTo>
                  <a:cubicBezTo>
                    <a:pt x="7307" y="4775"/>
                    <a:pt x="7445" y="4221"/>
                    <a:pt x="7344" y="3744"/>
                  </a:cubicBezTo>
                  <a:cubicBezTo>
                    <a:pt x="7231" y="3278"/>
                    <a:pt x="6942" y="2863"/>
                    <a:pt x="6615" y="2511"/>
                  </a:cubicBezTo>
                  <a:cubicBezTo>
                    <a:pt x="5622" y="1392"/>
                    <a:pt x="4326" y="575"/>
                    <a:pt x="2880" y="172"/>
                  </a:cubicBezTo>
                  <a:cubicBezTo>
                    <a:pt x="2550" y="57"/>
                    <a:pt x="2204" y="1"/>
                    <a:pt x="1856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7182861" y="1561621"/>
              <a:ext cx="171375" cy="89375"/>
            </a:xfrm>
            <a:custGeom>
              <a:rect b="b" l="l" r="r" t="t"/>
              <a:pathLst>
                <a:path extrusionOk="0" h="3575" w="6855">
                  <a:moveTo>
                    <a:pt x="1348" y="1"/>
                  </a:moveTo>
                  <a:cubicBezTo>
                    <a:pt x="1297" y="1"/>
                    <a:pt x="1246" y="2"/>
                    <a:pt x="1195" y="3"/>
                  </a:cubicBezTo>
                  <a:cubicBezTo>
                    <a:pt x="894" y="15"/>
                    <a:pt x="604" y="53"/>
                    <a:pt x="315" y="103"/>
                  </a:cubicBezTo>
                  <a:cubicBezTo>
                    <a:pt x="202" y="116"/>
                    <a:pt x="101" y="141"/>
                    <a:pt x="1" y="191"/>
                  </a:cubicBezTo>
                  <a:cubicBezTo>
                    <a:pt x="1" y="195"/>
                    <a:pt x="8" y="196"/>
                    <a:pt x="22" y="196"/>
                  </a:cubicBezTo>
                  <a:cubicBezTo>
                    <a:pt x="118" y="196"/>
                    <a:pt x="546" y="129"/>
                    <a:pt x="1195" y="129"/>
                  </a:cubicBezTo>
                  <a:cubicBezTo>
                    <a:pt x="3145" y="154"/>
                    <a:pt x="4968" y="1059"/>
                    <a:pt x="6175" y="2581"/>
                  </a:cubicBezTo>
                  <a:cubicBezTo>
                    <a:pt x="6621" y="3151"/>
                    <a:pt x="6823" y="3574"/>
                    <a:pt x="6853" y="3574"/>
                  </a:cubicBezTo>
                  <a:cubicBezTo>
                    <a:pt x="6853" y="3574"/>
                    <a:pt x="6854" y="3574"/>
                    <a:pt x="6854" y="3574"/>
                  </a:cubicBezTo>
                  <a:cubicBezTo>
                    <a:pt x="6841" y="3461"/>
                    <a:pt x="6804" y="3360"/>
                    <a:pt x="6753" y="3272"/>
                  </a:cubicBezTo>
                  <a:cubicBezTo>
                    <a:pt x="6615" y="2996"/>
                    <a:pt x="6452" y="2744"/>
                    <a:pt x="6276" y="2505"/>
                  </a:cubicBezTo>
                  <a:cubicBezTo>
                    <a:pt x="5124" y="937"/>
                    <a:pt x="3291" y="1"/>
                    <a:pt x="1348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153625" y="2534450"/>
              <a:ext cx="343000" cy="57150"/>
            </a:xfrm>
            <a:custGeom>
              <a:rect b="b" l="l" r="r" t="t"/>
              <a:pathLst>
                <a:path extrusionOk="0" h="2286" w="13720">
                  <a:moveTo>
                    <a:pt x="13582" y="1"/>
                  </a:moveTo>
                  <a:cubicBezTo>
                    <a:pt x="13347" y="1"/>
                    <a:pt x="12667" y="230"/>
                    <a:pt x="11670" y="511"/>
                  </a:cubicBezTo>
                  <a:cubicBezTo>
                    <a:pt x="11079" y="674"/>
                    <a:pt x="10349" y="850"/>
                    <a:pt x="9545" y="1014"/>
                  </a:cubicBezTo>
                  <a:cubicBezTo>
                    <a:pt x="8133" y="1290"/>
                    <a:pt x="6696" y="1425"/>
                    <a:pt x="5248" y="1425"/>
                  </a:cubicBezTo>
                  <a:cubicBezTo>
                    <a:pt x="4916" y="1425"/>
                    <a:pt x="4583" y="1418"/>
                    <a:pt x="4251" y="1404"/>
                  </a:cubicBezTo>
                  <a:cubicBezTo>
                    <a:pt x="3433" y="1366"/>
                    <a:pt x="2704" y="1290"/>
                    <a:pt x="2088" y="1215"/>
                  </a:cubicBezTo>
                  <a:cubicBezTo>
                    <a:pt x="1171" y="1103"/>
                    <a:pt x="505" y="997"/>
                    <a:pt x="208" y="997"/>
                  </a:cubicBezTo>
                  <a:cubicBezTo>
                    <a:pt x="106" y="997"/>
                    <a:pt x="48" y="1010"/>
                    <a:pt x="38" y="1039"/>
                  </a:cubicBezTo>
                  <a:cubicBezTo>
                    <a:pt x="0" y="1139"/>
                    <a:pt x="717" y="1504"/>
                    <a:pt x="1974" y="1831"/>
                  </a:cubicBezTo>
                  <a:cubicBezTo>
                    <a:pt x="2704" y="2020"/>
                    <a:pt x="3446" y="2145"/>
                    <a:pt x="4200" y="2208"/>
                  </a:cubicBezTo>
                  <a:cubicBezTo>
                    <a:pt x="4743" y="2260"/>
                    <a:pt x="5286" y="2285"/>
                    <a:pt x="5826" y="2285"/>
                  </a:cubicBezTo>
                  <a:cubicBezTo>
                    <a:pt x="6212" y="2285"/>
                    <a:pt x="6597" y="2272"/>
                    <a:pt x="6979" y="2246"/>
                  </a:cubicBezTo>
                  <a:cubicBezTo>
                    <a:pt x="7910" y="2171"/>
                    <a:pt x="8828" y="2020"/>
                    <a:pt x="9733" y="1806"/>
                  </a:cubicBezTo>
                  <a:cubicBezTo>
                    <a:pt x="10462" y="1630"/>
                    <a:pt x="11179" y="1391"/>
                    <a:pt x="11883" y="1102"/>
                  </a:cubicBezTo>
                  <a:cubicBezTo>
                    <a:pt x="13065" y="599"/>
                    <a:pt x="13719" y="133"/>
                    <a:pt x="13669" y="33"/>
                  </a:cubicBezTo>
                  <a:cubicBezTo>
                    <a:pt x="13660" y="11"/>
                    <a:pt x="13631" y="1"/>
                    <a:pt x="13582" y="1"/>
                  </a:cubicBezTo>
                  <a:close/>
                </a:path>
              </a:pathLst>
            </a:custGeom>
            <a:solidFill>
              <a:srgbClr val="0010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6175300" y="2580875"/>
              <a:ext cx="310000" cy="43825"/>
            </a:xfrm>
            <a:custGeom>
              <a:rect b="b" l="l" r="r" t="t"/>
              <a:pathLst>
                <a:path extrusionOk="0" h="1753" w="12400">
                  <a:moveTo>
                    <a:pt x="12195" y="1"/>
                  </a:moveTo>
                  <a:cubicBezTo>
                    <a:pt x="11553" y="1"/>
                    <a:pt x="9152" y="621"/>
                    <a:pt x="6213" y="817"/>
                  </a:cubicBezTo>
                  <a:cubicBezTo>
                    <a:pt x="5292" y="888"/>
                    <a:pt x="4418" y="911"/>
                    <a:pt x="3632" y="911"/>
                  </a:cubicBezTo>
                  <a:cubicBezTo>
                    <a:pt x="2317" y="911"/>
                    <a:pt x="1250" y="848"/>
                    <a:pt x="626" y="848"/>
                  </a:cubicBezTo>
                  <a:cubicBezTo>
                    <a:pt x="254" y="848"/>
                    <a:pt x="40" y="870"/>
                    <a:pt x="26" y="942"/>
                  </a:cubicBezTo>
                  <a:cubicBezTo>
                    <a:pt x="1" y="1055"/>
                    <a:pt x="680" y="1307"/>
                    <a:pt x="1812" y="1508"/>
                  </a:cubicBezTo>
                  <a:cubicBezTo>
                    <a:pt x="2825" y="1671"/>
                    <a:pt x="3845" y="1752"/>
                    <a:pt x="4864" y="1752"/>
                  </a:cubicBezTo>
                  <a:cubicBezTo>
                    <a:pt x="6831" y="1752"/>
                    <a:pt x="8793" y="1451"/>
                    <a:pt x="10689" y="854"/>
                  </a:cubicBezTo>
                  <a:cubicBezTo>
                    <a:pt x="11771" y="502"/>
                    <a:pt x="12400" y="150"/>
                    <a:pt x="12362" y="50"/>
                  </a:cubicBezTo>
                  <a:cubicBezTo>
                    <a:pt x="12352" y="16"/>
                    <a:pt x="12295" y="1"/>
                    <a:pt x="12195" y="1"/>
                  </a:cubicBezTo>
                  <a:close/>
                </a:path>
              </a:pathLst>
            </a:custGeom>
            <a:solidFill>
              <a:srgbClr val="0010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97400" y="1320625"/>
              <a:ext cx="690400" cy="522675"/>
            </a:xfrm>
            <a:custGeom>
              <a:rect b="b" l="l" r="r" t="t"/>
              <a:pathLst>
                <a:path extrusionOk="0" h="20907" w="27616">
                  <a:moveTo>
                    <a:pt x="15568" y="1"/>
                  </a:moveTo>
                  <a:cubicBezTo>
                    <a:pt x="14232" y="1"/>
                    <a:pt x="12775" y="161"/>
                    <a:pt x="11192" y="513"/>
                  </a:cubicBezTo>
                  <a:cubicBezTo>
                    <a:pt x="11192" y="513"/>
                    <a:pt x="1" y="2575"/>
                    <a:pt x="139" y="12597"/>
                  </a:cubicBezTo>
                  <a:cubicBezTo>
                    <a:pt x="236" y="19655"/>
                    <a:pt x="4968" y="20907"/>
                    <a:pt x="8720" y="20907"/>
                  </a:cubicBezTo>
                  <a:cubicBezTo>
                    <a:pt x="10295" y="20907"/>
                    <a:pt x="11698" y="20686"/>
                    <a:pt x="12513" y="20582"/>
                  </a:cubicBezTo>
                  <a:cubicBezTo>
                    <a:pt x="13758" y="20431"/>
                    <a:pt x="16247" y="20079"/>
                    <a:pt x="18599" y="19739"/>
                  </a:cubicBezTo>
                  <a:cubicBezTo>
                    <a:pt x="23579" y="19023"/>
                    <a:pt x="27288" y="16596"/>
                    <a:pt x="27590" y="11578"/>
                  </a:cubicBezTo>
                  <a:cubicBezTo>
                    <a:pt x="27615" y="10987"/>
                    <a:pt x="27602" y="10396"/>
                    <a:pt x="27527" y="9805"/>
                  </a:cubicBezTo>
                  <a:cubicBezTo>
                    <a:pt x="26927" y="5295"/>
                    <a:pt x="23252" y="1"/>
                    <a:pt x="1556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033525" y="1447400"/>
              <a:ext cx="507725" cy="214275"/>
            </a:xfrm>
            <a:custGeom>
              <a:rect b="b" l="l" r="r" t="t"/>
              <a:pathLst>
                <a:path extrusionOk="0" h="8571" w="20309">
                  <a:moveTo>
                    <a:pt x="17288" y="1"/>
                  </a:moveTo>
                  <a:cubicBezTo>
                    <a:pt x="17086" y="1"/>
                    <a:pt x="16881" y="23"/>
                    <a:pt x="16675" y="69"/>
                  </a:cubicBezTo>
                  <a:lnTo>
                    <a:pt x="2390" y="3100"/>
                  </a:lnTo>
                  <a:cubicBezTo>
                    <a:pt x="919" y="3439"/>
                    <a:pt x="1" y="4898"/>
                    <a:pt x="315" y="6369"/>
                  </a:cubicBezTo>
                  <a:cubicBezTo>
                    <a:pt x="592" y="7674"/>
                    <a:pt x="1734" y="8571"/>
                    <a:pt x="3015" y="8571"/>
                  </a:cubicBezTo>
                  <a:cubicBezTo>
                    <a:pt x="3190" y="8571"/>
                    <a:pt x="3368" y="8554"/>
                    <a:pt x="3547" y="8519"/>
                  </a:cubicBezTo>
                  <a:lnTo>
                    <a:pt x="17832" y="5489"/>
                  </a:lnTo>
                  <a:cubicBezTo>
                    <a:pt x="19341" y="5187"/>
                    <a:pt x="20309" y="3703"/>
                    <a:pt x="19995" y="2194"/>
                  </a:cubicBezTo>
                  <a:cubicBezTo>
                    <a:pt x="19712" y="891"/>
                    <a:pt x="18567" y="1"/>
                    <a:pt x="17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140725" y="1562925"/>
              <a:ext cx="51900" cy="44525"/>
            </a:xfrm>
            <a:custGeom>
              <a:rect b="b" l="l" r="r" t="t"/>
              <a:pathLst>
                <a:path extrusionOk="0" h="1781" w="2076">
                  <a:moveTo>
                    <a:pt x="1183" y="0"/>
                  </a:moveTo>
                  <a:cubicBezTo>
                    <a:pt x="390" y="0"/>
                    <a:pt x="1" y="956"/>
                    <a:pt x="554" y="1522"/>
                  </a:cubicBezTo>
                  <a:cubicBezTo>
                    <a:pt x="737" y="1701"/>
                    <a:pt x="961" y="1781"/>
                    <a:pt x="1180" y="1781"/>
                  </a:cubicBezTo>
                  <a:cubicBezTo>
                    <a:pt x="1638" y="1781"/>
                    <a:pt x="2075" y="1429"/>
                    <a:pt x="2075" y="893"/>
                  </a:cubicBezTo>
                  <a:cubicBezTo>
                    <a:pt x="2075" y="403"/>
                    <a:pt x="1673" y="0"/>
                    <a:pt x="1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390025" y="1509800"/>
              <a:ext cx="52200" cy="44675"/>
            </a:xfrm>
            <a:custGeom>
              <a:rect b="b" l="l" r="r" t="t"/>
              <a:pathLst>
                <a:path extrusionOk="0" h="1787" w="2088">
                  <a:moveTo>
                    <a:pt x="1195" y="0"/>
                  </a:moveTo>
                  <a:cubicBezTo>
                    <a:pt x="403" y="0"/>
                    <a:pt x="0" y="968"/>
                    <a:pt x="566" y="1522"/>
                  </a:cubicBezTo>
                  <a:cubicBezTo>
                    <a:pt x="745" y="1705"/>
                    <a:pt x="968" y="1786"/>
                    <a:pt x="1187" y="1786"/>
                  </a:cubicBezTo>
                  <a:cubicBezTo>
                    <a:pt x="1645" y="1786"/>
                    <a:pt x="2088" y="1429"/>
                    <a:pt x="2088" y="893"/>
                  </a:cubicBezTo>
                  <a:cubicBezTo>
                    <a:pt x="2075" y="402"/>
                    <a:pt x="1686" y="0"/>
                    <a:pt x="1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160225" y="1336975"/>
              <a:ext cx="126075" cy="128825"/>
            </a:xfrm>
            <a:custGeom>
              <a:rect b="b" l="l" r="r" t="t"/>
              <a:pathLst>
                <a:path extrusionOk="0" h="5153" w="5043">
                  <a:moveTo>
                    <a:pt x="164" y="0"/>
                  </a:moveTo>
                  <a:cubicBezTo>
                    <a:pt x="113" y="0"/>
                    <a:pt x="63" y="3"/>
                    <a:pt x="13" y="9"/>
                  </a:cubicBezTo>
                  <a:cubicBezTo>
                    <a:pt x="0" y="47"/>
                    <a:pt x="440" y="47"/>
                    <a:pt x="1082" y="286"/>
                  </a:cubicBezTo>
                  <a:cubicBezTo>
                    <a:pt x="1912" y="613"/>
                    <a:pt x="2628" y="1154"/>
                    <a:pt x="3182" y="1858"/>
                  </a:cubicBezTo>
                  <a:cubicBezTo>
                    <a:pt x="3735" y="2550"/>
                    <a:pt x="4213" y="3317"/>
                    <a:pt x="4578" y="4134"/>
                  </a:cubicBezTo>
                  <a:cubicBezTo>
                    <a:pt x="4849" y="4751"/>
                    <a:pt x="5011" y="5138"/>
                    <a:pt x="5041" y="5140"/>
                  </a:cubicBezTo>
                  <a:lnTo>
                    <a:pt x="5041" y="5140"/>
                  </a:lnTo>
                  <a:cubicBezTo>
                    <a:pt x="5028" y="5044"/>
                    <a:pt x="5004" y="4948"/>
                    <a:pt x="4967" y="4863"/>
                  </a:cubicBezTo>
                  <a:cubicBezTo>
                    <a:pt x="4904" y="4675"/>
                    <a:pt x="4804" y="4411"/>
                    <a:pt x="4678" y="4096"/>
                  </a:cubicBezTo>
                  <a:cubicBezTo>
                    <a:pt x="4351" y="3241"/>
                    <a:pt x="3886" y="2462"/>
                    <a:pt x="3307" y="1757"/>
                  </a:cubicBezTo>
                  <a:cubicBezTo>
                    <a:pt x="2641" y="915"/>
                    <a:pt x="1798" y="374"/>
                    <a:pt x="1119" y="173"/>
                  </a:cubicBezTo>
                  <a:cubicBezTo>
                    <a:pt x="855" y="85"/>
                    <a:pt x="591" y="35"/>
                    <a:pt x="315" y="9"/>
                  </a:cubicBezTo>
                  <a:cubicBezTo>
                    <a:pt x="264" y="3"/>
                    <a:pt x="214" y="0"/>
                    <a:pt x="164" y="0"/>
                  </a:cubicBezTo>
                  <a:close/>
                  <a:moveTo>
                    <a:pt x="5043" y="5140"/>
                  </a:moveTo>
                  <a:cubicBezTo>
                    <a:pt x="5042" y="5140"/>
                    <a:pt x="5042" y="5140"/>
                    <a:pt x="5042" y="5140"/>
                  </a:cubicBezTo>
                  <a:cubicBezTo>
                    <a:pt x="5041" y="5140"/>
                    <a:pt x="5041" y="5140"/>
                    <a:pt x="5041" y="5140"/>
                  </a:cubicBezTo>
                  <a:lnTo>
                    <a:pt x="5041" y="5140"/>
                  </a:lnTo>
                  <a:cubicBezTo>
                    <a:pt x="5042" y="5144"/>
                    <a:pt x="5042" y="5148"/>
                    <a:pt x="5043" y="5153"/>
                  </a:cubicBezTo>
                  <a:lnTo>
                    <a:pt x="5043" y="5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6295075" y="1639000"/>
              <a:ext cx="49400" cy="184550"/>
            </a:xfrm>
            <a:custGeom>
              <a:rect b="b" l="l" r="r" t="t"/>
              <a:pathLst>
                <a:path extrusionOk="0" h="7382" w="1976">
                  <a:moveTo>
                    <a:pt x="1497" y="0"/>
                  </a:moveTo>
                  <a:lnTo>
                    <a:pt x="1497" y="0"/>
                  </a:lnTo>
                  <a:cubicBezTo>
                    <a:pt x="1485" y="13"/>
                    <a:pt x="1560" y="440"/>
                    <a:pt x="1661" y="1145"/>
                  </a:cubicBezTo>
                  <a:cubicBezTo>
                    <a:pt x="1787" y="2062"/>
                    <a:pt x="1799" y="2993"/>
                    <a:pt x="1686" y="3911"/>
                  </a:cubicBezTo>
                  <a:cubicBezTo>
                    <a:pt x="1548" y="4829"/>
                    <a:pt x="1208" y="5697"/>
                    <a:pt x="705" y="6464"/>
                  </a:cubicBezTo>
                  <a:cubicBezTo>
                    <a:pt x="325" y="7022"/>
                    <a:pt x="23" y="7322"/>
                    <a:pt x="12" y="7375"/>
                  </a:cubicBezTo>
                  <a:lnTo>
                    <a:pt x="12" y="7375"/>
                  </a:lnTo>
                  <a:cubicBezTo>
                    <a:pt x="97" y="7325"/>
                    <a:pt x="180" y="7253"/>
                    <a:pt x="240" y="7180"/>
                  </a:cubicBezTo>
                  <a:cubicBezTo>
                    <a:pt x="441" y="6979"/>
                    <a:pt x="630" y="6765"/>
                    <a:pt x="793" y="6539"/>
                  </a:cubicBezTo>
                  <a:cubicBezTo>
                    <a:pt x="1359" y="5759"/>
                    <a:pt x="1711" y="4879"/>
                    <a:pt x="1849" y="3936"/>
                  </a:cubicBezTo>
                  <a:cubicBezTo>
                    <a:pt x="1975" y="3006"/>
                    <a:pt x="1950" y="2050"/>
                    <a:pt x="1774" y="1132"/>
                  </a:cubicBezTo>
                  <a:cubicBezTo>
                    <a:pt x="1711" y="767"/>
                    <a:pt x="1648" y="491"/>
                    <a:pt x="1598" y="302"/>
                  </a:cubicBezTo>
                  <a:cubicBezTo>
                    <a:pt x="1573" y="201"/>
                    <a:pt x="1548" y="101"/>
                    <a:pt x="1497" y="0"/>
                  </a:cubicBezTo>
                  <a:close/>
                  <a:moveTo>
                    <a:pt x="12" y="7375"/>
                  </a:moveTo>
                  <a:lnTo>
                    <a:pt x="12" y="7375"/>
                  </a:lnTo>
                  <a:cubicBezTo>
                    <a:pt x="9" y="7377"/>
                    <a:pt x="5" y="7379"/>
                    <a:pt x="1" y="7382"/>
                  </a:cubicBezTo>
                  <a:lnTo>
                    <a:pt x="13" y="7382"/>
                  </a:lnTo>
                  <a:cubicBezTo>
                    <a:pt x="12" y="7380"/>
                    <a:pt x="12" y="7378"/>
                    <a:pt x="12" y="73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6052400" y="1713500"/>
              <a:ext cx="502700" cy="131125"/>
            </a:xfrm>
            <a:custGeom>
              <a:rect b="b" l="l" r="r" t="t"/>
              <a:pathLst>
                <a:path extrusionOk="0" h="5245" w="20108">
                  <a:moveTo>
                    <a:pt x="20044" y="0"/>
                  </a:moveTo>
                  <a:cubicBezTo>
                    <a:pt x="19755" y="441"/>
                    <a:pt x="19403" y="843"/>
                    <a:pt x="19026" y="1208"/>
                  </a:cubicBezTo>
                  <a:cubicBezTo>
                    <a:pt x="19919" y="415"/>
                    <a:pt x="20107" y="38"/>
                    <a:pt x="20107" y="38"/>
                  </a:cubicBezTo>
                  <a:lnTo>
                    <a:pt x="20044" y="0"/>
                  </a:lnTo>
                  <a:close/>
                  <a:moveTo>
                    <a:pt x="17982" y="2050"/>
                  </a:moveTo>
                  <a:lnTo>
                    <a:pt x="17982" y="2050"/>
                  </a:lnTo>
                  <a:cubicBezTo>
                    <a:pt x="17391" y="2440"/>
                    <a:pt x="16775" y="2767"/>
                    <a:pt x="16121" y="3044"/>
                  </a:cubicBezTo>
                  <a:cubicBezTo>
                    <a:pt x="16775" y="2792"/>
                    <a:pt x="17404" y="2453"/>
                    <a:pt x="17982" y="2050"/>
                  </a:cubicBezTo>
                  <a:close/>
                  <a:moveTo>
                    <a:pt x="12776" y="3962"/>
                  </a:moveTo>
                  <a:lnTo>
                    <a:pt x="12399" y="4024"/>
                  </a:lnTo>
                  <a:lnTo>
                    <a:pt x="9720" y="4402"/>
                  </a:lnTo>
                  <a:cubicBezTo>
                    <a:pt x="8337" y="4603"/>
                    <a:pt x="7092" y="4779"/>
                    <a:pt x="6325" y="4879"/>
                  </a:cubicBezTo>
                  <a:cubicBezTo>
                    <a:pt x="5068" y="5068"/>
                    <a:pt x="3798" y="5181"/>
                    <a:pt x="2528" y="5206"/>
                  </a:cubicBezTo>
                  <a:cubicBezTo>
                    <a:pt x="1685" y="5206"/>
                    <a:pt x="830" y="5131"/>
                    <a:pt x="0" y="4980"/>
                  </a:cubicBezTo>
                  <a:lnTo>
                    <a:pt x="0" y="4980"/>
                  </a:lnTo>
                  <a:cubicBezTo>
                    <a:pt x="880" y="5156"/>
                    <a:pt x="1773" y="5244"/>
                    <a:pt x="2666" y="5244"/>
                  </a:cubicBezTo>
                  <a:cubicBezTo>
                    <a:pt x="3031" y="5244"/>
                    <a:pt x="3420" y="5232"/>
                    <a:pt x="3835" y="5206"/>
                  </a:cubicBezTo>
                  <a:cubicBezTo>
                    <a:pt x="6476" y="5030"/>
                    <a:pt x="11569" y="4175"/>
                    <a:pt x="12776" y="396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6035425" y="1680800"/>
              <a:ext cx="518100" cy="162600"/>
            </a:xfrm>
            <a:custGeom>
              <a:rect b="b" l="l" r="r" t="t"/>
              <a:pathLst>
                <a:path extrusionOk="0" h="6504" w="20724">
                  <a:moveTo>
                    <a:pt x="15568" y="1"/>
                  </a:moveTo>
                  <a:lnTo>
                    <a:pt x="15568" y="1"/>
                  </a:lnTo>
                  <a:cubicBezTo>
                    <a:pt x="14474" y="26"/>
                    <a:pt x="13367" y="114"/>
                    <a:pt x="12286" y="277"/>
                  </a:cubicBezTo>
                  <a:cubicBezTo>
                    <a:pt x="12336" y="944"/>
                    <a:pt x="12323" y="1610"/>
                    <a:pt x="12248" y="2264"/>
                  </a:cubicBezTo>
                  <a:cubicBezTo>
                    <a:pt x="12110" y="3195"/>
                    <a:pt x="11745" y="4087"/>
                    <a:pt x="11192" y="4855"/>
                  </a:cubicBezTo>
                  <a:cubicBezTo>
                    <a:pt x="11016" y="5093"/>
                    <a:pt x="10840" y="5307"/>
                    <a:pt x="10638" y="5508"/>
                  </a:cubicBezTo>
                  <a:cubicBezTo>
                    <a:pt x="10563" y="5584"/>
                    <a:pt x="10487" y="5647"/>
                    <a:pt x="10399" y="5710"/>
                  </a:cubicBezTo>
                  <a:lnTo>
                    <a:pt x="13078" y="5320"/>
                  </a:lnTo>
                  <a:lnTo>
                    <a:pt x="13443" y="5270"/>
                  </a:lnTo>
                  <a:lnTo>
                    <a:pt x="13707" y="5219"/>
                  </a:lnTo>
                  <a:cubicBezTo>
                    <a:pt x="14763" y="5031"/>
                    <a:pt x="15794" y="4729"/>
                    <a:pt x="16800" y="4352"/>
                  </a:cubicBezTo>
                  <a:cubicBezTo>
                    <a:pt x="17454" y="4087"/>
                    <a:pt x="18070" y="3748"/>
                    <a:pt x="18661" y="3358"/>
                  </a:cubicBezTo>
                  <a:cubicBezTo>
                    <a:pt x="19076" y="3044"/>
                    <a:pt x="19416" y="2767"/>
                    <a:pt x="19692" y="2528"/>
                  </a:cubicBezTo>
                  <a:cubicBezTo>
                    <a:pt x="20082" y="2164"/>
                    <a:pt x="20422" y="1761"/>
                    <a:pt x="20723" y="1321"/>
                  </a:cubicBezTo>
                  <a:cubicBezTo>
                    <a:pt x="19453" y="504"/>
                    <a:pt x="17932" y="126"/>
                    <a:pt x="16423" y="38"/>
                  </a:cubicBezTo>
                  <a:cubicBezTo>
                    <a:pt x="16134" y="13"/>
                    <a:pt x="15844" y="13"/>
                    <a:pt x="15555" y="13"/>
                  </a:cubicBezTo>
                  <a:lnTo>
                    <a:pt x="15568" y="1"/>
                  </a:lnTo>
                  <a:close/>
                  <a:moveTo>
                    <a:pt x="12135" y="302"/>
                  </a:moveTo>
                  <a:lnTo>
                    <a:pt x="11858" y="353"/>
                  </a:lnTo>
                  <a:cubicBezTo>
                    <a:pt x="8350" y="881"/>
                    <a:pt x="4753" y="1711"/>
                    <a:pt x="1911" y="3836"/>
                  </a:cubicBezTo>
                  <a:cubicBezTo>
                    <a:pt x="1119" y="4427"/>
                    <a:pt x="365" y="5156"/>
                    <a:pt x="0" y="6087"/>
                  </a:cubicBezTo>
                  <a:cubicBezTo>
                    <a:pt x="214" y="6162"/>
                    <a:pt x="440" y="6225"/>
                    <a:pt x="667" y="6275"/>
                  </a:cubicBezTo>
                  <a:cubicBezTo>
                    <a:pt x="1437" y="6427"/>
                    <a:pt x="2230" y="6503"/>
                    <a:pt x="3023" y="6503"/>
                  </a:cubicBezTo>
                  <a:cubicBezTo>
                    <a:pt x="3085" y="6503"/>
                    <a:pt x="3146" y="6503"/>
                    <a:pt x="3207" y="6502"/>
                  </a:cubicBezTo>
                  <a:cubicBezTo>
                    <a:pt x="4477" y="6477"/>
                    <a:pt x="5734" y="6376"/>
                    <a:pt x="6992" y="6175"/>
                  </a:cubicBezTo>
                  <a:cubicBezTo>
                    <a:pt x="7759" y="6074"/>
                    <a:pt x="9004" y="5911"/>
                    <a:pt x="10399" y="5710"/>
                  </a:cubicBezTo>
                  <a:cubicBezTo>
                    <a:pt x="10374" y="5684"/>
                    <a:pt x="10689" y="5383"/>
                    <a:pt x="11091" y="4792"/>
                  </a:cubicBezTo>
                  <a:cubicBezTo>
                    <a:pt x="11594" y="4025"/>
                    <a:pt x="11934" y="3144"/>
                    <a:pt x="12072" y="2239"/>
                  </a:cubicBezTo>
                  <a:cubicBezTo>
                    <a:pt x="12147" y="1598"/>
                    <a:pt x="12160" y="944"/>
                    <a:pt x="12135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6294450" y="1688025"/>
              <a:ext cx="49075" cy="135525"/>
            </a:xfrm>
            <a:custGeom>
              <a:rect b="b" l="l" r="r" t="t"/>
              <a:pathLst>
                <a:path extrusionOk="0" h="5421" w="1963">
                  <a:moveTo>
                    <a:pt x="1912" y="1"/>
                  </a:moveTo>
                  <a:cubicBezTo>
                    <a:pt x="1912" y="1"/>
                    <a:pt x="1912" y="2"/>
                    <a:pt x="1912" y="2"/>
                  </a:cubicBezTo>
                  <a:lnTo>
                    <a:pt x="1912" y="2"/>
                  </a:lnTo>
                  <a:lnTo>
                    <a:pt x="1925" y="1"/>
                  </a:lnTo>
                  <a:close/>
                  <a:moveTo>
                    <a:pt x="1912" y="2"/>
                  </a:moveTo>
                  <a:lnTo>
                    <a:pt x="1761" y="13"/>
                  </a:lnTo>
                  <a:cubicBezTo>
                    <a:pt x="1799" y="667"/>
                    <a:pt x="1774" y="1309"/>
                    <a:pt x="1698" y="1950"/>
                  </a:cubicBezTo>
                  <a:cubicBezTo>
                    <a:pt x="1560" y="2868"/>
                    <a:pt x="1233" y="3736"/>
                    <a:pt x="718" y="4503"/>
                  </a:cubicBezTo>
                  <a:cubicBezTo>
                    <a:pt x="328" y="5094"/>
                    <a:pt x="1" y="5395"/>
                    <a:pt x="26" y="5421"/>
                  </a:cubicBezTo>
                  <a:cubicBezTo>
                    <a:pt x="114" y="5358"/>
                    <a:pt x="189" y="5295"/>
                    <a:pt x="265" y="5219"/>
                  </a:cubicBezTo>
                  <a:cubicBezTo>
                    <a:pt x="466" y="5018"/>
                    <a:pt x="642" y="4804"/>
                    <a:pt x="818" y="4578"/>
                  </a:cubicBezTo>
                  <a:cubicBezTo>
                    <a:pt x="1371" y="3811"/>
                    <a:pt x="1736" y="2918"/>
                    <a:pt x="1874" y="1975"/>
                  </a:cubicBezTo>
                  <a:cubicBezTo>
                    <a:pt x="1950" y="1322"/>
                    <a:pt x="1962" y="655"/>
                    <a:pt x="1912" y="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009950" y="1428350"/>
              <a:ext cx="549550" cy="259200"/>
            </a:xfrm>
            <a:custGeom>
              <a:rect b="b" l="l" r="r" t="t"/>
              <a:pathLst>
                <a:path extrusionOk="0" h="10368" w="21982">
                  <a:moveTo>
                    <a:pt x="17476" y="0"/>
                  </a:moveTo>
                  <a:cubicBezTo>
                    <a:pt x="17297" y="0"/>
                    <a:pt x="17117" y="8"/>
                    <a:pt x="16939" y="26"/>
                  </a:cubicBezTo>
                  <a:cubicBezTo>
                    <a:pt x="16386" y="64"/>
                    <a:pt x="15820" y="139"/>
                    <a:pt x="15266" y="253"/>
                  </a:cubicBezTo>
                  <a:cubicBezTo>
                    <a:pt x="14109" y="479"/>
                    <a:pt x="12877" y="869"/>
                    <a:pt x="11519" y="1158"/>
                  </a:cubicBezTo>
                  <a:lnTo>
                    <a:pt x="7218" y="2164"/>
                  </a:lnTo>
                  <a:lnTo>
                    <a:pt x="4892" y="2705"/>
                  </a:lnTo>
                  <a:lnTo>
                    <a:pt x="3685" y="2981"/>
                  </a:lnTo>
                  <a:cubicBezTo>
                    <a:pt x="3270" y="3069"/>
                    <a:pt x="2855" y="3183"/>
                    <a:pt x="2465" y="3333"/>
                  </a:cubicBezTo>
                  <a:cubicBezTo>
                    <a:pt x="1648" y="3686"/>
                    <a:pt x="969" y="4314"/>
                    <a:pt x="554" y="5094"/>
                  </a:cubicBezTo>
                  <a:cubicBezTo>
                    <a:pt x="114" y="5899"/>
                    <a:pt x="1" y="6842"/>
                    <a:pt x="239" y="7735"/>
                  </a:cubicBezTo>
                  <a:cubicBezTo>
                    <a:pt x="466" y="8627"/>
                    <a:pt x="1032" y="9394"/>
                    <a:pt x="1811" y="9885"/>
                  </a:cubicBezTo>
                  <a:cubicBezTo>
                    <a:pt x="2375" y="10245"/>
                    <a:pt x="3026" y="10368"/>
                    <a:pt x="3671" y="10368"/>
                  </a:cubicBezTo>
                  <a:cubicBezTo>
                    <a:pt x="3904" y="10368"/>
                    <a:pt x="4137" y="10352"/>
                    <a:pt x="4364" y="10325"/>
                  </a:cubicBezTo>
                  <a:cubicBezTo>
                    <a:pt x="5219" y="10212"/>
                    <a:pt x="6024" y="9998"/>
                    <a:pt x="6816" y="9835"/>
                  </a:cubicBezTo>
                  <a:lnTo>
                    <a:pt x="9155" y="9332"/>
                  </a:lnTo>
                  <a:lnTo>
                    <a:pt x="17241" y="7546"/>
                  </a:lnTo>
                  <a:cubicBezTo>
                    <a:pt x="18385" y="7307"/>
                    <a:pt x="19441" y="7030"/>
                    <a:pt x="20246" y="6540"/>
                  </a:cubicBezTo>
                  <a:cubicBezTo>
                    <a:pt x="20950" y="6125"/>
                    <a:pt x="21491" y="5471"/>
                    <a:pt x="21768" y="4704"/>
                  </a:cubicBezTo>
                  <a:cubicBezTo>
                    <a:pt x="21931" y="4226"/>
                    <a:pt x="21981" y="3698"/>
                    <a:pt x="21906" y="3195"/>
                  </a:cubicBezTo>
                  <a:cubicBezTo>
                    <a:pt x="21881" y="3019"/>
                    <a:pt x="21843" y="2843"/>
                    <a:pt x="21780" y="2680"/>
                  </a:cubicBezTo>
                  <a:lnTo>
                    <a:pt x="21780" y="2680"/>
                  </a:lnTo>
                  <a:cubicBezTo>
                    <a:pt x="21768" y="2680"/>
                    <a:pt x="21830" y="2856"/>
                    <a:pt x="21881" y="3208"/>
                  </a:cubicBezTo>
                  <a:cubicBezTo>
                    <a:pt x="21944" y="3698"/>
                    <a:pt x="21881" y="4214"/>
                    <a:pt x="21717" y="4692"/>
                  </a:cubicBezTo>
                  <a:cubicBezTo>
                    <a:pt x="21441" y="5433"/>
                    <a:pt x="20900" y="6062"/>
                    <a:pt x="20208" y="6465"/>
                  </a:cubicBezTo>
                  <a:cubicBezTo>
                    <a:pt x="19416" y="6942"/>
                    <a:pt x="18372" y="7206"/>
                    <a:pt x="17228" y="7445"/>
                  </a:cubicBezTo>
                  <a:lnTo>
                    <a:pt x="9130" y="9168"/>
                  </a:lnTo>
                  <a:lnTo>
                    <a:pt x="6791" y="9671"/>
                  </a:lnTo>
                  <a:cubicBezTo>
                    <a:pt x="5999" y="9835"/>
                    <a:pt x="5181" y="10036"/>
                    <a:pt x="4364" y="10149"/>
                  </a:cubicBezTo>
                  <a:cubicBezTo>
                    <a:pt x="4148" y="10175"/>
                    <a:pt x="3927" y="10190"/>
                    <a:pt x="3706" y="10190"/>
                  </a:cubicBezTo>
                  <a:cubicBezTo>
                    <a:pt x="3080" y="10190"/>
                    <a:pt x="2451" y="10069"/>
                    <a:pt x="1912" y="9734"/>
                  </a:cubicBezTo>
                  <a:cubicBezTo>
                    <a:pt x="1183" y="9256"/>
                    <a:pt x="642" y="8527"/>
                    <a:pt x="428" y="7684"/>
                  </a:cubicBezTo>
                  <a:cubicBezTo>
                    <a:pt x="202" y="6842"/>
                    <a:pt x="302" y="5949"/>
                    <a:pt x="717" y="5169"/>
                  </a:cubicBezTo>
                  <a:cubicBezTo>
                    <a:pt x="1120" y="4427"/>
                    <a:pt x="1761" y="3836"/>
                    <a:pt x="2541" y="3497"/>
                  </a:cubicBezTo>
                  <a:cubicBezTo>
                    <a:pt x="2930" y="3346"/>
                    <a:pt x="3333" y="3233"/>
                    <a:pt x="3735" y="3157"/>
                  </a:cubicBezTo>
                  <a:lnTo>
                    <a:pt x="4942" y="2868"/>
                  </a:lnTo>
                  <a:lnTo>
                    <a:pt x="7269" y="2315"/>
                  </a:lnTo>
                  <a:lnTo>
                    <a:pt x="11569" y="1296"/>
                  </a:lnTo>
                  <a:cubicBezTo>
                    <a:pt x="12927" y="995"/>
                    <a:pt x="14160" y="605"/>
                    <a:pt x="15304" y="366"/>
                  </a:cubicBezTo>
                  <a:cubicBezTo>
                    <a:pt x="15857" y="253"/>
                    <a:pt x="16398" y="177"/>
                    <a:pt x="16964" y="139"/>
                  </a:cubicBezTo>
                  <a:cubicBezTo>
                    <a:pt x="17169" y="118"/>
                    <a:pt x="17376" y="108"/>
                    <a:pt x="17583" y="108"/>
                  </a:cubicBezTo>
                  <a:cubicBezTo>
                    <a:pt x="17872" y="108"/>
                    <a:pt x="18162" y="128"/>
                    <a:pt x="18448" y="165"/>
                  </a:cubicBezTo>
                  <a:cubicBezTo>
                    <a:pt x="19227" y="278"/>
                    <a:pt x="19982" y="580"/>
                    <a:pt x="20623" y="1045"/>
                  </a:cubicBezTo>
                  <a:cubicBezTo>
                    <a:pt x="21026" y="1359"/>
                    <a:pt x="21340" y="1749"/>
                    <a:pt x="21566" y="2202"/>
                  </a:cubicBezTo>
                  <a:cubicBezTo>
                    <a:pt x="21730" y="2504"/>
                    <a:pt x="21768" y="2680"/>
                    <a:pt x="21780" y="2680"/>
                  </a:cubicBezTo>
                  <a:cubicBezTo>
                    <a:pt x="21768" y="2642"/>
                    <a:pt x="21755" y="2592"/>
                    <a:pt x="21742" y="2554"/>
                  </a:cubicBezTo>
                  <a:cubicBezTo>
                    <a:pt x="21705" y="2428"/>
                    <a:pt x="21654" y="2302"/>
                    <a:pt x="21604" y="2189"/>
                  </a:cubicBezTo>
                  <a:cubicBezTo>
                    <a:pt x="21378" y="1724"/>
                    <a:pt x="21063" y="1321"/>
                    <a:pt x="20661" y="995"/>
                  </a:cubicBezTo>
                  <a:cubicBezTo>
                    <a:pt x="20020" y="504"/>
                    <a:pt x="19253" y="190"/>
                    <a:pt x="18448" y="77"/>
                  </a:cubicBezTo>
                  <a:cubicBezTo>
                    <a:pt x="18131" y="28"/>
                    <a:pt x="17804" y="0"/>
                    <a:pt x="17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904325" y="1623400"/>
              <a:ext cx="110375" cy="53725"/>
            </a:xfrm>
            <a:custGeom>
              <a:rect b="b" l="l" r="r" t="t"/>
              <a:pathLst>
                <a:path extrusionOk="0" h="2149" w="4415">
                  <a:moveTo>
                    <a:pt x="4371" y="1"/>
                  </a:moveTo>
                  <a:cubicBezTo>
                    <a:pt x="4287" y="1"/>
                    <a:pt x="4039" y="43"/>
                    <a:pt x="3685" y="134"/>
                  </a:cubicBezTo>
                  <a:cubicBezTo>
                    <a:pt x="2566" y="461"/>
                    <a:pt x="1497" y="976"/>
                    <a:pt x="554" y="1681"/>
                  </a:cubicBezTo>
                  <a:cubicBezTo>
                    <a:pt x="202" y="1945"/>
                    <a:pt x="0" y="2133"/>
                    <a:pt x="13" y="2146"/>
                  </a:cubicBezTo>
                  <a:cubicBezTo>
                    <a:pt x="14" y="2148"/>
                    <a:pt x="17" y="2148"/>
                    <a:pt x="20" y="2148"/>
                  </a:cubicBezTo>
                  <a:cubicBezTo>
                    <a:pt x="113" y="2148"/>
                    <a:pt x="962" y="1508"/>
                    <a:pt x="2138" y="926"/>
                  </a:cubicBezTo>
                  <a:cubicBezTo>
                    <a:pt x="3345" y="322"/>
                    <a:pt x="4414" y="58"/>
                    <a:pt x="4402" y="8"/>
                  </a:cubicBezTo>
                  <a:cubicBezTo>
                    <a:pt x="4402" y="3"/>
                    <a:pt x="4391" y="1"/>
                    <a:pt x="4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192575" y="1367875"/>
              <a:ext cx="8425" cy="5450"/>
            </a:xfrm>
            <a:custGeom>
              <a:rect b="b" l="l" r="r" t="t"/>
              <a:pathLst>
                <a:path extrusionOk="0" h="218" w="337">
                  <a:moveTo>
                    <a:pt x="181" y="1"/>
                  </a:moveTo>
                  <a:cubicBezTo>
                    <a:pt x="159" y="1"/>
                    <a:pt x="136" y="6"/>
                    <a:pt x="115" y="18"/>
                  </a:cubicBezTo>
                  <a:lnTo>
                    <a:pt x="102" y="31"/>
                  </a:lnTo>
                  <a:cubicBezTo>
                    <a:pt x="1" y="116"/>
                    <a:pt x="150" y="217"/>
                    <a:pt x="250" y="217"/>
                  </a:cubicBezTo>
                  <a:cubicBezTo>
                    <a:pt x="299" y="217"/>
                    <a:pt x="337" y="193"/>
                    <a:pt x="328" y="132"/>
                  </a:cubicBezTo>
                  <a:cubicBezTo>
                    <a:pt x="319" y="55"/>
                    <a:pt x="252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235050" y="1433400"/>
              <a:ext cx="9750" cy="6925"/>
            </a:xfrm>
            <a:custGeom>
              <a:rect b="b" l="l" r="r" t="t"/>
              <a:pathLst>
                <a:path extrusionOk="0" h="277" w="390">
                  <a:moveTo>
                    <a:pt x="189" y="0"/>
                  </a:moveTo>
                  <a:cubicBezTo>
                    <a:pt x="0" y="0"/>
                    <a:pt x="13" y="277"/>
                    <a:pt x="189" y="277"/>
                  </a:cubicBezTo>
                  <a:cubicBezTo>
                    <a:pt x="377" y="277"/>
                    <a:pt x="390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968200" y="1614150"/>
              <a:ext cx="10300" cy="7300"/>
            </a:xfrm>
            <a:custGeom>
              <a:rect b="b" l="l" r="r" t="t"/>
              <a:pathLst>
                <a:path extrusionOk="0" h="292" w="412">
                  <a:moveTo>
                    <a:pt x="214" y="1"/>
                  </a:moveTo>
                  <a:cubicBezTo>
                    <a:pt x="189" y="1"/>
                    <a:pt x="163" y="8"/>
                    <a:pt x="136" y="26"/>
                  </a:cubicBezTo>
                  <a:lnTo>
                    <a:pt x="124" y="39"/>
                  </a:lnTo>
                  <a:cubicBezTo>
                    <a:pt x="0" y="131"/>
                    <a:pt x="87" y="291"/>
                    <a:pt x="206" y="291"/>
                  </a:cubicBezTo>
                  <a:cubicBezTo>
                    <a:pt x="232" y="291"/>
                    <a:pt x="260" y="283"/>
                    <a:pt x="287" y="265"/>
                  </a:cubicBezTo>
                  <a:cubicBezTo>
                    <a:pt x="412" y="171"/>
                    <a:pt x="331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910925" y="1644650"/>
              <a:ext cx="9775" cy="6950"/>
            </a:xfrm>
            <a:custGeom>
              <a:rect b="b" l="l" r="r" t="t"/>
              <a:pathLst>
                <a:path extrusionOk="0" h="278" w="391">
                  <a:moveTo>
                    <a:pt x="189" y="1"/>
                  </a:moveTo>
                  <a:cubicBezTo>
                    <a:pt x="0" y="1"/>
                    <a:pt x="13" y="277"/>
                    <a:pt x="202" y="277"/>
                  </a:cubicBezTo>
                  <a:cubicBezTo>
                    <a:pt x="378" y="277"/>
                    <a:pt x="390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926325" y="1336250"/>
              <a:ext cx="327275" cy="280450"/>
            </a:xfrm>
            <a:custGeom>
              <a:rect b="b" l="l" r="r" t="t"/>
              <a:pathLst>
                <a:path extrusionOk="0" h="11218" w="13091">
                  <a:moveTo>
                    <a:pt x="12802" y="1"/>
                  </a:moveTo>
                  <a:cubicBezTo>
                    <a:pt x="12806" y="1"/>
                    <a:pt x="12810" y="1"/>
                    <a:pt x="12814" y="1"/>
                  </a:cubicBezTo>
                  <a:lnTo>
                    <a:pt x="12814" y="1"/>
                  </a:lnTo>
                  <a:cubicBezTo>
                    <a:pt x="12814" y="1"/>
                    <a:pt x="12814" y="1"/>
                    <a:pt x="12814" y="1"/>
                  </a:cubicBezTo>
                  <a:close/>
                  <a:moveTo>
                    <a:pt x="12814" y="1"/>
                  </a:moveTo>
                  <a:lnTo>
                    <a:pt x="12814" y="1"/>
                  </a:lnTo>
                  <a:cubicBezTo>
                    <a:pt x="12110" y="39"/>
                    <a:pt x="11418" y="139"/>
                    <a:pt x="10727" y="290"/>
                  </a:cubicBezTo>
                  <a:cubicBezTo>
                    <a:pt x="10978" y="391"/>
                    <a:pt x="11230" y="516"/>
                    <a:pt x="11456" y="667"/>
                  </a:cubicBezTo>
                  <a:cubicBezTo>
                    <a:pt x="12475" y="340"/>
                    <a:pt x="13091" y="152"/>
                    <a:pt x="13066" y="51"/>
                  </a:cubicBezTo>
                  <a:cubicBezTo>
                    <a:pt x="13066" y="14"/>
                    <a:pt x="12970" y="1"/>
                    <a:pt x="12814" y="1"/>
                  </a:cubicBezTo>
                  <a:close/>
                  <a:moveTo>
                    <a:pt x="10488" y="328"/>
                  </a:moveTo>
                  <a:lnTo>
                    <a:pt x="10337" y="365"/>
                  </a:lnTo>
                  <a:cubicBezTo>
                    <a:pt x="9356" y="579"/>
                    <a:pt x="8388" y="868"/>
                    <a:pt x="7457" y="1233"/>
                  </a:cubicBezTo>
                  <a:cubicBezTo>
                    <a:pt x="6288" y="1673"/>
                    <a:pt x="5181" y="2264"/>
                    <a:pt x="4175" y="2994"/>
                  </a:cubicBezTo>
                  <a:cubicBezTo>
                    <a:pt x="3157" y="3723"/>
                    <a:pt x="2264" y="4628"/>
                    <a:pt x="1547" y="5659"/>
                  </a:cubicBezTo>
                  <a:cubicBezTo>
                    <a:pt x="956" y="6502"/>
                    <a:pt x="529" y="7445"/>
                    <a:pt x="252" y="8438"/>
                  </a:cubicBezTo>
                  <a:cubicBezTo>
                    <a:pt x="76" y="9105"/>
                    <a:pt x="1" y="9796"/>
                    <a:pt x="38" y="10476"/>
                  </a:cubicBezTo>
                  <a:cubicBezTo>
                    <a:pt x="76" y="10966"/>
                    <a:pt x="164" y="11217"/>
                    <a:pt x="214" y="11217"/>
                  </a:cubicBezTo>
                  <a:cubicBezTo>
                    <a:pt x="365" y="11217"/>
                    <a:pt x="290" y="10149"/>
                    <a:pt x="856" y="8614"/>
                  </a:cubicBezTo>
                  <a:cubicBezTo>
                    <a:pt x="1183" y="7734"/>
                    <a:pt x="1635" y="6892"/>
                    <a:pt x="2214" y="6137"/>
                  </a:cubicBezTo>
                  <a:cubicBezTo>
                    <a:pt x="2905" y="5207"/>
                    <a:pt x="3748" y="4377"/>
                    <a:pt x="4691" y="3698"/>
                  </a:cubicBezTo>
                  <a:cubicBezTo>
                    <a:pt x="6716" y="2252"/>
                    <a:pt x="8904" y="1485"/>
                    <a:pt x="10488" y="969"/>
                  </a:cubicBezTo>
                  <a:lnTo>
                    <a:pt x="11255" y="730"/>
                  </a:lnTo>
                  <a:cubicBezTo>
                    <a:pt x="11016" y="567"/>
                    <a:pt x="10752" y="441"/>
                    <a:pt x="10488" y="328"/>
                  </a:cubicBezTo>
                  <a:close/>
                </a:path>
              </a:pathLst>
            </a:custGeom>
            <a:solidFill>
              <a:srgbClr val="7AA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188525" y="1343175"/>
              <a:ext cx="24225" cy="11350"/>
            </a:xfrm>
            <a:custGeom>
              <a:rect b="b" l="l" r="r" t="t"/>
              <a:pathLst>
                <a:path extrusionOk="0" h="454" w="969">
                  <a:moveTo>
                    <a:pt x="239" y="0"/>
                  </a:moveTo>
                  <a:lnTo>
                    <a:pt x="239" y="13"/>
                  </a:lnTo>
                  <a:lnTo>
                    <a:pt x="0" y="51"/>
                  </a:lnTo>
                  <a:cubicBezTo>
                    <a:pt x="264" y="164"/>
                    <a:pt x="528" y="290"/>
                    <a:pt x="767" y="453"/>
                  </a:cubicBezTo>
                  <a:lnTo>
                    <a:pt x="968" y="390"/>
                  </a:lnTo>
                  <a:cubicBezTo>
                    <a:pt x="729" y="239"/>
                    <a:pt x="490" y="114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937650" y="1684900"/>
              <a:ext cx="48750" cy="56600"/>
            </a:xfrm>
            <a:custGeom>
              <a:rect b="b" l="l" r="r" t="t"/>
              <a:pathLst>
                <a:path extrusionOk="0" h="2264" w="1950">
                  <a:moveTo>
                    <a:pt x="302" y="0"/>
                  </a:moveTo>
                  <a:lnTo>
                    <a:pt x="290" y="13"/>
                  </a:lnTo>
                  <a:cubicBezTo>
                    <a:pt x="277" y="13"/>
                    <a:pt x="252" y="13"/>
                    <a:pt x="239" y="25"/>
                  </a:cubicBezTo>
                  <a:cubicBezTo>
                    <a:pt x="0" y="101"/>
                    <a:pt x="38" y="792"/>
                    <a:pt x="516" y="1459"/>
                  </a:cubicBezTo>
                  <a:cubicBezTo>
                    <a:pt x="893" y="1987"/>
                    <a:pt x="1371" y="2264"/>
                    <a:pt x="1635" y="2264"/>
                  </a:cubicBezTo>
                  <a:cubicBezTo>
                    <a:pt x="1685" y="2264"/>
                    <a:pt x="1748" y="2238"/>
                    <a:pt x="1786" y="2201"/>
                  </a:cubicBezTo>
                  <a:cubicBezTo>
                    <a:pt x="1949" y="2000"/>
                    <a:pt x="1635" y="1509"/>
                    <a:pt x="1245" y="943"/>
                  </a:cubicBezTo>
                  <a:cubicBezTo>
                    <a:pt x="881" y="428"/>
                    <a:pt x="528" y="0"/>
                    <a:pt x="302" y="0"/>
                  </a:cubicBezTo>
                  <a:close/>
                </a:path>
              </a:pathLst>
            </a:custGeom>
            <a:solidFill>
              <a:srgbClr val="7AA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963100" y="1849575"/>
              <a:ext cx="616525" cy="708575"/>
            </a:xfrm>
            <a:custGeom>
              <a:rect b="b" l="l" r="r" t="t"/>
              <a:pathLst>
                <a:path extrusionOk="0" h="28343" w="24661">
                  <a:moveTo>
                    <a:pt x="16142" y="1"/>
                  </a:moveTo>
                  <a:cubicBezTo>
                    <a:pt x="7130" y="1"/>
                    <a:pt x="1" y="3850"/>
                    <a:pt x="1" y="3850"/>
                  </a:cubicBezTo>
                  <a:cubicBezTo>
                    <a:pt x="152" y="7447"/>
                    <a:pt x="315" y="11081"/>
                    <a:pt x="1095" y="14589"/>
                  </a:cubicBezTo>
                  <a:cubicBezTo>
                    <a:pt x="1875" y="18110"/>
                    <a:pt x="3333" y="21543"/>
                    <a:pt x="5798" y="24184"/>
                  </a:cubicBezTo>
                  <a:cubicBezTo>
                    <a:pt x="8100" y="26651"/>
                    <a:pt x="11377" y="28342"/>
                    <a:pt x="14746" y="28342"/>
                  </a:cubicBezTo>
                  <a:cubicBezTo>
                    <a:pt x="14965" y="28342"/>
                    <a:pt x="15185" y="28335"/>
                    <a:pt x="15405" y="28321"/>
                  </a:cubicBezTo>
                  <a:cubicBezTo>
                    <a:pt x="18385" y="28107"/>
                    <a:pt x="21290" y="26472"/>
                    <a:pt x="22824" y="23894"/>
                  </a:cubicBezTo>
                  <a:cubicBezTo>
                    <a:pt x="24195" y="21581"/>
                    <a:pt x="24396" y="18776"/>
                    <a:pt x="24471" y="16085"/>
                  </a:cubicBezTo>
                  <a:cubicBezTo>
                    <a:pt x="24610" y="11081"/>
                    <a:pt x="24660" y="1247"/>
                    <a:pt x="23981" y="1059"/>
                  </a:cubicBezTo>
                  <a:cubicBezTo>
                    <a:pt x="21298" y="298"/>
                    <a:pt x="18647" y="1"/>
                    <a:pt x="16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987325" y="2197950"/>
              <a:ext cx="260325" cy="346450"/>
            </a:xfrm>
            <a:custGeom>
              <a:rect b="b" l="l" r="r" t="t"/>
              <a:pathLst>
                <a:path extrusionOk="0" h="13858" w="10413">
                  <a:moveTo>
                    <a:pt x="0" y="0"/>
                  </a:moveTo>
                  <a:cubicBezTo>
                    <a:pt x="226" y="1409"/>
                    <a:pt x="591" y="2792"/>
                    <a:pt x="1082" y="4125"/>
                  </a:cubicBezTo>
                  <a:cubicBezTo>
                    <a:pt x="1874" y="6162"/>
                    <a:pt x="2892" y="8061"/>
                    <a:pt x="4389" y="9746"/>
                  </a:cubicBezTo>
                  <a:cubicBezTo>
                    <a:pt x="2188" y="7193"/>
                    <a:pt x="868" y="3949"/>
                    <a:pt x="138" y="654"/>
                  </a:cubicBezTo>
                  <a:cubicBezTo>
                    <a:pt x="88" y="440"/>
                    <a:pt x="38" y="214"/>
                    <a:pt x="0" y="0"/>
                  </a:cubicBezTo>
                  <a:close/>
                  <a:moveTo>
                    <a:pt x="6438" y="11732"/>
                  </a:moveTo>
                  <a:cubicBezTo>
                    <a:pt x="6539" y="11808"/>
                    <a:pt x="6652" y="11896"/>
                    <a:pt x="6765" y="11971"/>
                  </a:cubicBezTo>
                  <a:cubicBezTo>
                    <a:pt x="6652" y="11896"/>
                    <a:pt x="6552" y="11808"/>
                    <a:pt x="6438" y="11732"/>
                  </a:cubicBezTo>
                  <a:close/>
                  <a:moveTo>
                    <a:pt x="8803" y="13204"/>
                  </a:moveTo>
                  <a:cubicBezTo>
                    <a:pt x="9318" y="13480"/>
                    <a:pt x="9859" y="13694"/>
                    <a:pt x="10412" y="13858"/>
                  </a:cubicBezTo>
                  <a:cubicBezTo>
                    <a:pt x="9859" y="13681"/>
                    <a:pt x="9318" y="13455"/>
                    <a:pt x="8803" y="1320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975675" y="1980075"/>
              <a:ext cx="349625" cy="569675"/>
            </a:xfrm>
            <a:custGeom>
              <a:rect b="b" l="l" r="r" t="t"/>
              <a:pathLst>
                <a:path extrusionOk="0" h="22787" w="13985">
                  <a:moveTo>
                    <a:pt x="190" y="1"/>
                  </a:moveTo>
                  <a:cubicBezTo>
                    <a:pt x="193" y="13"/>
                    <a:pt x="197" y="26"/>
                    <a:pt x="201" y="38"/>
                  </a:cubicBezTo>
                  <a:lnTo>
                    <a:pt x="201" y="38"/>
                  </a:lnTo>
                  <a:lnTo>
                    <a:pt x="202" y="13"/>
                  </a:lnTo>
                  <a:lnTo>
                    <a:pt x="190" y="1"/>
                  </a:lnTo>
                  <a:close/>
                  <a:moveTo>
                    <a:pt x="201" y="38"/>
                  </a:moveTo>
                  <a:lnTo>
                    <a:pt x="39" y="3371"/>
                  </a:lnTo>
                  <a:cubicBezTo>
                    <a:pt x="1" y="5169"/>
                    <a:pt x="139" y="6955"/>
                    <a:pt x="441" y="8715"/>
                  </a:cubicBezTo>
                  <a:cubicBezTo>
                    <a:pt x="491" y="8942"/>
                    <a:pt x="529" y="9155"/>
                    <a:pt x="579" y="9369"/>
                  </a:cubicBezTo>
                  <a:cubicBezTo>
                    <a:pt x="1321" y="12676"/>
                    <a:pt x="2642" y="15908"/>
                    <a:pt x="4842" y="18473"/>
                  </a:cubicBezTo>
                  <a:cubicBezTo>
                    <a:pt x="5471" y="19177"/>
                    <a:pt x="6163" y="19844"/>
                    <a:pt x="6904" y="20435"/>
                  </a:cubicBezTo>
                  <a:cubicBezTo>
                    <a:pt x="7005" y="20523"/>
                    <a:pt x="7118" y="20611"/>
                    <a:pt x="7231" y="20686"/>
                  </a:cubicBezTo>
                  <a:cubicBezTo>
                    <a:pt x="7885" y="21139"/>
                    <a:pt x="8564" y="21541"/>
                    <a:pt x="9256" y="21919"/>
                  </a:cubicBezTo>
                  <a:cubicBezTo>
                    <a:pt x="9784" y="22170"/>
                    <a:pt x="10325" y="22384"/>
                    <a:pt x="10878" y="22573"/>
                  </a:cubicBezTo>
                  <a:cubicBezTo>
                    <a:pt x="11079" y="22635"/>
                    <a:pt x="11280" y="22686"/>
                    <a:pt x="11494" y="22749"/>
                  </a:cubicBezTo>
                  <a:lnTo>
                    <a:pt x="11545" y="22749"/>
                  </a:lnTo>
                  <a:cubicBezTo>
                    <a:pt x="11645" y="22774"/>
                    <a:pt x="11746" y="22786"/>
                    <a:pt x="11859" y="22786"/>
                  </a:cubicBezTo>
                  <a:cubicBezTo>
                    <a:pt x="12903" y="22786"/>
                    <a:pt x="13519" y="21403"/>
                    <a:pt x="13745" y="20246"/>
                  </a:cubicBezTo>
                  <a:cubicBezTo>
                    <a:pt x="13984" y="18951"/>
                    <a:pt x="13519" y="17593"/>
                    <a:pt x="12739" y="16537"/>
                  </a:cubicBezTo>
                  <a:cubicBezTo>
                    <a:pt x="11947" y="15480"/>
                    <a:pt x="10866" y="14688"/>
                    <a:pt x="9759" y="13984"/>
                  </a:cubicBezTo>
                  <a:cubicBezTo>
                    <a:pt x="8652" y="13267"/>
                    <a:pt x="7495" y="12626"/>
                    <a:pt x="6477" y="11796"/>
                  </a:cubicBezTo>
                  <a:cubicBezTo>
                    <a:pt x="4716" y="10362"/>
                    <a:pt x="3421" y="8439"/>
                    <a:pt x="2453" y="6389"/>
                  </a:cubicBezTo>
                  <a:cubicBezTo>
                    <a:pt x="1490" y="4351"/>
                    <a:pt x="851" y="2189"/>
                    <a:pt x="201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181350" y="2398825"/>
              <a:ext cx="10300" cy="7275"/>
            </a:xfrm>
            <a:custGeom>
              <a:rect b="b" l="l" r="r" t="t"/>
              <a:pathLst>
                <a:path extrusionOk="0" h="291" w="412">
                  <a:moveTo>
                    <a:pt x="206" y="0"/>
                  </a:moveTo>
                  <a:cubicBezTo>
                    <a:pt x="180" y="0"/>
                    <a:pt x="152" y="8"/>
                    <a:pt x="124" y="26"/>
                  </a:cubicBezTo>
                  <a:lnTo>
                    <a:pt x="124" y="38"/>
                  </a:lnTo>
                  <a:cubicBezTo>
                    <a:pt x="0" y="131"/>
                    <a:pt x="87" y="291"/>
                    <a:pt x="205" y="291"/>
                  </a:cubicBezTo>
                  <a:cubicBezTo>
                    <a:pt x="232" y="291"/>
                    <a:pt x="260" y="283"/>
                    <a:pt x="287" y="264"/>
                  </a:cubicBezTo>
                  <a:cubicBezTo>
                    <a:pt x="412" y="171"/>
                    <a:pt x="33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6290650" y="2394875"/>
              <a:ext cx="8325" cy="5175"/>
            </a:xfrm>
            <a:custGeom>
              <a:rect b="b" l="l" r="r" t="t"/>
              <a:pathLst>
                <a:path extrusionOk="0" h="207" w="333">
                  <a:moveTo>
                    <a:pt x="187" y="0"/>
                  </a:moveTo>
                  <a:cubicBezTo>
                    <a:pt x="163" y="0"/>
                    <a:pt x="139" y="7"/>
                    <a:pt x="115" y="20"/>
                  </a:cubicBezTo>
                  <a:lnTo>
                    <a:pt x="102" y="20"/>
                  </a:lnTo>
                  <a:cubicBezTo>
                    <a:pt x="1" y="105"/>
                    <a:pt x="144" y="206"/>
                    <a:pt x="245" y="206"/>
                  </a:cubicBezTo>
                  <a:cubicBezTo>
                    <a:pt x="294" y="206"/>
                    <a:pt x="333" y="182"/>
                    <a:pt x="329" y="121"/>
                  </a:cubicBezTo>
                  <a:cubicBezTo>
                    <a:pt x="310" y="47"/>
                    <a:pt x="252" y="0"/>
                    <a:pt x="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6408950" y="2282200"/>
              <a:ext cx="10300" cy="7275"/>
            </a:xfrm>
            <a:custGeom>
              <a:rect b="b" l="l" r="r" t="t"/>
              <a:pathLst>
                <a:path extrusionOk="0" h="291" w="412">
                  <a:moveTo>
                    <a:pt x="214" y="0"/>
                  </a:moveTo>
                  <a:cubicBezTo>
                    <a:pt x="189" y="0"/>
                    <a:pt x="163" y="8"/>
                    <a:pt x="136" y="25"/>
                  </a:cubicBezTo>
                  <a:lnTo>
                    <a:pt x="124" y="38"/>
                  </a:lnTo>
                  <a:cubicBezTo>
                    <a:pt x="0" y="131"/>
                    <a:pt x="96" y="290"/>
                    <a:pt x="210" y="290"/>
                  </a:cubicBezTo>
                  <a:cubicBezTo>
                    <a:pt x="236" y="290"/>
                    <a:pt x="262" y="283"/>
                    <a:pt x="287" y="264"/>
                  </a:cubicBezTo>
                  <a:cubicBezTo>
                    <a:pt x="412" y="171"/>
                    <a:pt x="331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352625" y="2005225"/>
              <a:ext cx="9750" cy="7275"/>
            </a:xfrm>
            <a:custGeom>
              <a:rect b="b" l="l" r="r" t="t"/>
              <a:pathLst>
                <a:path extrusionOk="0" h="291" w="390">
                  <a:moveTo>
                    <a:pt x="189" y="1"/>
                  </a:moveTo>
                  <a:cubicBezTo>
                    <a:pt x="0" y="13"/>
                    <a:pt x="13" y="290"/>
                    <a:pt x="201" y="290"/>
                  </a:cubicBezTo>
                  <a:cubicBezTo>
                    <a:pt x="377" y="290"/>
                    <a:pt x="390" y="13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6466150" y="2050375"/>
              <a:ext cx="8575" cy="5375"/>
            </a:xfrm>
            <a:custGeom>
              <a:rect b="b" l="l" r="r" t="t"/>
              <a:pathLst>
                <a:path extrusionOk="0" h="215" w="343">
                  <a:moveTo>
                    <a:pt x="189" y="0"/>
                  </a:moveTo>
                  <a:cubicBezTo>
                    <a:pt x="168" y="0"/>
                    <a:pt x="146" y="6"/>
                    <a:pt x="124" y="18"/>
                  </a:cubicBezTo>
                  <a:lnTo>
                    <a:pt x="112" y="31"/>
                  </a:lnTo>
                  <a:cubicBezTo>
                    <a:pt x="0" y="108"/>
                    <a:pt x="152" y="214"/>
                    <a:pt x="256" y="214"/>
                  </a:cubicBezTo>
                  <a:cubicBezTo>
                    <a:pt x="304" y="214"/>
                    <a:pt x="342" y="191"/>
                    <a:pt x="338" y="131"/>
                  </a:cubicBezTo>
                  <a:cubicBezTo>
                    <a:pt x="319" y="55"/>
                    <a:pt x="257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6057850" y="2366750"/>
              <a:ext cx="10300" cy="7125"/>
            </a:xfrm>
            <a:custGeom>
              <a:rect b="b" l="l" r="r" t="t"/>
              <a:pathLst>
                <a:path extrusionOk="0" h="285" w="412">
                  <a:moveTo>
                    <a:pt x="212" y="1"/>
                  </a:moveTo>
                  <a:cubicBezTo>
                    <a:pt x="187" y="1"/>
                    <a:pt x="161" y="8"/>
                    <a:pt x="134" y="26"/>
                  </a:cubicBezTo>
                  <a:lnTo>
                    <a:pt x="122" y="39"/>
                  </a:lnTo>
                  <a:cubicBezTo>
                    <a:pt x="1" y="129"/>
                    <a:pt x="90" y="284"/>
                    <a:pt x="207" y="284"/>
                  </a:cubicBezTo>
                  <a:cubicBezTo>
                    <a:pt x="237" y="284"/>
                    <a:pt x="268" y="275"/>
                    <a:pt x="298" y="252"/>
                  </a:cubicBezTo>
                  <a:cubicBezTo>
                    <a:pt x="412" y="169"/>
                    <a:pt x="329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6039875" y="2274325"/>
              <a:ext cx="10300" cy="7300"/>
            </a:xfrm>
            <a:custGeom>
              <a:rect b="b" l="l" r="r" t="t"/>
              <a:pathLst>
                <a:path extrusionOk="0" h="292" w="412">
                  <a:moveTo>
                    <a:pt x="214" y="1"/>
                  </a:moveTo>
                  <a:cubicBezTo>
                    <a:pt x="189" y="1"/>
                    <a:pt x="163" y="8"/>
                    <a:pt x="136" y="26"/>
                  </a:cubicBezTo>
                  <a:lnTo>
                    <a:pt x="124" y="39"/>
                  </a:lnTo>
                  <a:cubicBezTo>
                    <a:pt x="0" y="131"/>
                    <a:pt x="96" y="291"/>
                    <a:pt x="210" y="291"/>
                  </a:cubicBezTo>
                  <a:cubicBezTo>
                    <a:pt x="236" y="291"/>
                    <a:pt x="262" y="283"/>
                    <a:pt x="287" y="265"/>
                  </a:cubicBezTo>
                  <a:cubicBezTo>
                    <a:pt x="412" y="171"/>
                    <a:pt x="331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6030375" y="2191350"/>
              <a:ext cx="9775" cy="7250"/>
            </a:xfrm>
            <a:custGeom>
              <a:rect b="b" l="l" r="r" t="t"/>
              <a:pathLst>
                <a:path extrusionOk="0" h="290" w="391">
                  <a:moveTo>
                    <a:pt x="190" y="0"/>
                  </a:moveTo>
                  <a:cubicBezTo>
                    <a:pt x="1" y="13"/>
                    <a:pt x="13" y="289"/>
                    <a:pt x="190" y="289"/>
                  </a:cubicBezTo>
                  <a:cubicBezTo>
                    <a:pt x="378" y="289"/>
                    <a:pt x="391" y="13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6025350" y="2102200"/>
              <a:ext cx="6350" cy="6700"/>
            </a:xfrm>
            <a:custGeom>
              <a:rect b="b" l="l" r="r" t="t"/>
              <a:pathLst>
                <a:path extrusionOk="0" h="268" w="254">
                  <a:moveTo>
                    <a:pt x="137" y="1"/>
                  </a:moveTo>
                  <a:cubicBezTo>
                    <a:pt x="123" y="1"/>
                    <a:pt x="107" y="7"/>
                    <a:pt x="89" y="20"/>
                  </a:cubicBezTo>
                  <a:lnTo>
                    <a:pt x="76" y="20"/>
                  </a:lnTo>
                  <a:cubicBezTo>
                    <a:pt x="1" y="95"/>
                    <a:pt x="13" y="209"/>
                    <a:pt x="101" y="259"/>
                  </a:cubicBezTo>
                  <a:cubicBezTo>
                    <a:pt x="116" y="265"/>
                    <a:pt x="129" y="268"/>
                    <a:pt x="140" y="268"/>
                  </a:cubicBezTo>
                  <a:cubicBezTo>
                    <a:pt x="254" y="268"/>
                    <a:pt x="23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6531875" y="2028500"/>
              <a:ext cx="10350" cy="7275"/>
            </a:xfrm>
            <a:custGeom>
              <a:rect b="b" l="l" r="r" t="t"/>
              <a:pathLst>
                <a:path extrusionOk="0" h="291" w="414">
                  <a:moveTo>
                    <a:pt x="218" y="0"/>
                  </a:moveTo>
                  <a:cubicBezTo>
                    <a:pt x="192" y="0"/>
                    <a:pt x="165" y="8"/>
                    <a:pt x="136" y="26"/>
                  </a:cubicBezTo>
                  <a:lnTo>
                    <a:pt x="123" y="38"/>
                  </a:lnTo>
                  <a:cubicBezTo>
                    <a:pt x="0" y="131"/>
                    <a:pt x="95" y="291"/>
                    <a:pt x="217" y="291"/>
                  </a:cubicBezTo>
                  <a:cubicBezTo>
                    <a:pt x="244" y="291"/>
                    <a:pt x="272" y="283"/>
                    <a:pt x="300" y="264"/>
                  </a:cubicBezTo>
                  <a:cubicBezTo>
                    <a:pt x="414" y="171"/>
                    <a:pt x="339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6425550" y="2386875"/>
              <a:ext cx="9775" cy="6950"/>
            </a:xfrm>
            <a:custGeom>
              <a:rect b="b" l="l" r="r" t="t"/>
              <a:pathLst>
                <a:path extrusionOk="0" h="278" w="391">
                  <a:moveTo>
                    <a:pt x="189" y="1"/>
                  </a:moveTo>
                  <a:cubicBezTo>
                    <a:pt x="0" y="1"/>
                    <a:pt x="13" y="277"/>
                    <a:pt x="189" y="277"/>
                  </a:cubicBezTo>
                  <a:cubicBezTo>
                    <a:pt x="365" y="277"/>
                    <a:pt x="390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6439475" y="2474100"/>
              <a:ext cx="8525" cy="5325"/>
            </a:xfrm>
            <a:custGeom>
              <a:rect b="b" l="l" r="r" t="t"/>
              <a:pathLst>
                <a:path extrusionOk="0" h="213" w="341">
                  <a:moveTo>
                    <a:pt x="194" y="0"/>
                  </a:moveTo>
                  <a:cubicBezTo>
                    <a:pt x="171" y="0"/>
                    <a:pt x="146" y="6"/>
                    <a:pt x="122" y="20"/>
                  </a:cubicBezTo>
                  <a:lnTo>
                    <a:pt x="110" y="33"/>
                  </a:lnTo>
                  <a:cubicBezTo>
                    <a:pt x="0" y="108"/>
                    <a:pt x="145" y="212"/>
                    <a:pt x="248" y="212"/>
                  </a:cubicBezTo>
                  <a:cubicBezTo>
                    <a:pt x="299" y="212"/>
                    <a:pt x="340" y="187"/>
                    <a:pt x="336" y="121"/>
                  </a:cubicBezTo>
                  <a:cubicBezTo>
                    <a:pt x="318" y="47"/>
                    <a:pt x="259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991100" y="1941100"/>
              <a:ext cx="504900" cy="54100"/>
            </a:xfrm>
            <a:custGeom>
              <a:rect b="b" l="l" r="r" t="t"/>
              <a:pathLst>
                <a:path extrusionOk="0" h="2164" w="20196">
                  <a:moveTo>
                    <a:pt x="20032" y="1"/>
                  </a:moveTo>
                  <a:cubicBezTo>
                    <a:pt x="19453" y="1"/>
                    <a:pt x="16875" y="667"/>
                    <a:pt x="13392" y="1032"/>
                  </a:cubicBezTo>
                  <a:cubicBezTo>
                    <a:pt x="13405" y="1233"/>
                    <a:pt x="13417" y="1434"/>
                    <a:pt x="13430" y="1623"/>
                  </a:cubicBezTo>
                  <a:cubicBezTo>
                    <a:pt x="13430" y="1711"/>
                    <a:pt x="13430" y="1786"/>
                    <a:pt x="13443" y="1862"/>
                  </a:cubicBezTo>
                  <a:cubicBezTo>
                    <a:pt x="13681" y="1836"/>
                    <a:pt x="13908" y="1799"/>
                    <a:pt x="14147" y="1774"/>
                  </a:cubicBezTo>
                  <a:cubicBezTo>
                    <a:pt x="15216" y="1598"/>
                    <a:pt x="16284" y="1371"/>
                    <a:pt x="17341" y="1095"/>
                  </a:cubicBezTo>
                  <a:cubicBezTo>
                    <a:pt x="19139" y="604"/>
                    <a:pt x="20195" y="139"/>
                    <a:pt x="20157" y="38"/>
                  </a:cubicBezTo>
                  <a:cubicBezTo>
                    <a:pt x="20157" y="13"/>
                    <a:pt x="20107" y="1"/>
                    <a:pt x="20032" y="1"/>
                  </a:cubicBezTo>
                  <a:close/>
                  <a:moveTo>
                    <a:pt x="226" y="667"/>
                  </a:moveTo>
                  <a:cubicBezTo>
                    <a:pt x="101" y="667"/>
                    <a:pt x="38" y="692"/>
                    <a:pt x="38" y="717"/>
                  </a:cubicBezTo>
                  <a:cubicBezTo>
                    <a:pt x="0" y="831"/>
                    <a:pt x="1094" y="1220"/>
                    <a:pt x="2917" y="1585"/>
                  </a:cubicBezTo>
                  <a:cubicBezTo>
                    <a:pt x="3986" y="1799"/>
                    <a:pt x="5068" y="1950"/>
                    <a:pt x="6149" y="2038"/>
                  </a:cubicBezTo>
                  <a:cubicBezTo>
                    <a:pt x="7067" y="2113"/>
                    <a:pt x="8060" y="2163"/>
                    <a:pt x="9104" y="2163"/>
                  </a:cubicBezTo>
                  <a:cubicBezTo>
                    <a:pt x="9444" y="2163"/>
                    <a:pt x="9796" y="2163"/>
                    <a:pt x="10160" y="2151"/>
                  </a:cubicBezTo>
                  <a:cubicBezTo>
                    <a:pt x="11255" y="2113"/>
                    <a:pt x="12298" y="2013"/>
                    <a:pt x="13279" y="1887"/>
                  </a:cubicBezTo>
                  <a:cubicBezTo>
                    <a:pt x="13279" y="1811"/>
                    <a:pt x="13266" y="1723"/>
                    <a:pt x="13266" y="1635"/>
                  </a:cubicBezTo>
                  <a:cubicBezTo>
                    <a:pt x="13254" y="1447"/>
                    <a:pt x="13241" y="1258"/>
                    <a:pt x="13216" y="1057"/>
                  </a:cubicBezTo>
                  <a:cubicBezTo>
                    <a:pt x="12248" y="1157"/>
                    <a:pt x="11217" y="1233"/>
                    <a:pt x="10123" y="1271"/>
                  </a:cubicBezTo>
                  <a:cubicBezTo>
                    <a:pt x="9607" y="1283"/>
                    <a:pt x="9079" y="1296"/>
                    <a:pt x="8576" y="1296"/>
                  </a:cubicBezTo>
                  <a:cubicBezTo>
                    <a:pt x="6765" y="1283"/>
                    <a:pt x="4942" y="1183"/>
                    <a:pt x="3131" y="981"/>
                  </a:cubicBezTo>
                  <a:cubicBezTo>
                    <a:pt x="1672" y="818"/>
                    <a:pt x="641" y="667"/>
                    <a:pt x="226" y="667"/>
                  </a:cubicBezTo>
                  <a:close/>
                </a:path>
              </a:pathLst>
            </a:custGeom>
            <a:solidFill>
              <a:srgbClr val="7AA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6036350" y="1959325"/>
              <a:ext cx="138050" cy="550175"/>
            </a:xfrm>
            <a:custGeom>
              <a:rect b="b" l="l" r="r" t="t"/>
              <a:pathLst>
                <a:path extrusionOk="0" h="22007" w="5522">
                  <a:moveTo>
                    <a:pt x="13" y="1"/>
                  </a:moveTo>
                  <a:cubicBezTo>
                    <a:pt x="1" y="89"/>
                    <a:pt x="1" y="164"/>
                    <a:pt x="13" y="240"/>
                  </a:cubicBezTo>
                  <a:cubicBezTo>
                    <a:pt x="13" y="416"/>
                    <a:pt x="26" y="630"/>
                    <a:pt x="26" y="919"/>
                  </a:cubicBezTo>
                  <a:cubicBezTo>
                    <a:pt x="51" y="1497"/>
                    <a:pt x="89" y="2340"/>
                    <a:pt x="177" y="3384"/>
                  </a:cubicBezTo>
                  <a:cubicBezTo>
                    <a:pt x="391" y="6112"/>
                    <a:pt x="768" y="8816"/>
                    <a:pt x="1296" y="11482"/>
                  </a:cubicBezTo>
                  <a:cubicBezTo>
                    <a:pt x="1610" y="13054"/>
                    <a:pt x="1950" y="14537"/>
                    <a:pt x="2315" y="15870"/>
                  </a:cubicBezTo>
                  <a:cubicBezTo>
                    <a:pt x="2491" y="16537"/>
                    <a:pt x="2667" y="17165"/>
                    <a:pt x="2843" y="17756"/>
                  </a:cubicBezTo>
                  <a:cubicBezTo>
                    <a:pt x="2994" y="18310"/>
                    <a:pt x="3182" y="18850"/>
                    <a:pt x="3409" y="19379"/>
                  </a:cubicBezTo>
                  <a:cubicBezTo>
                    <a:pt x="3761" y="20133"/>
                    <a:pt x="4251" y="20825"/>
                    <a:pt x="4842" y="21403"/>
                  </a:cubicBezTo>
                  <a:cubicBezTo>
                    <a:pt x="5043" y="21604"/>
                    <a:pt x="5219" y="21768"/>
                    <a:pt x="5333" y="21868"/>
                  </a:cubicBezTo>
                  <a:cubicBezTo>
                    <a:pt x="5395" y="21919"/>
                    <a:pt x="5458" y="21969"/>
                    <a:pt x="5521" y="22007"/>
                  </a:cubicBezTo>
                  <a:cubicBezTo>
                    <a:pt x="5471" y="21944"/>
                    <a:pt x="5421" y="21894"/>
                    <a:pt x="5358" y="21831"/>
                  </a:cubicBezTo>
                  <a:cubicBezTo>
                    <a:pt x="5245" y="21730"/>
                    <a:pt x="5081" y="21567"/>
                    <a:pt x="4880" y="21353"/>
                  </a:cubicBezTo>
                  <a:cubicBezTo>
                    <a:pt x="4314" y="20762"/>
                    <a:pt x="3849" y="20083"/>
                    <a:pt x="3522" y="19328"/>
                  </a:cubicBezTo>
                  <a:cubicBezTo>
                    <a:pt x="3295" y="18800"/>
                    <a:pt x="3119" y="18272"/>
                    <a:pt x="2981" y="17719"/>
                  </a:cubicBezTo>
                  <a:cubicBezTo>
                    <a:pt x="2805" y="17128"/>
                    <a:pt x="2642" y="16499"/>
                    <a:pt x="2465" y="15833"/>
                  </a:cubicBezTo>
                  <a:cubicBezTo>
                    <a:pt x="2113" y="14487"/>
                    <a:pt x="1774" y="13016"/>
                    <a:pt x="1459" y="11457"/>
                  </a:cubicBezTo>
                  <a:cubicBezTo>
                    <a:pt x="931" y="8778"/>
                    <a:pt x="542" y="6087"/>
                    <a:pt x="290" y="3371"/>
                  </a:cubicBezTo>
                  <a:cubicBezTo>
                    <a:pt x="189" y="2340"/>
                    <a:pt x="127" y="1497"/>
                    <a:pt x="89" y="906"/>
                  </a:cubicBezTo>
                  <a:cubicBezTo>
                    <a:pt x="64" y="630"/>
                    <a:pt x="51" y="403"/>
                    <a:pt x="39" y="240"/>
                  </a:cubicBezTo>
                  <a:cubicBezTo>
                    <a:pt x="39" y="164"/>
                    <a:pt x="26" y="76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6370525" y="2239450"/>
              <a:ext cx="39025" cy="302125"/>
            </a:xfrm>
            <a:custGeom>
              <a:rect b="b" l="l" r="r" t="t"/>
              <a:pathLst>
                <a:path extrusionOk="0" h="12085" w="1561">
                  <a:moveTo>
                    <a:pt x="51" y="0"/>
                  </a:moveTo>
                  <a:cubicBezTo>
                    <a:pt x="1" y="0"/>
                    <a:pt x="290" y="2716"/>
                    <a:pt x="692" y="6048"/>
                  </a:cubicBezTo>
                  <a:cubicBezTo>
                    <a:pt x="1095" y="9393"/>
                    <a:pt x="1460" y="12084"/>
                    <a:pt x="1510" y="12084"/>
                  </a:cubicBezTo>
                  <a:cubicBezTo>
                    <a:pt x="1560" y="12072"/>
                    <a:pt x="1271" y="9368"/>
                    <a:pt x="869" y="6023"/>
                  </a:cubicBezTo>
                  <a:cubicBezTo>
                    <a:pt x="466" y="2691"/>
                    <a:pt x="101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6244150" y="1859050"/>
              <a:ext cx="83975" cy="189600"/>
            </a:xfrm>
            <a:custGeom>
              <a:rect b="b" l="l" r="r" t="t"/>
              <a:pathLst>
                <a:path extrusionOk="0" h="7584" w="3359">
                  <a:moveTo>
                    <a:pt x="1" y="1"/>
                  </a:moveTo>
                  <a:lnTo>
                    <a:pt x="1" y="1"/>
                  </a:lnTo>
                  <a:cubicBezTo>
                    <a:pt x="51" y="101"/>
                    <a:pt x="114" y="189"/>
                    <a:pt x="189" y="277"/>
                  </a:cubicBezTo>
                  <a:cubicBezTo>
                    <a:pt x="315" y="453"/>
                    <a:pt x="516" y="705"/>
                    <a:pt x="755" y="1019"/>
                  </a:cubicBezTo>
                  <a:cubicBezTo>
                    <a:pt x="1246" y="1635"/>
                    <a:pt x="1925" y="2490"/>
                    <a:pt x="2679" y="3421"/>
                  </a:cubicBezTo>
                  <a:lnTo>
                    <a:pt x="2968" y="3760"/>
                  </a:lnTo>
                  <a:cubicBezTo>
                    <a:pt x="2981" y="3798"/>
                    <a:pt x="3019" y="3823"/>
                    <a:pt x="3019" y="3836"/>
                  </a:cubicBezTo>
                  <a:lnTo>
                    <a:pt x="3031" y="3861"/>
                  </a:lnTo>
                  <a:lnTo>
                    <a:pt x="3044" y="3911"/>
                  </a:lnTo>
                  <a:cubicBezTo>
                    <a:pt x="3056" y="3974"/>
                    <a:pt x="3056" y="4050"/>
                    <a:pt x="3069" y="4113"/>
                  </a:cubicBezTo>
                  <a:cubicBezTo>
                    <a:pt x="3107" y="4402"/>
                    <a:pt x="3119" y="4666"/>
                    <a:pt x="3144" y="4930"/>
                  </a:cubicBezTo>
                  <a:cubicBezTo>
                    <a:pt x="3170" y="5433"/>
                    <a:pt x="3195" y="5898"/>
                    <a:pt x="3220" y="6313"/>
                  </a:cubicBezTo>
                  <a:cubicBezTo>
                    <a:pt x="3270" y="7093"/>
                    <a:pt x="3308" y="7583"/>
                    <a:pt x="3333" y="7583"/>
                  </a:cubicBezTo>
                  <a:cubicBezTo>
                    <a:pt x="3358" y="7470"/>
                    <a:pt x="3358" y="7344"/>
                    <a:pt x="3358" y="7231"/>
                  </a:cubicBezTo>
                  <a:cubicBezTo>
                    <a:pt x="3358" y="7017"/>
                    <a:pt x="3358" y="6703"/>
                    <a:pt x="3358" y="6301"/>
                  </a:cubicBezTo>
                  <a:cubicBezTo>
                    <a:pt x="3346" y="5911"/>
                    <a:pt x="3333" y="5445"/>
                    <a:pt x="3308" y="4917"/>
                  </a:cubicBezTo>
                  <a:cubicBezTo>
                    <a:pt x="3295" y="4653"/>
                    <a:pt x="3283" y="4389"/>
                    <a:pt x="3245" y="4100"/>
                  </a:cubicBezTo>
                  <a:cubicBezTo>
                    <a:pt x="3245" y="4024"/>
                    <a:pt x="3232" y="3949"/>
                    <a:pt x="3220" y="3886"/>
                  </a:cubicBezTo>
                  <a:lnTo>
                    <a:pt x="3207" y="3823"/>
                  </a:lnTo>
                  <a:cubicBezTo>
                    <a:pt x="3195" y="3798"/>
                    <a:pt x="3195" y="3773"/>
                    <a:pt x="3182" y="3748"/>
                  </a:cubicBezTo>
                  <a:cubicBezTo>
                    <a:pt x="3170" y="3723"/>
                    <a:pt x="3157" y="3710"/>
                    <a:pt x="3144" y="3698"/>
                  </a:cubicBezTo>
                  <a:lnTo>
                    <a:pt x="3107" y="3647"/>
                  </a:lnTo>
                  <a:lnTo>
                    <a:pt x="2818" y="3308"/>
                  </a:lnTo>
                  <a:cubicBezTo>
                    <a:pt x="2063" y="2377"/>
                    <a:pt x="1371" y="1535"/>
                    <a:pt x="856" y="944"/>
                  </a:cubicBezTo>
                  <a:cubicBezTo>
                    <a:pt x="604" y="642"/>
                    <a:pt x="391" y="403"/>
                    <a:pt x="240" y="239"/>
                  </a:cubicBezTo>
                  <a:cubicBezTo>
                    <a:pt x="101" y="76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6104575" y="2367275"/>
              <a:ext cx="274775" cy="16525"/>
            </a:xfrm>
            <a:custGeom>
              <a:rect b="b" l="l" r="r" t="t"/>
              <a:pathLst>
                <a:path extrusionOk="0" h="661" w="10991">
                  <a:moveTo>
                    <a:pt x="10878" y="0"/>
                  </a:moveTo>
                  <a:cubicBezTo>
                    <a:pt x="10773" y="0"/>
                    <a:pt x="10665" y="12"/>
                    <a:pt x="10563" y="30"/>
                  </a:cubicBezTo>
                  <a:lnTo>
                    <a:pt x="9381" y="131"/>
                  </a:lnTo>
                  <a:cubicBezTo>
                    <a:pt x="8388" y="219"/>
                    <a:pt x="7030" y="332"/>
                    <a:pt x="5508" y="407"/>
                  </a:cubicBezTo>
                  <a:cubicBezTo>
                    <a:pt x="3987" y="495"/>
                    <a:pt x="2616" y="521"/>
                    <a:pt x="1623" y="521"/>
                  </a:cubicBezTo>
                  <a:lnTo>
                    <a:pt x="441" y="533"/>
                  </a:lnTo>
                  <a:cubicBezTo>
                    <a:pt x="290" y="533"/>
                    <a:pt x="151" y="533"/>
                    <a:pt x="1" y="558"/>
                  </a:cubicBezTo>
                  <a:cubicBezTo>
                    <a:pt x="151" y="596"/>
                    <a:pt x="290" y="609"/>
                    <a:pt x="441" y="609"/>
                  </a:cubicBezTo>
                  <a:cubicBezTo>
                    <a:pt x="717" y="621"/>
                    <a:pt x="1120" y="646"/>
                    <a:pt x="1623" y="646"/>
                  </a:cubicBezTo>
                  <a:cubicBezTo>
                    <a:pt x="1969" y="655"/>
                    <a:pt x="2361" y="661"/>
                    <a:pt x="2789" y="661"/>
                  </a:cubicBezTo>
                  <a:cubicBezTo>
                    <a:pt x="3589" y="661"/>
                    <a:pt x="4517" y="641"/>
                    <a:pt x="5508" y="583"/>
                  </a:cubicBezTo>
                  <a:cubicBezTo>
                    <a:pt x="7042" y="508"/>
                    <a:pt x="8413" y="382"/>
                    <a:pt x="9394" y="256"/>
                  </a:cubicBezTo>
                  <a:cubicBezTo>
                    <a:pt x="9897" y="194"/>
                    <a:pt x="10287" y="143"/>
                    <a:pt x="10563" y="93"/>
                  </a:cubicBezTo>
                  <a:cubicBezTo>
                    <a:pt x="10714" y="80"/>
                    <a:pt x="10853" y="43"/>
                    <a:pt x="10991" y="5"/>
                  </a:cubicBezTo>
                  <a:cubicBezTo>
                    <a:pt x="10954" y="2"/>
                    <a:pt x="10916" y="0"/>
                    <a:pt x="108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6404175" y="2039750"/>
              <a:ext cx="171975" cy="53125"/>
            </a:xfrm>
            <a:custGeom>
              <a:rect b="b" l="l" r="r" t="t"/>
              <a:pathLst>
                <a:path extrusionOk="0" h="2125" w="6879">
                  <a:moveTo>
                    <a:pt x="6873" y="1"/>
                  </a:moveTo>
                  <a:cubicBezTo>
                    <a:pt x="6823" y="1"/>
                    <a:pt x="6478" y="182"/>
                    <a:pt x="5911" y="431"/>
                  </a:cubicBezTo>
                  <a:cubicBezTo>
                    <a:pt x="5131" y="770"/>
                    <a:pt x="4339" y="1059"/>
                    <a:pt x="3521" y="1286"/>
                  </a:cubicBezTo>
                  <a:cubicBezTo>
                    <a:pt x="2566" y="1575"/>
                    <a:pt x="1685" y="1764"/>
                    <a:pt x="1044" y="1889"/>
                  </a:cubicBezTo>
                  <a:cubicBezTo>
                    <a:pt x="403" y="2028"/>
                    <a:pt x="0" y="2090"/>
                    <a:pt x="0" y="2116"/>
                  </a:cubicBezTo>
                  <a:cubicBezTo>
                    <a:pt x="3" y="2122"/>
                    <a:pt x="28" y="2125"/>
                    <a:pt x="73" y="2125"/>
                  </a:cubicBezTo>
                  <a:cubicBezTo>
                    <a:pt x="217" y="2125"/>
                    <a:pt x="570" y="2092"/>
                    <a:pt x="1069" y="2015"/>
                  </a:cubicBezTo>
                  <a:cubicBezTo>
                    <a:pt x="1912" y="1889"/>
                    <a:pt x="2742" y="1701"/>
                    <a:pt x="3572" y="1462"/>
                  </a:cubicBezTo>
                  <a:cubicBezTo>
                    <a:pt x="4389" y="1223"/>
                    <a:pt x="5194" y="921"/>
                    <a:pt x="5961" y="544"/>
                  </a:cubicBezTo>
                  <a:cubicBezTo>
                    <a:pt x="6200" y="431"/>
                    <a:pt x="6426" y="305"/>
                    <a:pt x="6652" y="167"/>
                  </a:cubicBezTo>
                  <a:cubicBezTo>
                    <a:pt x="6803" y="66"/>
                    <a:pt x="6879" y="3"/>
                    <a:pt x="6879" y="3"/>
                  </a:cubicBezTo>
                  <a:cubicBezTo>
                    <a:pt x="6878" y="2"/>
                    <a:pt x="6876" y="1"/>
                    <a:pt x="6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210825" y="2043575"/>
              <a:ext cx="232350" cy="199000"/>
            </a:xfrm>
            <a:custGeom>
              <a:rect b="b" l="l" r="r" t="t"/>
              <a:pathLst>
                <a:path extrusionOk="0" h="7960" w="9294">
                  <a:moveTo>
                    <a:pt x="5307" y="1"/>
                  </a:moveTo>
                  <a:cubicBezTo>
                    <a:pt x="1761" y="1"/>
                    <a:pt x="1" y="4289"/>
                    <a:pt x="2503" y="6791"/>
                  </a:cubicBezTo>
                  <a:cubicBezTo>
                    <a:pt x="3315" y="7599"/>
                    <a:pt x="4309" y="7960"/>
                    <a:pt x="5284" y="7960"/>
                  </a:cubicBezTo>
                  <a:cubicBezTo>
                    <a:pt x="7332" y="7960"/>
                    <a:pt x="9294" y="6368"/>
                    <a:pt x="9294" y="3975"/>
                  </a:cubicBezTo>
                  <a:cubicBezTo>
                    <a:pt x="9281" y="1774"/>
                    <a:pt x="7508" y="1"/>
                    <a:pt x="5307" y="1"/>
                  </a:cubicBezTo>
                  <a:close/>
                </a:path>
              </a:pathLst>
            </a:custGeom>
            <a:solidFill>
              <a:srgbClr val="0010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6246675" y="2070300"/>
              <a:ext cx="169150" cy="145100"/>
            </a:xfrm>
            <a:custGeom>
              <a:rect b="b" l="l" r="r" t="t"/>
              <a:pathLst>
                <a:path extrusionOk="0" h="5804" w="6766">
                  <a:moveTo>
                    <a:pt x="3873" y="1"/>
                  </a:moveTo>
                  <a:cubicBezTo>
                    <a:pt x="1296" y="1"/>
                    <a:pt x="0" y="3119"/>
                    <a:pt x="1824" y="4943"/>
                  </a:cubicBezTo>
                  <a:cubicBezTo>
                    <a:pt x="2415" y="5538"/>
                    <a:pt x="3142" y="5804"/>
                    <a:pt x="3855" y="5804"/>
                  </a:cubicBezTo>
                  <a:cubicBezTo>
                    <a:pt x="5341" y="5804"/>
                    <a:pt x="6766" y="4648"/>
                    <a:pt x="6766" y="2906"/>
                  </a:cubicBezTo>
                  <a:cubicBezTo>
                    <a:pt x="6766" y="1296"/>
                    <a:pt x="5470" y="1"/>
                    <a:pt x="3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302625" y="2093575"/>
              <a:ext cx="79875" cy="90250"/>
            </a:xfrm>
            <a:custGeom>
              <a:rect b="b" l="l" r="r" t="t"/>
              <a:pathLst>
                <a:path extrusionOk="0" h="3610" w="3195">
                  <a:moveTo>
                    <a:pt x="1522" y="0"/>
                  </a:moveTo>
                  <a:lnTo>
                    <a:pt x="1485" y="25"/>
                  </a:lnTo>
                  <a:lnTo>
                    <a:pt x="47" y="963"/>
                  </a:lnTo>
                  <a:lnTo>
                    <a:pt x="47" y="963"/>
                  </a:lnTo>
                  <a:cubicBezTo>
                    <a:pt x="49" y="958"/>
                    <a:pt x="50" y="954"/>
                    <a:pt x="49" y="954"/>
                  </a:cubicBezTo>
                  <a:lnTo>
                    <a:pt x="49" y="954"/>
                  </a:lnTo>
                  <a:cubicBezTo>
                    <a:pt x="48" y="954"/>
                    <a:pt x="45" y="958"/>
                    <a:pt x="38" y="969"/>
                  </a:cubicBezTo>
                  <a:lnTo>
                    <a:pt x="47" y="963"/>
                  </a:lnTo>
                  <a:lnTo>
                    <a:pt x="47" y="963"/>
                  </a:lnTo>
                  <a:cubicBezTo>
                    <a:pt x="37" y="989"/>
                    <a:pt x="4" y="1057"/>
                    <a:pt x="1" y="1057"/>
                  </a:cubicBezTo>
                  <a:cubicBezTo>
                    <a:pt x="1" y="1057"/>
                    <a:pt x="1" y="1057"/>
                    <a:pt x="1" y="1057"/>
                  </a:cubicBezTo>
                  <a:lnTo>
                    <a:pt x="1" y="1107"/>
                  </a:lnTo>
                  <a:lnTo>
                    <a:pt x="1" y="1157"/>
                  </a:lnTo>
                  <a:lnTo>
                    <a:pt x="13" y="1270"/>
                  </a:lnTo>
                  <a:lnTo>
                    <a:pt x="26" y="1497"/>
                  </a:lnTo>
                  <a:cubicBezTo>
                    <a:pt x="26" y="1648"/>
                    <a:pt x="38" y="1786"/>
                    <a:pt x="51" y="1937"/>
                  </a:cubicBezTo>
                  <a:cubicBezTo>
                    <a:pt x="64" y="2226"/>
                    <a:pt x="89" y="2503"/>
                    <a:pt x="101" y="2767"/>
                  </a:cubicBezTo>
                  <a:lnTo>
                    <a:pt x="101" y="2817"/>
                  </a:lnTo>
                  <a:lnTo>
                    <a:pt x="139" y="2842"/>
                  </a:lnTo>
                  <a:lnTo>
                    <a:pt x="1686" y="3597"/>
                  </a:lnTo>
                  <a:lnTo>
                    <a:pt x="1723" y="3609"/>
                  </a:lnTo>
                  <a:lnTo>
                    <a:pt x="1761" y="3597"/>
                  </a:lnTo>
                  <a:cubicBezTo>
                    <a:pt x="2214" y="3295"/>
                    <a:pt x="2566" y="3043"/>
                    <a:pt x="2805" y="2867"/>
                  </a:cubicBezTo>
                  <a:cubicBezTo>
                    <a:pt x="2931" y="2792"/>
                    <a:pt x="3056" y="2691"/>
                    <a:pt x="3170" y="2591"/>
                  </a:cubicBezTo>
                  <a:lnTo>
                    <a:pt x="3170" y="2591"/>
                  </a:lnTo>
                  <a:cubicBezTo>
                    <a:pt x="3019" y="2654"/>
                    <a:pt x="2880" y="2742"/>
                    <a:pt x="2742" y="2830"/>
                  </a:cubicBezTo>
                  <a:cubicBezTo>
                    <a:pt x="2496" y="2977"/>
                    <a:pt x="2141" y="3197"/>
                    <a:pt x="1714" y="3466"/>
                  </a:cubicBezTo>
                  <a:lnTo>
                    <a:pt x="1714" y="3466"/>
                  </a:lnTo>
                  <a:lnTo>
                    <a:pt x="263" y="2729"/>
                  </a:lnTo>
                  <a:lnTo>
                    <a:pt x="263" y="2729"/>
                  </a:lnTo>
                  <a:cubicBezTo>
                    <a:pt x="250" y="2475"/>
                    <a:pt x="226" y="2200"/>
                    <a:pt x="214" y="1937"/>
                  </a:cubicBezTo>
                  <a:cubicBezTo>
                    <a:pt x="214" y="1786"/>
                    <a:pt x="202" y="1648"/>
                    <a:pt x="189" y="1497"/>
                  </a:cubicBezTo>
                  <a:lnTo>
                    <a:pt x="177" y="1270"/>
                  </a:lnTo>
                  <a:lnTo>
                    <a:pt x="177" y="1157"/>
                  </a:lnTo>
                  <a:lnTo>
                    <a:pt x="177" y="1107"/>
                  </a:lnTo>
                  <a:lnTo>
                    <a:pt x="1548" y="201"/>
                  </a:lnTo>
                  <a:lnTo>
                    <a:pt x="3008" y="914"/>
                  </a:lnTo>
                  <a:lnTo>
                    <a:pt x="3008" y="914"/>
                  </a:lnTo>
                  <a:cubicBezTo>
                    <a:pt x="3045" y="1414"/>
                    <a:pt x="3082" y="1830"/>
                    <a:pt x="3119" y="2125"/>
                  </a:cubicBezTo>
                  <a:cubicBezTo>
                    <a:pt x="3119" y="2276"/>
                    <a:pt x="3144" y="2440"/>
                    <a:pt x="3182" y="2591"/>
                  </a:cubicBezTo>
                  <a:cubicBezTo>
                    <a:pt x="3195" y="2440"/>
                    <a:pt x="3195" y="2289"/>
                    <a:pt x="3182" y="2138"/>
                  </a:cubicBezTo>
                  <a:cubicBezTo>
                    <a:pt x="3170" y="1849"/>
                    <a:pt x="3157" y="1409"/>
                    <a:pt x="3132" y="868"/>
                  </a:cubicBezTo>
                  <a:lnTo>
                    <a:pt x="3132" y="830"/>
                  </a:lnTo>
                  <a:lnTo>
                    <a:pt x="3107" y="805"/>
                  </a:lnTo>
                  <a:lnTo>
                    <a:pt x="1573" y="25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963100" y="1848675"/>
              <a:ext cx="599550" cy="97175"/>
            </a:xfrm>
            <a:custGeom>
              <a:rect b="b" l="l" r="r" t="t"/>
              <a:pathLst>
                <a:path extrusionOk="0" h="3887" w="23982">
                  <a:moveTo>
                    <a:pt x="16213" y="0"/>
                  </a:moveTo>
                  <a:cubicBezTo>
                    <a:pt x="16170" y="0"/>
                    <a:pt x="16127" y="0"/>
                    <a:pt x="16084" y="1"/>
                  </a:cubicBezTo>
                  <a:cubicBezTo>
                    <a:pt x="7106" y="1"/>
                    <a:pt x="1" y="3886"/>
                    <a:pt x="1" y="3886"/>
                  </a:cubicBezTo>
                  <a:cubicBezTo>
                    <a:pt x="1" y="3886"/>
                    <a:pt x="7131" y="38"/>
                    <a:pt x="16147" y="38"/>
                  </a:cubicBezTo>
                  <a:cubicBezTo>
                    <a:pt x="16192" y="38"/>
                    <a:pt x="16238" y="38"/>
                    <a:pt x="16284" y="38"/>
                  </a:cubicBezTo>
                  <a:cubicBezTo>
                    <a:pt x="18879" y="38"/>
                    <a:pt x="21472" y="390"/>
                    <a:pt x="23981" y="1095"/>
                  </a:cubicBezTo>
                  <a:cubicBezTo>
                    <a:pt x="21457" y="377"/>
                    <a:pt x="18836" y="0"/>
                    <a:pt x="1621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963100" y="1849600"/>
              <a:ext cx="599550" cy="110400"/>
            </a:xfrm>
            <a:custGeom>
              <a:rect b="b" l="l" r="r" t="t"/>
              <a:pathLst>
                <a:path extrusionOk="0" h="4416" w="23982">
                  <a:moveTo>
                    <a:pt x="16284" y="1"/>
                  </a:moveTo>
                  <a:cubicBezTo>
                    <a:pt x="16238" y="1"/>
                    <a:pt x="16193" y="1"/>
                    <a:pt x="16147" y="1"/>
                  </a:cubicBezTo>
                  <a:cubicBezTo>
                    <a:pt x="7131" y="1"/>
                    <a:pt x="1" y="3849"/>
                    <a:pt x="1" y="3849"/>
                  </a:cubicBezTo>
                  <a:cubicBezTo>
                    <a:pt x="2956" y="4214"/>
                    <a:pt x="5936" y="4402"/>
                    <a:pt x="8904" y="4415"/>
                  </a:cubicBezTo>
                  <a:cubicBezTo>
                    <a:pt x="10677" y="4415"/>
                    <a:pt x="12450" y="4327"/>
                    <a:pt x="14223" y="4151"/>
                  </a:cubicBezTo>
                  <a:cubicBezTo>
                    <a:pt x="14210" y="4138"/>
                    <a:pt x="14210" y="4138"/>
                    <a:pt x="14223" y="4138"/>
                  </a:cubicBezTo>
                  <a:lnTo>
                    <a:pt x="13934" y="3786"/>
                  </a:lnTo>
                  <a:cubicBezTo>
                    <a:pt x="13179" y="2856"/>
                    <a:pt x="12500" y="2013"/>
                    <a:pt x="12010" y="1397"/>
                  </a:cubicBezTo>
                  <a:cubicBezTo>
                    <a:pt x="11771" y="1083"/>
                    <a:pt x="11570" y="831"/>
                    <a:pt x="11444" y="655"/>
                  </a:cubicBezTo>
                  <a:cubicBezTo>
                    <a:pt x="11369" y="567"/>
                    <a:pt x="11306" y="467"/>
                    <a:pt x="11255" y="366"/>
                  </a:cubicBezTo>
                  <a:lnTo>
                    <a:pt x="11255" y="366"/>
                  </a:lnTo>
                  <a:cubicBezTo>
                    <a:pt x="11343" y="441"/>
                    <a:pt x="11419" y="517"/>
                    <a:pt x="11494" y="605"/>
                  </a:cubicBezTo>
                  <a:cubicBezTo>
                    <a:pt x="11645" y="768"/>
                    <a:pt x="11846" y="1020"/>
                    <a:pt x="12098" y="1309"/>
                  </a:cubicBezTo>
                  <a:cubicBezTo>
                    <a:pt x="12613" y="1913"/>
                    <a:pt x="13305" y="2755"/>
                    <a:pt x="14072" y="3686"/>
                  </a:cubicBezTo>
                  <a:lnTo>
                    <a:pt x="14349" y="4025"/>
                  </a:lnTo>
                  <a:lnTo>
                    <a:pt x="14386" y="4063"/>
                  </a:lnTo>
                  <a:cubicBezTo>
                    <a:pt x="14399" y="4076"/>
                    <a:pt x="14424" y="4101"/>
                    <a:pt x="14424" y="4126"/>
                  </a:cubicBezTo>
                  <a:cubicBezTo>
                    <a:pt x="21617" y="3308"/>
                    <a:pt x="23981" y="1058"/>
                    <a:pt x="23981" y="1058"/>
                  </a:cubicBezTo>
                  <a:cubicBezTo>
                    <a:pt x="21472" y="353"/>
                    <a:pt x="18891" y="1"/>
                    <a:pt x="1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6244150" y="1858725"/>
              <a:ext cx="79250" cy="94650"/>
            </a:xfrm>
            <a:custGeom>
              <a:rect b="b" l="l" r="r" t="t"/>
              <a:pathLst>
                <a:path extrusionOk="0" h="3786" w="3170">
                  <a:moveTo>
                    <a:pt x="1" y="1"/>
                  </a:moveTo>
                  <a:lnTo>
                    <a:pt x="1" y="1"/>
                  </a:lnTo>
                  <a:cubicBezTo>
                    <a:pt x="51" y="102"/>
                    <a:pt x="114" y="202"/>
                    <a:pt x="189" y="290"/>
                  </a:cubicBezTo>
                  <a:cubicBezTo>
                    <a:pt x="328" y="466"/>
                    <a:pt x="516" y="718"/>
                    <a:pt x="755" y="1020"/>
                  </a:cubicBezTo>
                  <a:cubicBezTo>
                    <a:pt x="1246" y="1648"/>
                    <a:pt x="1925" y="2491"/>
                    <a:pt x="2692" y="3421"/>
                  </a:cubicBezTo>
                  <a:lnTo>
                    <a:pt x="2968" y="3761"/>
                  </a:lnTo>
                  <a:cubicBezTo>
                    <a:pt x="2968" y="3773"/>
                    <a:pt x="2968" y="3773"/>
                    <a:pt x="2968" y="3786"/>
                  </a:cubicBezTo>
                  <a:lnTo>
                    <a:pt x="3170" y="3761"/>
                  </a:lnTo>
                  <a:cubicBezTo>
                    <a:pt x="3170" y="3736"/>
                    <a:pt x="3157" y="3711"/>
                    <a:pt x="3132" y="3698"/>
                  </a:cubicBezTo>
                  <a:lnTo>
                    <a:pt x="3094" y="3660"/>
                  </a:lnTo>
                  <a:lnTo>
                    <a:pt x="2818" y="3321"/>
                  </a:lnTo>
                  <a:cubicBezTo>
                    <a:pt x="2063" y="2390"/>
                    <a:pt x="1359" y="1548"/>
                    <a:pt x="856" y="944"/>
                  </a:cubicBezTo>
                  <a:cubicBezTo>
                    <a:pt x="592" y="642"/>
                    <a:pt x="391" y="403"/>
                    <a:pt x="240" y="240"/>
                  </a:cubicBezTo>
                  <a:cubicBezTo>
                    <a:pt x="164" y="152"/>
                    <a:pt x="89" y="76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6429600" y="3901950"/>
              <a:ext cx="8325" cy="5175"/>
            </a:xfrm>
            <a:custGeom>
              <a:rect b="b" l="l" r="r" t="t"/>
              <a:pathLst>
                <a:path extrusionOk="0" h="207" w="333">
                  <a:moveTo>
                    <a:pt x="189" y="1"/>
                  </a:moveTo>
                  <a:cubicBezTo>
                    <a:pt x="164" y="1"/>
                    <a:pt x="139" y="7"/>
                    <a:pt x="115" y="21"/>
                  </a:cubicBezTo>
                  <a:lnTo>
                    <a:pt x="103" y="21"/>
                  </a:lnTo>
                  <a:cubicBezTo>
                    <a:pt x="1" y="105"/>
                    <a:pt x="144" y="207"/>
                    <a:pt x="245" y="207"/>
                  </a:cubicBezTo>
                  <a:cubicBezTo>
                    <a:pt x="294" y="207"/>
                    <a:pt x="333" y="183"/>
                    <a:pt x="329" y="121"/>
                  </a:cubicBezTo>
                  <a:cubicBezTo>
                    <a:pt x="320" y="47"/>
                    <a:pt x="257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6302625" y="2618250"/>
              <a:ext cx="306850" cy="932050"/>
            </a:xfrm>
            <a:custGeom>
              <a:rect b="b" l="l" r="r" t="t"/>
              <a:pathLst>
                <a:path extrusionOk="0" h="37282" w="12274">
                  <a:moveTo>
                    <a:pt x="7458" y="1"/>
                  </a:moveTo>
                  <a:cubicBezTo>
                    <a:pt x="2641" y="1"/>
                    <a:pt x="1" y="2717"/>
                    <a:pt x="139" y="7784"/>
                  </a:cubicBezTo>
                  <a:cubicBezTo>
                    <a:pt x="340" y="16071"/>
                    <a:pt x="1195" y="24358"/>
                    <a:pt x="3295" y="32381"/>
                  </a:cubicBezTo>
                  <a:cubicBezTo>
                    <a:pt x="3660" y="33751"/>
                    <a:pt x="4087" y="35185"/>
                    <a:pt x="5081" y="36203"/>
                  </a:cubicBezTo>
                  <a:cubicBezTo>
                    <a:pt x="5709" y="36856"/>
                    <a:pt x="6642" y="37281"/>
                    <a:pt x="7532" y="37281"/>
                  </a:cubicBezTo>
                  <a:cubicBezTo>
                    <a:pt x="8032" y="37281"/>
                    <a:pt x="8518" y="37147"/>
                    <a:pt x="8929" y="36845"/>
                  </a:cubicBezTo>
                  <a:cubicBezTo>
                    <a:pt x="9910" y="36115"/>
                    <a:pt x="10136" y="34770"/>
                    <a:pt x="10262" y="33550"/>
                  </a:cubicBezTo>
                  <a:cubicBezTo>
                    <a:pt x="11318" y="24157"/>
                    <a:pt x="11909" y="16285"/>
                    <a:pt x="12022" y="6829"/>
                  </a:cubicBezTo>
                  <a:cubicBezTo>
                    <a:pt x="12022" y="6829"/>
                    <a:pt x="12274" y="1"/>
                    <a:pt x="745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6313000" y="2623275"/>
              <a:ext cx="118550" cy="543575"/>
            </a:xfrm>
            <a:custGeom>
              <a:rect b="b" l="l" r="r" t="t"/>
              <a:pathLst>
                <a:path extrusionOk="0" h="21743" w="4742">
                  <a:moveTo>
                    <a:pt x="4326" y="1"/>
                  </a:moveTo>
                  <a:cubicBezTo>
                    <a:pt x="4050" y="1"/>
                    <a:pt x="3786" y="51"/>
                    <a:pt x="3547" y="177"/>
                  </a:cubicBezTo>
                  <a:cubicBezTo>
                    <a:pt x="3735" y="177"/>
                    <a:pt x="3924" y="189"/>
                    <a:pt x="4113" y="215"/>
                  </a:cubicBezTo>
                  <a:cubicBezTo>
                    <a:pt x="4314" y="139"/>
                    <a:pt x="4528" y="89"/>
                    <a:pt x="4741" y="39"/>
                  </a:cubicBezTo>
                  <a:cubicBezTo>
                    <a:pt x="4603" y="13"/>
                    <a:pt x="4477" y="1"/>
                    <a:pt x="4339" y="1"/>
                  </a:cubicBezTo>
                  <a:close/>
                  <a:moveTo>
                    <a:pt x="1" y="13908"/>
                  </a:moveTo>
                  <a:cubicBezTo>
                    <a:pt x="38" y="16059"/>
                    <a:pt x="416" y="19064"/>
                    <a:pt x="818" y="21743"/>
                  </a:cubicBezTo>
                  <a:cubicBezTo>
                    <a:pt x="453" y="19140"/>
                    <a:pt x="189" y="16524"/>
                    <a:pt x="13" y="1390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6313325" y="2624225"/>
              <a:ext cx="178275" cy="697600"/>
            </a:xfrm>
            <a:custGeom>
              <a:rect b="b" l="l" r="r" t="t"/>
              <a:pathLst>
                <a:path extrusionOk="0" h="27904" w="7131">
                  <a:moveTo>
                    <a:pt x="4716" y="1"/>
                  </a:moveTo>
                  <a:cubicBezTo>
                    <a:pt x="4502" y="51"/>
                    <a:pt x="4288" y="114"/>
                    <a:pt x="4087" y="177"/>
                  </a:cubicBezTo>
                  <a:cubicBezTo>
                    <a:pt x="4766" y="252"/>
                    <a:pt x="5407" y="453"/>
                    <a:pt x="5822" y="994"/>
                  </a:cubicBezTo>
                  <a:cubicBezTo>
                    <a:pt x="6388" y="1711"/>
                    <a:pt x="6262" y="2754"/>
                    <a:pt x="6112" y="3660"/>
                  </a:cubicBezTo>
                  <a:cubicBezTo>
                    <a:pt x="5659" y="6376"/>
                    <a:pt x="5181" y="9205"/>
                    <a:pt x="3622" y="11469"/>
                  </a:cubicBezTo>
                  <a:cubicBezTo>
                    <a:pt x="2754" y="12701"/>
                    <a:pt x="1459" y="13556"/>
                    <a:pt x="0" y="13870"/>
                  </a:cubicBezTo>
                  <a:cubicBezTo>
                    <a:pt x="189" y="16499"/>
                    <a:pt x="440" y="19114"/>
                    <a:pt x="805" y="21705"/>
                  </a:cubicBezTo>
                  <a:cubicBezTo>
                    <a:pt x="1321" y="25062"/>
                    <a:pt x="1874" y="27904"/>
                    <a:pt x="1874" y="27904"/>
                  </a:cubicBezTo>
                  <a:cubicBezTo>
                    <a:pt x="4125" y="26118"/>
                    <a:pt x="4766" y="23188"/>
                    <a:pt x="4904" y="20309"/>
                  </a:cubicBezTo>
                  <a:cubicBezTo>
                    <a:pt x="5043" y="17429"/>
                    <a:pt x="4653" y="14524"/>
                    <a:pt x="5156" y="11682"/>
                  </a:cubicBezTo>
                  <a:cubicBezTo>
                    <a:pt x="5671" y="8740"/>
                    <a:pt x="7130" y="5898"/>
                    <a:pt x="6791" y="2918"/>
                  </a:cubicBezTo>
                  <a:cubicBezTo>
                    <a:pt x="6690" y="1975"/>
                    <a:pt x="6363" y="1007"/>
                    <a:pt x="5621" y="415"/>
                  </a:cubicBezTo>
                  <a:cubicBezTo>
                    <a:pt x="5357" y="214"/>
                    <a:pt x="5055" y="63"/>
                    <a:pt x="4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6406050" y="2916275"/>
              <a:ext cx="81775" cy="634100"/>
            </a:xfrm>
            <a:custGeom>
              <a:rect b="b" l="l" r="r" t="t"/>
              <a:pathLst>
                <a:path extrusionOk="0" h="25364" w="3271">
                  <a:moveTo>
                    <a:pt x="1" y="0"/>
                  </a:moveTo>
                  <a:cubicBezTo>
                    <a:pt x="1" y="89"/>
                    <a:pt x="1" y="177"/>
                    <a:pt x="13" y="265"/>
                  </a:cubicBezTo>
                  <a:cubicBezTo>
                    <a:pt x="26" y="453"/>
                    <a:pt x="39" y="692"/>
                    <a:pt x="64" y="1006"/>
                  </a:cubicBezTo>
                  <a:cubicBezTo>
                    <a:pt x="101" y="1648"/>
                    <a:pt x="177" y="2591"/>
                    <a:pt x="277" y="3735"/>
                  </a:cubicBezTo>
                  <a:cubicBezTo>
                    <a:pt x="491" y="6049"/>
                    <a:pt x="818" y="9230"/>
                    <a:pt x="1271" y="12726"/>
                  </a:cubicBezTo>
                  <a:cubicBezTo>
                    <a:pt x="1724" y="16235"/>
                    <a:pt x="2214" y="19403"/>
                    <a:pt x="2591" y="21679"/>
                  </a:cubicBezTo>
                  <a:cubicBezTo>
                    <a:pt x="2780" y="22824"/>
                    <a:pt x="2943" y="23754"/>
                    <a:pt x="3069" y="24383"/>
                  </a:cubicBezTo>
                  <a:cubicBezTo>
                    <a:pt x="3119" y="24685"/>
                    <a:pt x="3170" y="24924"/>
                    <a:pt x="3207" y="25112"/>
                  </a:cubicBezTo>
                  <a:cubicBezTo>
                    <a:pt x="3220" y="25200"/>
                    <a:pt x="3245" y="25288"/>
                    <a:pt x="3270" y="25364"/>
                  </a:cubicBezTo>
                  <a:cubicBezTo>
                    <a:pt x="3270" y="25276"/>
                    <a:pt x="3258" y="25188"/>
                    <a:pt x="3245" y="25112"/>
                  </a:cubicBezTo>
                  <a:cubicBezTo>
                    <a:pt x="3220" y="24924"/>
                    <a:pt x="3182" y="24672"/>
                    <a:pt x="3132" y="24370"/>
                  </a:cubicBezTo>
                  <a:cubicBezTo>
                    <a:pt x="3031" y="23704"/>
                    <a:pt x="2893" y="22786"/>
                    <a:pt x="2717" y="21667"/>
                  </a:cubicBezTo>
                  <a:cubicBezTo>
                    <a:pt x="2365" y="19366"/>
                    <a:pt x="1887" y="16209"/>
                    <a:pt x="1447" y="12701"/>
                  </a:cubicBezTo>
                  <a:cubicBezTo>
                    <a:pt x="994" y="9205"/>
                    <a:pt x="642" y="6024"/>
                    <a:pt x="403" y="3723"/>
                  </a:cubicBezTo>
                  <a:cubicBezTo>
                    <a:pt x="277" y="2578"/>
                    <a:pt x="189" y="1660"/>
                    <a:pt x="127" y="994"/>
                  </a:cubicBezTo>
                  <a:cubicBezTo>
                    <a:pt x="89" y="692"/>
                    <a:pt x="64" y="441"/>
                    <a:pt x="39" y="252"/>
                  </a:cubicBezTo>
                  <a:cubicBezTo>
                    <a:pt x="39" y="164"/>
                    <a:pt x="26" y="7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6042950" y="2627775"/>
              <a:ext cx="430400" cy="346700"/>
            </a:xfrm>
            <a:custGeom>
              <a:rect b="b" l="l" r="r" t="t"/>
              <a:pathLst>
                <a:path extrusionOk="0" h="13868" w="17216">
                  <a:moveTo>
                    <a:pt x="14192" y="0"/>
                  </a:moveTo>
                  <a:cubicBezTo>
                    <a:pt x="14033" y="0"/>
                    <a:pt x="13875" y="4"/>
                    <a:pt x="13720" y="9"/>
                  </a:cubicBezTo>
                  <a:lnTo>
                    <a:pt x="3660" y="336"/>
                  </a:lnTo>
                  <a:cubicBezTo>
                    <a:pt x="3660" y="336"/>
                    <a:pt x="1" y="1380"/>
                    <a:pt x="1" y="3593"/>
                  </a:cubicBezTo>
                  <a:cubicBezTo>
                    <a:pt x="1" y="5794"/>
                    <a:pt x="4352" y="11905"/>
                    <a:pt x="7433" y="13402"/>
                  </a:cubicBezTo>
                  <a:cubicBezTo>
                    <a:pt x="8081" y="13717"/>
                    <a:pt x="8809" y="13867"/>
                    <a:pt x="9555" y="13867"/>
                  </a:cubicBezTo>
                  <a:cubicBezTo>
                    <a:pt x="11395" y="13867"/>
                    <a:pt x="13339" y="12950"/>
                    <a:pt x="14449" y="11339"/>
                  </a:cubicBezTo>
                  <a:cubicBezTo>
                    <a:pt x="16009" y="9063"/>
                    <a:pt x="16499" y="6247"/>
                    <a:pt x="16939" y="3518"/>
                  </a:cubicBezTo>
                  <a:cubicBezTo>
                    <a:pt x="17103" y="2612"/>
                    <a:pt x="17216" y="1581"/>
                    <a:pt x="16650" y="852"/>
                  </a:cubicBezTo>
                  <a:cubicBezTo>
                    <a:pt x="16092" y="133"/>
                    <a:pt x="15121" y="0"/>
                    <a:pt x="14192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6360150" y="3563925"/>
              <a:ext cx="217275" cy="758550"/>
            </a:xfrm>
            <a:custGeom>
              <a:rect b="b" l="l" r="r" t="t"/>
              <a:pathLst>
                <a:path extrusionOk="0" h="30342" w="8691">
                  <a:moveTo>
                    <a:pt x="5520" y="0"/>
                  </a:moveTo>
                  <a:cubicBezTo>
                    <a:pt x="4854" y="0"/>
                    <a:pt x="4191" y="135"/>
                    <a:pt x="3534" y="263"/>
                  </a:cubicBezTo>
                  <a:lnTo>
                    <a:pt x="3396" y="225"/>
                  </a:lnTo>
                  <a:cubicBezTo>
                    <a:pt x="2302" y="275"/>
                    <a:pt x="1397" y="1143"/>
                    <a:pt x="969" y="2136"/>
                  </a:cubicBezTo>
                  <a:cubicBezTo>
                    <a:pt x="542" y="3130"/>
                    <a:pt x="504" y="4249"/>
                    <a:pt x="454" y="5330"/>
                  </a:cubicBezTo>
                  <a:cubicBezTo>
                    <a:pt x="227" y="11932"/>
                    <a:pt x="1" y="18534"/>
                    <a:pt x="366" y="25123"/>
                  </a:cubicBezTo>
                  <a:cubicBezTo>
                    <a:pt x="441" y="26556"/>
                    <a:pt x="579" y="28065"/>
                    <a:pt x="1447" y="29197"/>
                  </a:cubicBezTo>
                  <a:cubicBezTo>
                    <a:pt x="1988" y="29893"/>
                    <a:pt x="2904" y="30341"/>
                    <a:pt x="3758" y="30341"/>
                  </a:cubicBezTo>
                  <a:cubicBezTo>
                    <a:pt x="4293" y="30341"/>
                    <a:pt x="4804" y="30165"/>
                    <a:pt x="5182" y="29763"/>
                  </a:cubicBezTo>
                  <a:cubicBezTo>
                    <a:pt x="5748" y="29172"/>
                    <a:pt x="5861" y="28304"/>
                    <a:pt x="5949" y="27487"/>
                  </a:cubicBezTo>
                  <a:cubicBezTo>
                    <a:pt x="6804" y="19628"/>
                    <a:pt x="7659" y="11768"/>
                    <a:pt x="8514" y="3909"/>
                  </a:cubicBezTo>
                  <a:cubicBezTo>
                    <a:pt x="8602" y="3029"/>
                    <a:pt x="8690" y="2061"/>
                    <a:pt x="8237" y="1294"/>
                  </a:cubicBezTo>
                  <a:cubicBezTo>
                    <a:pt x="7797" y="552"/>
                    <a:pt x="6942" y="149"/>
                    <a:pt x="6087" y="36"/>
                  </a:cubicBezTo>
                  <a:cubicBezTo>
                    <a:pt x="5898" y="11"/>
                    <a:pt x="5709" y="0"/>
                    <a:pt x="5520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6399150" y="3576775"/>
              <a:ext cx="42150" cy="768950"/>
            </a:xfrm>
            <a:custGeom>
              <a:rect b="b" l="l" r="r" t="t"/>
              <a:pathLst>
                <a:path extrusionOk="0" h="30758" w="1686">
                  <a:moveTo>
                    <a:pt x="1685" y="0"/>
                  </a:moveTo>
                  <a:lnTo>
                    <a:pt x="1685" y="0"/>
                  </a:lnTo>
                  <a:cubicBezTo>
                    <a:pt x="1660" y="13"/>
                    <a:pt x="1647" y="38"/>
                    <a:pt x="1635" y="63"/>
                  </a:cubicBezTo>
                  <a:lnTo>
                    <a:pt x="1484" y="252"/>
                  </a:lnTo>
                  <a:cubicBezTo>
                    <a:pt x="1321" y="503"/>
                    <a:pt x="1182" y="767"/>
                    <a:pt x="1069" y="1044"/>
                  </a:cubicBezTo>
                  <a:cubicBezTo>
                    <a:pt x="742" y="1773"/>
                    <a:pt x="541" y="2917"/>
                    <a:pt x="491" y="4313"/>
                  </a:cubicBezTo>
                  <a:cubicBezTo>
                    <a:pt x="403" y="7130"/>
                    <a:pt x="289" y="10990"/>
                    <a:pt x="151" y="15266"/>
                  </a:cubicBezTo>
                  <a:cubicBezTo>
                    <a:pt x="25" y="19541"/>
                    <a:pt x="0" y="23427"/>
                    <a:pt x="126" y="26231"/>
                  </a:cubicBezTo>
                  <a:cubicBezTo>
                    <a:pt x="201" y="27627"/>
                    <a:pt x="277" y="28759"/>
                    <a:pt x="352" y="29538"/>
                  </a:cubicBezTo>
                  <a:cubicBezTo>
                    <a:pt x="390" y="29928"/>
                    <a:pt x="428" y="30230"/>
                    <a:pt x="453" y="30444"/>
                  </a:cubicBezTo>
                  <a:cubicBezTo>
                    <a:pt x="465" y="30532"/>
                    <a:pt x="478" y="30607"/>
                    <a:pt x="478" y="30670"/>
                  </a:cubicBezTo>
                  <a:cubicBezTo>
                    <a:pt x="478" y="30695"/>
                    <a:pt x="491" y="30720"/>
                    <a:pt x="503" y="30758"/>
                  </a:cubicBezTo>
                  <a:cubicBezTo>
                    <a:pt x="503" y="30733"/>
                    <a:pt x="503" y="30695"/>
                    <a:pt x="503" y="30670"/>
                  </a:cubicBezTo>
                  <a:cubicBezTo>
                    <a:pt x="491" y="30607"/>
                    <a:pt x="491" y="30532"/>
                    <a:pt x="491" y="30444"/>
                  </a:cubicBezTo>
                  <a:cubicBezTo>
                    <a:pt x="465" y="30217"/>
                    <a:pt x="453" y="29915"/>
                    <a:pt x="428" y="29538"/>
                  </a:cubicBezTo>
                  <a:cubicBezTo>
                    <a:pt x="365" y="28759"/>
                    <a:pt x="302" y="27627"/>
                    <a:pt x="252" y="26218"/>
                  </a:cubicBezTo>
                  <a:cubicBezTo>
                    <a:pt x="151" y="23427"/>
                    <a:pt x="214" y="19541"/>
                    <a:pt x="327" y="15278"/>
                  </a:cubicBezTo>
                  <a:cubicBezTo>
                    <a:pt x="440" y="11003"/>
                    <a:pt x="541" y="7143"/>
                    <a:pt x="616" y="4326"/>
                  </a:cubicBezTo>
                  <a:cubicBezTo>
                    <a:pt x="654" y="2930"/>
                    <a:pt x="830" y="1798"/>
                    <a:pt x="1132" y="1081"/>
                  </a:cubicBezTo>
                  <a:cubicBezTo>
                    <a:pt x="1232" y="792"/>
                    <a:pt x="1371" y="528"/>
                    <a:pt x="1522" y="264"/>
                  </a:cubicBezTo>
                  <a:lnTo>
                    <a:pt x="1647" y="63"/>
                  </a:lnTo>
                  <a:cubicBezTo>
                    <a:pt x="1673" y="25"/>
                    <a:pt x="1685" y="0"/>
                    <a:pt x="1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6379975" y="4250875"/>
              <a:ext cx="144950" cy="117175"/>
            </a:xfrm>
            <a:custGeom>
              <a:rect b="b" l="l" r="r" t="t"/>
              <a:pathLst>
                <a:path extrusionOk="0" h="4687" w="5798">
                  <a:moveTo>
                    <a:pt x="2830" y="0"/>
                  </a:moveTo>
                  <a:cubicBezTo>
                    <a:pt x="2712" y="0"/>
                    <a:pt x="2594" y="7"/>
                    <a:pt x="2477" y="21"/>
                  </a:cubicBezTo>
                  <a:cubicBezTo>
                    <a:pt x="1937" y="59"/>
                    <a:pt x="1434" y="235"/>
                    <a:pt x="993" y="537"/>
                  </a:cubicBezTo>
                  <a:cubicBezTo>
                    <a:pt x="453" y="952"/>
                    <a:pt x="176" y="1618"/>
                    <a:pt x="88" y="2285"/>
                  </a:cubicBezTo>
                  <a:cubicBezTo>
                    <a:pt x="0" y="2964"/>
                    <a:pt x="88" y="3643"/>
                    <a:pt x="176" y="4309"/>
                  </a:cubicBezTo>
                  <a:lnTo>
                    <a:pt x="5797" y="4687"/>
                  </a:lnTo>
                  <a:lnTo>
                    <a:pt x="5282" y="2222"/>
                  </a:lnTo>
                  <a:cubicBezTo>
                    <a:pt x="5168" y="1417"/>
                    <a:pt x="4728" y="613"/>
                    <a:pt x="3999" y="248"/>
                  </a:cubicBezTo>
                  <a:cubicBezTo>
                    <a:pt x="3630" y="83"/>
                    <a:pt x="3230" y="0"/>
                    <a:pt x="2830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6374925" y="4355775"/>
              <a:ext cx="258450" cy="38150"/>
            </a:xfrm>
            <a:custGeom>
              <a:rect b="b" l="l" r="r" t="t"/>
              <a:pathLst>
                <a:path extrusionOk="0" h="1526" w="10338">
                  <a:moveTo>
                    <a:pt x="177" y="0"/>
                  </a:moveTo>
                  <a:lnTo>
                    <a:pt x="1" y="1321"/>
                  </a:lnTo>
                  <a:cubicBezTo>
                    <a:pt x="1" y="1321"/>
                    <a:pt x="5010" y="1525"/>
                    <a:pt x="8024" y="1525"/>
                  </a:cubicBezTo>
                  <a:cubicBezTo>
                    <a:pt x="9303" y="1525"/>
                    <a:pt x="10223" y="1488"/>
                    <a:pt x="10249" y="1384"/>
                  </a:cubicBezTo>
                  <a:cubicBezTo>
                    <a:pt x="10337" y="1031"/>
                    <a:pt x="6037" y="63"/>
                    <a:pt x="6037" y="63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6287850" y="2635850"/>
              <a:ext cx="76725" cy="338600"/>
            </a:xfrm>
            <a:custGeom>
              <a:rect b="b" l="l" r="r" t="t"/>
              <a:pathLst>
                <a:path extrusionOk="0" h="13544" w="3069">
                  <a:moveTo>
                    <a:pt x="2201" y="1"/>
                  </a:moveTo>
                  <a:lnTo>
                    <a:pt x="2201" y="1"/>
                  </a:lnTo>
                  <a:cubicBezTo>
                    <a:pt x="2239" y="189"/>
                    <a:pt x="2277" y="365"/>
                    <a:pt x="2340" y="542"/>
                  </a:cubicBezTo>
                  <a:cubicBezTo>
                    <a:pt x="2390" y="705"/>
                    <a:pt x="2440" y="931"/>
                    <a:pt x="2490" y="1183"/>
                  </a:cubicBezTo>
                  <a:cubicBezTo>
                    <a:pt x="2541" y="1434"/>
                    <a:pt x="2604" y="1711"/>
                    <a:pt x="2667" y="2038"/>
                  </a:cubicBezTo>
                  <a:cubicBezTo>
                    <a:pt x="2717" y="2352"/>
                    <a:pt x="2755" y="2704"/>
                    <a:pt x="2805" y="3069"/>
                  </a:cubicBezTo>
                  <a:cubicBezTo>
                    <a:pt x="2855" y="3446"/>
                    <a:pt x="2868" y="3861"/>
                    <a:pt x="2893" y="4276"/>
                  </a:cubicBezTo>
                  <a:cubicBezTo>
                    <a:pt x="2905" y="5207"/>
                    <a:pt x="2843" y="6125"/>
                    <a:pt x="2717" y="7043"/>
                  </a:cubicBezTo>
                  <a:cubicBezTo>
                    <a:pt x="2566" y="7948"/>
                    <a:pt x="2340" y="8841"/>
                    <a:pt x="2050" y="9721"/>
                  </a:cubicBezTo>
                  <a:cubicBezTo>
                    <a:pt x="1887" y="10111"/>
                    <a:pt x="1761" y="10501"/>
                    <a:pt x="1598" y="10840"/>
                  </a:cubicBezTo>
                  <a:cubicBezTo>
                    <a:pt x="1522" y="11004"/>
                    <a:pt x="1434" y="11180"/>
                    <a:pt x="1359" y="11331"/>
                  </a:cubicBezTo>
                  <a:lnTo>
                    <a:pt x="1120" y="11783"/>
                  </a:lnTo>
                  <a:cubicBezTo>
                    <a:pt x="982" y="12060"/>
                    <a:pt x="805" y="12311"/>
                    <a:pt x="680" y="12525"/>
                  </a:cubicBezTo>
                  <a:cubicBezTo>
                    <a:pt x="567" y="12714"/>
                    <a:pt x="441" y="12890"/>
                    <a:pt x="315" y="13066"/>
                  </a:cubicBezTo>
                  <a:cubicBezTo>
                    <a:pt x="189" y="13217"/>
                    <a:pt x="89" y="13380"/>
                    <a:pt x="1" y="13544"/>
                  </a:cubicBezTo>
                  <a:cubicBezTo>
                    <a:pt x="126" y="13405"/>
                    <a:pt x="252" y="13267"/>
                    <a:pt x="365" y="13116"/>
                  </a:cubicBezTo>
                  <a:cubicBezTo>
                    <a:pt x="504" y="12940"/>
                    <a:pt x="642" y="12764"/>
                    <a:pt x="755" y="12588"/>
                  </a:cubicBezTo>
                  <a:cubicBezTo>
                    <a:pt x="931" y="12349"/>
                    <a:pt x="1082" y="12098"/>
                    <a:pt x="1233" y="11846"/>
                  </a:cubicBezTo>
                  <a:cubicBezTo>
                    <a:pt x="1308" y="11708"/>
                    <a:pt x="1396" y="11557"/>
                    <a:pt x="1484" y="11406"/>
                  </a:cubicBezTo>
                  <a:cubicBezTo>
                    <a:pt x="1560" y="11243"/>
                    <a:pt x="1635" y="11079"/>
                    <a:pt x="1723" y="10903"/>
                  </a:cubicBezTo>
                  <a:cubicBezTo>
                    <a:pt x="1899" y="10564"/>
                    <a:pt x="2038" y="10174"/>
                    <a:pt x="2189" y="9784"/>
                  </a:cubicBezTo>
                  <a:cubicBezTo>
                    <a:pt x="2503" y="8904"/>
                    <a:pt x="2742" y="7986"/>
                    <a:pt x="2880" y="7068"/>
                  </a:cubicBezTo>
                  <a:cubicBezTo>
                    <a:pt x="3019" y="6150"/>
                    <a:pt x="3069" y="5207"/>
                    <a:pt x="3044" y="4276"/>
                  </a:cubicBezTo>
                  <a:cubicBezTo>
                    <a:pt x="3019" y="3849"/>
                    <a:pt x="2981" y="3446"/>
                    <a:pt x="2943" y="3069"/>
                  </a:cubicBezTo>
                  <a:cubicBezTo>
                    <a:pt x="2918" y="2679"/>
                    <a:pt x="2843" y="2340"/>
                    <a:pt x="2792" y="2013"/>
                  </a:cubicBezTo>
                  <a:cubicBezTo>
                    <a:pt x="2742" y="1698"/>
                    <a:pt x="2654" y="1409"/>
                    <a:pt x="2591" y="1158"/>
                  </a:cubicBezTo>
                  <a:cubicBezTo>
                    <a:pt x="2541" y="944"/>
                    <a:pt x="2478" y="743"/>
                    <a:pt x="2402" y="529"/>
                  </a:cubicBezTo>
                  <a:cubicBezTo>
                    <a:pt x="2352" y="353"/>
                    <a:pt x="2289" y="177"/>
                    <a:pt x="2201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6452575" y="3129425"/>
              <a:ext cx="9775" cy="7250"/>
            </a:xfrm>
            <a:custGeom>
              <a:rect b="b" l="l" r="r" t="t"/>
              <a:pathLst>
                <a:path extrusionOk="0" h="290" w="391">
                  <a:moveTo>
                    <a:pt x="189" y="0"/>
                  </a:moveTo>
                  <a:cubicBezTo>
                    <a:pt x="1" y="13"/>
                    <a:pt x="13" y="289"/>
                    <a:pt x="189" y="289"/>
                  </a:cubicBezTo>
                  <a:cubicBezTo>
                    <a:pt x="366" y="289"/>
                    <a:pt x="391" y="13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6475625" y="3310500"/>
              <a:ext cx="10325" cy="7075"/>
            </a:xfrm>
            <a:custGeom>
              <a:rect b="b" l="l" r="r" t="t"/>
              <a:pathLst>
                <a:path extrusionOk="0" h="283" w="413">
                  <a:moveTo>
                    <a:pt x="213" y="0"/>
                  </a:moveTo>
                  <a:cubicBezTo>
                    <a:pt x="188" y="0"/>
                    <a:pt x="162" y="8"/>
                    <a:pt x="135" y="25"/>
                  </a:cubicBezTo>
                  <a:lnTo>
                    <a:pt x="123" y="25"/>
                  </a:lnTo>
                  <a:cubicBezTo>
                    <a:pt x="0" y="117"/>
                    <a:pt x="92" y="283"/>
                    <a:pt x="212" y="283"/>
                  </a:cubicBezTo>
                  <a:cubicBezTo>
                    <a:pt x="240" y="283"/>
                    <a:pt x="270" y="273"/>
                    <a:pt x="299" y="252"/>
                  </a:cubicBezTo>
                  <a:cubicBezTo>
                    <a:pt x="413" y="169"/>
                    <a:pt x="330" y="0"/>
                    <a:pt x="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432525" y="2943825"/>
              <a:ext cx="10325" cy="7075"/>
            </a:xfrm>
            <a:custGeom>
              <a:rect b="b" l="l" r="r" t="t"/>
              <a:pathLst>
                <a:path extrusionOk="0" h="283" w="413">
                  <a:moveTo>
                    <a:pt x="218" y="0"/>
                  </a:moveTo>
                  <a:cubicBezTo>
                    <a:pt x="192" y="0"/>
                    <a:pt x="164" y="9"/>
                    <a:pt x="136" y="30"/>
                  </a:cubicBezTo>
                  <a:lnTo>
                    <a:pt x="124" y="30"/>
                  </a:lnTo>
                  <a:cubicBezTo>
                    <a:pt x="0" y="123"/>
                    <a:pt x="96" y="283"/>
                    <a:pt x="217" y="283"/>
                  </a:cubicBezTo>
                  <a:cubicBezTo>
                    <a:pt x="244" y="283"/>
                    <a:pt x="272" y="275"/>
                    <a:pt x="300" y="257"/>
                  </a:cubicBezTo>
                  <a:cubicBezTo>
                    <a:pt x="413" y="175"/>
                    <a:pt x="333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6434025" y="3728775"/>
              <a:ext cx="6375" cy="7000"/>
            </a:xfrm>
            <a:custGeom>
              <a:rect b="b" l="l" r="r" t="t"/>
              <a:pathLst>
                <a:path extrusionOk="0" h="280" w="255">
                  <a:moveTo>
                    <a:pt x="128" y="0"/>
                  </a:moveTo>
                  <a:cubicBezTo>
                    <a:pt x="112" y="0"/>
                    <a:pt x="95" y="6"/>
                    <a:pt x="76" y="19"/>
                  </a:cubicBezTo>
                  <a:lnTo>
                    <a:pt x="64" y="19"/>
                  </a:lnTo>
                  <a:cubicBezTo>
                    <a:pt x="1" y="94"/>
                    <a:pt x="14" y="207"/>
                    <a:pt x="102" y="270"/>
                  </a:cubicBezTo>
                  <a:cubicBezTo>
                    <a:pt x="116" y="276"/>
                    <a:pt x="128" y="279"/>
                    <a:pt x="140" y="279"/>
                  </a:cubicBezTo>
                  <a:cubicBezTo>
                    <a:pt x="254" y="279"/>
                    <a:pt x="235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6379650" y="4307500"/>
              <a:ext cx="135200" cy="15725"/>
            </a:xfrm>
            <a:custGeom>
              <a:rect b="b" l="l" r="r" t="t"/>
              <a:pathLst>
                <a:path extrusionOk="0" h="629" w="5408">
                  <a:moveTo>
                    <a:pt x="5386" y="1"/>
                  </a:moveTo>
                  <a:cubicBezTo>
                    <a:pt x="5220" y="1"/>
                    <a:pt x="4114" y="342"/>
                    <a:pt x="2717" y="435"/>
                  </a:cubicBezTo>
                  <a:cubicBezTo>
                    <a:pt x="2472" y="451"/>
                    <a:pt x="2236" y="458"/>
                    <a:pt x="2011" y="458"/>
                  </a:cubicBezTo>
                  <a:cubicBezTo>
                    <a:pt x="1008" y="458"/>
                    <a:pt x="236" y="325"/>
                    <a:pt x="46" y="325"/>
                  </a:cubicBezTo>
                  <a:cubicBezTo>
                    <a:pt x="17" y="325"/>
                    <a:pt x="2" y="327"/>
                    <a:pt x="1" y="334"/>
                  </a:cubicBezTo>
                  <a:cubicBezTo>
                    <a:pt x="1" y="359"/>
                    <a:pt x="290" y="447"/>
                    <a:pt x="780" y="523"/>
                  </a:cubicBezTo>
                  <a:cubicBezTo>
                    <a:pt x="1238" y="594"/>
                    <a:pt x="1698" y="629"/>
                    <a:pt x="2158" y="629"/>
                  </a:cubicBezTo>
                  <a:cubicBezTo>
                    <a:pt x="3000" y="629"/>
                    <a:pt x="3840" y="512"/>
                    <a:pt x="4653" y="284"/>
                  </a:cubicBezTo>
                  <a:cubicBezTo>
                    <a:pt x="5131" y="146"/>
                    <a:pt x="5408" y="20"/>
                    <a:pt x="5408" y="7"/>
                  </a:cubicBezTo>
                  <a:cubicBezTo>
                    <a:pt x="5407" y="3"/>
                    <a:pt x="5399" y="1"/>
                    <a:pt x="5386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6364875" y="3594375"/>
              <a:ext cx="33650" cy="346450"/>
            </a:xfrm>
            <a:custGeom>
              <a:rect b="b" l="l" r="r" t="t"/>
              <a:pathLst>
                <a:path extrusionOk="0" h="13858" w="1346">
                  <a:moveTo>
                    <a:pt x="1346" y="0"/>
                  </a:moveTo>
                  <a:cubicBezTo>
                    <a:pt x="1296" y="38"/>
                    <a:pt x="1233" y="76"/>
                    <a:pt x="1183" y="113"/>
                  </a:cubicBezTo>
                  <a:cubicBezTo>
                    <a:pt x="742" y="466"/>
                    <a:pt x="604" y="1057"/>
                    <a:pt x="541" y="1635"/>
                  </a:cubicBezTo>
                  <a:cubicBezTo>
                    <a:pt x="604" y="1383"/>
                    <a:pt x="680" y="1157"/>
                    <a:pt x="780" y="918"/>
                  </a:cubicBezTo>
                  <a:cubicBezTo>
                    <a:pt x="918" y="591"/>
                    <a:pt x="1120" y="277"/>
                    <a:pt x="1346" y="0"/>
                  </a:cubicBezTo>
                  <a:close/>
                  <a:moveTo>
                    <a:pt x="214" y="5571"/>
                  </a:moveTo>
                  <a:cubicBezTo>
                    <a:pt x="63" y="8337"/>
                    <a:pt x="0" y="11091"/>
                    <a:pt x="0" y="13858"/>
                  </a:cubicBezTo>
                  <a:cubicBezTo>
                    <a:pt x="38" y="11091"/>
                    <a:pt x="126" y="8337"/>
                    <a:pt x="214" y="557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6364875" y="3589975"/>
              <a:ext cx="126725" cy="475975"/>
            </a:xfrm>
            <a:custGeom>
              <a:rect b="b" l="l" r="r" t="t"/>
              <a:pathLst>
                <a:path extrusionOk="0" h="19039" w="5069">
                  <a:moveTo>
                    <a:pt x="2928" y="5557"/>
                  </a:moveTo>
                  <a:cubicBezTo>
                    <a:pt x="3111" y="5557"/>
                    <a:pt x="3111" y="5836"/>
                    <a:pt x="2928" y="5836"/>
                  </a:cubicBezTo>
                  <a:cubicBezTo>
                    <a:pt x="2921" y="5836"/>
                    <a:pt x="2913" y="5836"/>
                    <a:pt x="2905" y="5835"/>
                  </a:cubicBezTo>
                  <a:lnTo>
                    <a:pt x="2905" y="5822"/>
                  </a:lnTo>
                  <a:lnTo>
                    <a:pt x="2868" y="5822"/>
                  </a:lnTo>
                  <a:cubicBezTo>
                    <a:pt x="2780" y="5759"/>
                    <a:pt x="2767" y="5646"/>
                    <a:pt x="2830" y="5571"/>
                  </a:cubicBezTo>
                  <a:lnTo>
                    <a:pt x="2842" y="5571"/>
                  </a:lnTo>
                  <a:cubicBezTo>
                    <a:pt x="2855" y="5558"/>
                    <a:pt x="2880" y="5558"/>
                    <a:pt x="2905" y="5558"/>
                  </a:cubicBezTo>
                  <a:cubicBezTo>
                    <a:pt x="2913" y="5557"/>
                    <a:pt x="2921" y="5557"/>
                    <a:pt x="2928" y="5557"/>
                  </a:cubicBezTo>
                  <a:close/>
                  <a:moveTo>
                    <a:pt x="2692" y="88"/>
                  </a:moveTo>
                  <a:lnTo>
                    <a:pt x="2704" y="101"/>
                  </a:lnTo>
                  <a:cubicBezTo>
                    <a:pt x="2629" y="252"/>
                    <a:pt x="2553" y="390"/>
                    <a:pt x="2503" y="553"/>
                  </a:cubicBezTo>
                  <a:cubicBezTo>
                    <a:pt x="2201" y="1270"/>
                    <a:pt x="2025" y="2402"/>
                    <a:pt x="1987" y="3798"/>
                  </a:cubicBezTo>
                  <a:cubicBezTo>
                    <a:pt x="1912" y="6615"/>
                    <a:pt x="1811" y="10475"/>
                    <a:pt x="1698" y="14750"/>
                  </a:cubicBezTo>
                  <a:cubicBezTo>
                    <a:pt x="1673" y="15643"/>
                    <a:pt x="1648" y="16511"/>
                    <a:pt x="1635" y="17366"/>
                  </a:cubicBezTo>
                  <a:cubicBezTo>
                    <a:pt x="2277" y="16435"/>
                    <a:pt x="2754" y="15417"/>
                    <a:pt x="3069" y="14335"/>
                  </a:cubicBezTo>
                  <a:cubicBezTo>
                    <a:pt x="3622" y="12487"/>
                    <a:pt x="3773" y="10563"/>
                    <a:pt x="3924" y="8639"/>
                  </a:cubicBezTo>
                  <a:cubicBezTo>
                    <a:pt x="4075" y="6728"/>
                    <a:pt x="4238" y="4791"/>
                    <a:pt x="4791" y="2955"/>
                  </a:cubicBezTo>
                  <a:cubicBezTo>
                    <a:pt x="4917" y="2553"/>
                    <a:pt x="5068" y="2138"/>
                    <a:pt x="4980" y="1723"/>
                  </a:cubicBezTo>
                  <a:cubicBezTo>
                    <a:pt x="4829" y="1069"/>
                    <a:pt x="4163" y="679"/>
                    <a:pt x="3547" y="403"/>
                  </a:cubicBezTo>
                  <a:cubicBezTo>
                    <a:pt x="3270" y="277"/>
                    <a:pt x="2993" y="164"/>
                    <a:pt x="2692" y="88"/>
                  </a:cubicBezTo>
                  <a:close/>
                  <a:moveTo>
                    <a:pt x="2063" y="0"/>
                  </a:moveTo>
                  <a:cubicBezTo>
                    <a:pt x="1811" y="0"/>
                    <a:pt x="1572" y="63"/>
                    <a:pt x="1346" y="176"/>
                  </a:cubicBezTo>
                  <a:cubicBezTo>
                    <a:pt x="1120" y="453"/>
                    <a:pt x="918" y="767"/>
                    <a:pt x="780" y="1094"/>
                  </a:cubicBezTo>
                  <a:cubicBezTo>
                    <a:pt x="680" y="1321"/>
                    <a:pt x="604" y="1559"/>
                    <a:pt x="541" y="1798"/>
                  </a:cubicBezTo>
                  <a:cubicBezTo>
                    <a:pt x="541" y="1874"/>
                    <a:pt x="529" y="1937"/>
                    <a:pt x="516" y="2000"/>
                  </a:cubicBezTo>
                  <a:cubicBezTo>
                    <a:pt x="390" y="3244"/>
                    <a:pt x="290" y="4502"/>
                    <a:pt x="214" y="5747"/>
                  </a:cubicBezTo>
                  <a:cubicBezTo>
                    <a:pt x="126" y="8513"/>
                    <a:pt x="38" y="11267"/>
                    <a:pt x="0" y="14034"/>
                  </a:cubicBezTo>
                  <a:cubicBezTo>
                    <a:pt x="0" y="15693"/>
                    <a:pt x="13" y="17366"/>
                    <a:pt x="26" y="19038"/>
                  </a:cubicBezTo>
                  <a:cubicBezTo>
                    <a:pt x="566" y="18623"/>
                    <a:pt x="1044" y="18146"/>
                    <a:pt x="1459" y="17605"/>
                  </a:cubicBezTo>
                  <a:cubicBezTo>
                    <a:pt x="1472" y="16674"/>
                    <a:pt x="1497" y="15719"/>
                    <a:pt x="1535" y="14738"/>
                  </a:cubicBezTo>
                  <a:cubicBezTo>
                    <a:pt x="1660" y="10462"/>
                    <a:pt x="1786" y="6602"/>
                    <a:pt x="1874" y="3785"/>
                  </a:cubicBezTo>
                  <a:cubicBezTo>
                    <a:pt x="1912" y="2389"/>
                    <a:pt x="2126" y="1245"/>
                    <a:pt x="2440" y="516"/>
                  </a:cubicBezTo>
                  <a:cubicBezTo>
                    <a:pt x="2503" y="365"/>
                    <a:pt x="2578" y="214"/>
                    <a:pt x="2654" y="76"/>
                  </a:cubicBezTo>
                  <a:cubicBezTo>
                    <a:pt x="2465" y="25"/>
                    <a:pt x="2277" y="0"/>
                    <a:pt x="2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6364250" y="4066225"/>
              <a:ext cx="650" cy="4125"/>
            </a:xfrm>
            <a:custGeom>
              <a:rect b="b" l="l" r="r" t="t"/>
              <a:pathLst>
                <a:path extrusionOk="0" h="165" w="26">
                  <a:moveTo>
                    <a:pt x="25" y="1"/>
                  </a:moveTo>
                  <a:lnTo>
                    <a:pt x="0" y="26"/>
                  </a:lnTo>
                  <a:lnTo>
                    <a:pt x="25" y="164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6364875" y="4065925"/>
              <a:ext cx="650" cy="7575"/>
            </a:xfrm>
            <a:custGeom>
              <a:rect b="b" l="l" r="r" t="t"/>
              <a:pathLst>
                <a:path extrusionOk="0" h="303" w="26">
                  <a:moveTo>
                    <a:pt x="26" y="0"/>
                  </a:moveTo>
                  <a:lnTo>
                    <a:pt x="0" y="13"/>
                  </a:lnTo>
                  <a:lnTo>
                    <a:pt x="0" y="176"/>
                  </a:lnTo>
                  <a:lnTo>
                    <a:pt x="26" y="30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336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6401350" y="3591850"/>
              <a:ext cx="31150" cy="438250"/>
            </a:xfrm>
            <a:custGeom>
              <a:rect b="b" l="l" r="r" t="t"/>
              <a:pathLst>
                <a:path extrusionOk="0" h="17530" w="1246">
                  <a:moveTo>
                    <a:pt x="1195" y="1"/>
                  </a:moveTo>
                  <a:cubicBezTo>
                    <a:pt x="1119" y="139"/>
                    <a:pt x="1044" y="290"/>
                    <a:pt x="981" y="441"/>
                  </a:cubicBezTo>
                  <a:cubicBezTo>
                    <a:pt x="667" y="1170"/>
                    <a:pt x="465" y="2302"/>
                    <a:pt x="415" y="3710"/>
                  </a:cubicBezTo>
                  <a:cubicBezTo>
                    <a:pt x="327" y="6527"/>
                    <a:pt x="214" y="10387"/>
                    <a:pt x="76" y="14663"/>
                  </a:cubicBezTo>
                  <a:cubicBezTo>
                    <a:pt x="50" y="15644"/>
                    <a:pt x="25" y="16599"/>
                    <a:pt x="0" y="17530"/>
                  </a:cubicBezTo>
                  <a:cubicBezTo>
                    <a:pt x="63" y="17454"/>
                    <a:pt x="126" y="17366"/>
                    <a:pt x="189" y="17291"/>
                  </a:cubicBezTo>
                  <a:cubicBezTo>
                    <a:pt x="201" y="16436"/>
                    <a:pt x="227" y="15556"/>
                    <a:pt x="252" y="14663"/>
                  </a:cubicBezTo>
                  <a:cubicBezTo>
                    <a:pt x="365" y="10400"/>
                    <a:pt x="465" y="6527"/>
                    <a:pt x="541" y="3710"/>
                  </a:cubicBezTo>
                  <a:cubicBezTo>
                    <a:pt x="579" y="2314"/>
                    <a:pt x="755" y="1195"/>
                    <a:pt x="1044" y="466"/>
                  </a:cubicBezTo>
                  <a:cubicBezTo>
                    <a:pt x="1107" y="315"/>
                    <a:pt x="1170" y="164"/>
                    <a:pt x="1245" y="13"/>
                  </a:cubicBezTo>
                  <a:lnTo>
                    <a:pt x="119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6434025" y="3728275"/>
              <a:ext cx="8725" cy="7275"/>
            </a:xfrm>
            <a:custGeom>
              <a:rect b="b" l="l" r="r" t="t"/>
              <a:pathLst>
                <a:path extrusionOk="0" h="291" w="349">
                  <a:moveTo>
                    <a:pt x="152" y="1"/>
                  </a:moveTo>
                  <a:cubicBezTo>
                    <a:pt x="148" y="1"/>
                    <a:pt x="143" y="1"/>
                    <a:pt x="139" y="1"/>
                  </a:cubicBezTo>
                  <a:lnTo>
                    <a:pt x="139" y="14"/>
                  </a:lnTo>
                  <a:cubicBezTo>
                    <a:pt x="114" y="14"/>
                    <a:pt x="89" y="26"/>
                    <a:pt x="76" y="39"/>
                  </a:cubicBezTo>
                  <a:lnTo>
                    <a:pt x="64" y="39"/>
                  </a:lnTo>
                  <a:cubicBezTo>
                    <a:pt x="1" y="102"/>
                    <a:pt x="14" y="227"/>
                    <a:pt x="102" y="278"/>
                  </a:cubicBezTo>
                  <a:cubicBezTo>
                    <a:pt x="114" y="278"/>
                    <a:pt x="127" y="290"/>
                    <a:pt x="139" y="290"/>
                  </a:cubicBezTo>
                  <a:cubicBezTo>
                    <a:pt x="143" y="291"/>
                    <a:pt x="148" y="291"/>
                    <a:pt x="152" y="291"/>
                  </a:cubicBezTo>
                  <a:cubicBezTo>
                    <a:pt x="349" y="291"/>
                    <a:pt x="349" y="1"/>
                    <a:pt x="15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6350725" y="3440325"/>
              <a:ext cx="243675" cy="208325"/>
            </a:xfrm>
            <a:custGeom>
              <a:rect b="b" l="l" r="r" t="t"/>
              <a:pathLst>
                <a:path extrusionOk="0" h="8333" w="9747">
                  <a:moveTo>
                    <a:pt x="5584" y="1"/>
                  </a:moveTo>
                  <a:cubicBezTo>
                    <a:pt x="1862" y="1"/>
                    <a:pt x="1" y="4490"/>
                    <a:pt x="2629" y="7118"/>
                  </a:cubicBezTo>
                  <a:cubicBezTo>
                    <a:pt x="3427" y="7908"/>
                    <a:pt x="4489" y="8333"/>
                    <a:pt x="5571" y="8333"/>
                  </a:cubicBezTo>
                  <a:cubicBezTo>
                    <a:pt x="6108" y="8333"/>
                    <a:pt x="6651" y="8228"/>
                    <a:pt x="7168" y="8011"/>
                  </a:cubicBezTo>
                  <a:cubicBezTo>
                    <a:pt x="8728" y="7369"/>
                    <a:pt x="9746" y="5848"/>
                    <a:pt x="9746" y="4163"/>
                  </a:cubicBezTo>
                  <a:cubicBezTo>
                    <a:pt x="9746" y="1862"/>
                    <a:pt x="7872" y="1"/>
                    <a:pt x="5584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388775" y="3529575"/>
              <a:ext cx="199650" cy="36650"/>
            </a:xfrm>
            <a:custGeom>
              <a:rect b="b" l="l" r="r" t="t"/>
              <a:pathLst>
                <a:path extrusionOk="0" h="1466" w="7986">
                  <a:moveTo>
                    <a:pt x="7982" y="1"/>
                  </a:moveTo>
                  <a:cubicBezTo>
                    <a:pt x="7939" y="1"/>
                    <a:pt x="7624" y="353"/>
                    <a:pt x="6979" y="693"/>
                  </a:cubicBezTo>
                  <a:cubicBezTo>
                    <a:pt x="6176" y="1089"/>
                    <a:pt x="5301" y="1292"/>
                    <a:pt x="4410" y="1292"/>
                  </a:cubicBezTo>
                  <a:cubicBezTo>
                    <a:pt x="4311" y="1292"/>
                    <a:pt x="4212" y="1290"/>
                    <a:pt x="4112" y="1284"/>
                  </a:cubicBezTo>
                  <a:cubicBezTo>
                    <a:pt x="3131" y="1222"/>
                    <a:pt x="2150" y="1033"/>
                    <a:pt x="1207" y="744"/>
                  </a:cubicBezTo>
                  <a:cubicBezTo>
                    <a:pt x="535" y="547"/>
                    <a:pt x="88" y="414"/>
                    <a:pt x="11" y="414"/>
                  </a:cubicBezTo>
                  <a:cubicBezTo>
                    <a:pt x="5" y="414"/>
                    <a:pt x="1" y="415"/>
                    <a:pt x="0" y="417"/>
                  </a:cubicBezTo>
                  <a:cubicBezTo>
                    <a:pt x="101" y="480"/>
                    <a:pt x="201" y="530"/>
                    <a:pt x="315" y="555"/>
                  </a:cubicBezTo>
                  <a:cubicBezTo>
                    <a:pt x="503" y="631"/>
                    <a:pt x="805" y="744"/>
                    <a:pt x="1170" y="870"/>
                  </a:cubicBezTo>
                  <a:cubicBezTo>
                    <a:pt x="2113" y="1196"/>
                    <a:pt x="3106" y="1398"/>
                    <a:pt x="4112" y="1461"/>
                  </a:cubicBezTo>
                  <a:cubicBezTo>
                    <a:pt x="4197" y="1464"/>
                    <a:pt x="4281" y="1466"/>
                    <a:pt x="4364" y="1466"/>
                  </a:cubicBezTo>
                  <a:cubicBezTo>
                    <a:pt x="5455" y="1466"/>
                    <a:pt x="6410" y="1169"/>
                    <a:pt x="7030" y="807"/>
                  </a:cubicBezTo>
                  <a:cubicBezTo>
                    <a:pt x="7306" y="656"/>
                    <a:pt x="7545" y="467"/>
                    <a:pt x="7771" y="253"/>
                  </a:cubicBezTo>
                  <a:cubicBezTo>
                    <a:pt x="7859" y="178"/>
                    <a:pt x="7922" y="90"/>
                    <a:pt x="7985" y="2"/>
                  </a:cubicBezTo>
                  <a:cubicBezTo>
                    <a:pt x="7984" y="1"/>
                    <a:pt x="7983" y="1"/>
                    <a:pt x="7982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5165975" y="1722475"/>
              <a:ext cx="242925" cy="174950"/>
            </a:xfrm>
            <a:custGeom>
              <a:rect b="b" l="l" r="r" t="t"/>
              <a:pathLst>
                <a:path extrusionOk="0" h="6998" w="9717">
                  <a:moveTo>
                    <a:pt x="659" y="1"/>
                  </a:moveTo>
                  <a:cubicBezTo>
                    <a:pt x="378" y="1"/>
                    <a:pt x="1" y="602"/>
                    <a:pt x="160" y="899"/>
                  </a:cubicBezTo>
                  <a:cubicBezTo>
                    <a:pt x="336" y="1264"/>
                    <a:pt x="1593" y="4734"/>
                    <a:pt x="2373" y="4847"/>
                  </a:cubicBezTo>
                  <a:cubicBezTo>
                    <a:pt x="2589" y="4882"/>
                    <a:pt x="2896" y="4895"/>
                    <a:pt x="3226" y="4895"/>
                  </a:cubicBezTo>
                  <a:cubicBezTo>
                    <a:pt x="4085" y="4895"/>
                    <a:pt x="5102" y="4810"/>
                    <a:pt x="5102" y="4810"/>
                  </a:cubicBezTo>
                  <a:lnTo>
                    <a:pt x="5730" y="6998"/>
                  </a:lnTo>
                  <a:lnTo>
                    <a:pt x="9716" y="5677"/>
                  </a:lnTo>
                  <a:cubicBezTo>
                    <a:pt x="9716" y="5677"/>
                    <a:pt x="8899" y="2332"/>
                    <a:pt x="8459" y="2169"/>
                  </a:cubicBezTo>
                  <a:cubicBezTo>
                    <a:pt x="8419" y="2155"/>
                    <a:pt x="8339" y="2149"/>
                    <a:pt x="8227" y="2149"/>
                  </a:cubicBezTo>
                  <a:cubicBezTo>
                    <a:pt x="7109" y="2149"/>
                    <a:pt x="2775" y="2773"/>
                    <a:pt x="2775" y="2773"/>
                  </a:cubicBezTo>
                  <a:cubicBezTo>
                    <a:pt x="2775" y="2773"/>
                    <a:pt x="1065" y="383"/>
                    <a:pt x="801" y="69"/>
                  </a:cubicBezTo>
                  <a:cubicBezTo>
                    <a:pt x="760" y="22"/>
                    <a:pt x="711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5319600" y="1899925"/>
              <a:ext cx="664900" cy="418200"/>
            </a:xfrm>
            <a:custGeom>
              <a:rect b="b" l="l" r="r" t="t"/>
              <a:pathLst>
                <a:path extrusionOk="0" h="16728" w="26596">
                  <a:moveTo>
                    <a:pt x="3974" y="0"/>
                  </a:moveTo>
                  <a:lnTo>
                    <a:pt x="0" y="755"/>
                  </a:lnTo>
                  <a:cubicBezTo>
                    <a:pt x="1145" y="5495"/>
                    <a:pt x="2779" y="10412"/>
                    <a:pt x="5722" y="14310"/>
                  </a:cubicBezTo>
                  <a:cubicBezTo>
                    <a:pt x="6351" y="15140"/>
                    <a:pt x="7042" y="15970"/>
                    <a:pt x="7998" y="16385"/>
                  </a:cubicBezTo>
                  <a:cubicBezTo>
                    <a:pt x="8557" y="16630"/>
                    <a:pt x="9167" y="16728"/>
                    <a:pt x="9783" y="16728"/>
                  </a:cubicBezTo>
                  <a:cubicBezTo>
                    <a:pt x="10400" y="16728"/>
                    <a:pt x="11022" y="16630"/>
                    <a:pt x="11607" y="16486"/>
                  </a:cubicBezTo>
                  <a:cubicBezTo>
                    <a:pt x="13330" y="16033"/>
                    <a:pt x="15681" y="15279"/>
                    <a:pt x="17517" y="14600"/>
                  </a:cubicBezTo>
                  <a:cubicBezTo>
                    <a:pt x="20824" y="13355"/>
                    <a:pt x="22949" y="12751"/>
                    <a:pt x="26256" y="11544"/>
                  </a:cubicBezTo>
                  <a:cubicBezTo>
                    <a:pt x="26521" y="11443"/>
                    <a:pt x="26596" y="11116"/>
                    <a:pt x="26420" y="10915"/>
                  </a:cubicBezTo>
                  <a:lnTo>
                    <a:pt x="24257" y="5596"/>
                  </a:lnTo>
                  <a:lnTo>
                    <a:pt x="11179" y="10073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5868175" y="1978200"/>
              <a:ext cx="148100" cy="213100"/>
            </a:xfrm>
            <a:custGeom>
              <a:rect b="b" l="l" r="r" t="t"/>
              <a:pathLst>
                <a:path extrusionOk="0" h="8524" w="5924">
                  <a:moveTo>
                    <a:pt x="4452" y="0"/>
                  </a:moveTo>
                  <a:cubicBezTo>
                    <a:pt x="906" y="1094"/>
                    <a:pt x="0" y="5684"/>
                    <a:pt x="2855" y="8036"/>
                  </a:cubicBezTo>
                  <a:cubicBezTo>
                    <a:pt x="3184" y="8297"/>
                    <a:pt x="3584" y="8524"/>
                    <a:pt x="3990" y="8524"/>
                  </a:cubicBezTo>
                  <a:cubicBezTo>
                    <a:pt x="4266" y="8524"/>
                    <a:pt x="4544" y="8419"/>
                    <a:pt x="4804" y="8149"/>
                  </a:cubicBezTo>
                  <a:cubicBezTo>
                    <a:pt x="4992" y="7922"/>
                    <a:pt x="5143" y="7671"/>
                    <a:pt x="5219" y="7382"/>
                  </a:cubicBezTo>
                  <a:cubicBezTo>
                    <a:pt x="5923" y="4917"/>
                    <a:pt x="5646" y="2276"/>
                    <a:pt x="4452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5929150" y="2001775"/>
              <a:ext cx="62900" cy="183000"/>
            </a:xfrm>
            <a:custGeom>
              <a:rect b="b" l="l" r="r" t="t"/>
              <a:pathLst>
                <a:path extrusionOk="0" h="7320" w="2516">
                  <a:moveTo>
                    <a:pt x="428" y="1"/>
                  </a:moveTo>
                  <a:cubicBezTo>
                    <a:pt x="353" y="13"/>
                    <a:pt x="290" y="38"/>
                    <a:pt x="240" y="76"/>
                  </a:cubicBezTo>
                  <a:cubicBezTo>
                    <a:pt x="164" y="126"/>
                    <a:pt x="101" y="189"/>
                    <a:pt x="51" y="252"/>
                  </a:cubicBezTo>
                  <a:cubicBezTo>
                    <a:pt x="13" y="302"/>
                    <a:pt x="1" y="327"/>
                    <a:pt x="1" y="327"/>
                  </a:cubicBezTo>
                  <a:cubicBezTo>
                    <a:pt x="2" y="328"/>
                    <a:pt x="2" y="329"/>
                    <a:pt x="4" y="329"/>
                  </a:cubicBezTo>
                  <a:cubicBezTo>
                    <a:pt x="22" y="329"/>
                    <a:pt x="100" y="234"/>
                    <a:pt x="277" y="139"/>
                  </a:cubicBezTo>
                  <a:cubicBezTo>
                    <a:pt x="328" y="107"/>
                    <a:pt x="387" y="92"/>
                    <a:pt x="447" y="92"/>
                  </a:cubicBezTo>
                  <a:cubicBezTo>
                    <a:pt x="507" y="92"/>
                    <a:pt x="567" y="107"/>
                    <a:pt x="617" y="139"/>
                  </a:cubicBezTo>
                  <a:cubicBezTo>
                    <a:pt x="755" y="189"/>
                    <a:pt x="831" y="353"/>
                    <a:pt x="944" y="516"/>
                  </a:cubicBezTo>
                  <a:cubicBezTo>
                    <a:pt x="1522" y="1346"/>
                    <a:pt x="1925" y="2289"/>
                    <a:pt x="2126" y="3295"/>
                  </a:cubicBezTo>
                  <a:cubicBezTo>
                    <a:pt x="2340" y="4276"/>
                    <a:pt x="2327" y="5307"/>
                    <a:pt x="2101" y="6300"/>
                  </a:cubicBezTo>
                  <a:cubicBezTo>
                    <a:pt x="2025" y="6590"/>
                    <a:pt x="1887" y="6866"/>
                    <a:pt x="1686" y="7093"/>
                  </a:cubicBezTo>
                  <a:cubicBezTo>
                    <a:pt x="1535" y="7244"/>
                    <a:pt x="1422" y="7294"/>
                    <a:pt x="1434" y="7319"/>
                  </a:cubicBezTo>
                  <a:cubicBezTo>
                    <a:pt x="1548" y="7281"/>
                    <a:pt x="1648" y="7231"/>
                    <a:pt x="1724" y="7143"/>
                  </a:cubicBezTo>
                  <a:cubicBezTo>
                    <a:pt x="1962" y="6917"/>
                    <a:pt x="2126" y="6640"/>
                    <a:pt x="2214" y="6338"/>
                  </a:cubicBezTo>
                  <a:cubicBezTo>
                    <a:pt x="2491" y="5332"/>
                    <a:pt x="2516" y="4276"/>
                    <a:pt x="2302" y="3257"/>
                  </a:cubicBezTo>
                  <a:cubicBezTo>
                    <a:pt x="2101" y="2239"/>
                    <a:pt x="1661" y="1271"/>
                    <a:pt x="1045" y="441"/>
                  </a:cubicBezTo>
                  <a:lnTo>
                    <a:pt x="868" y="214"/>
                  </a:lnTo>
                  <a:cubicBezTo>
                    <a:pt x="818" y="139"/>
                    <a:pt x="743" y="89"/>
                    <a:pt x="655" y="51"/>
                  </a:cubicBezTo>
                  <a:cubicBezTo>
                    <a:pt x="579" y="13"/>
                    <a:pt x="504" y="1"/>
                    <a:pt x="428" y="1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5512625" y="2151725"/>
              <a:ext cx="88975" cy="153450"/>
            </a:xfrm>
            <a:custGeom>
              <a:rect b="b" l="l" r="r" t="t"/>
              <a:pathLst>
                <a:path extrusionOk="0" h="6138" w="3559">
                  <a:moveTo>
                    <a:pt x="3458" y="1"/>
                  </a:moveTo>
                  <a:lnTo>
                    <a:pt x="3458" y="1"/>
                  </a:lnTo>
                  <a:cubicBezTo>
                    <a:pt x="3421" y="1"/>
                    <a:pt x="3471" y="416"/>
                    <a:pt x="3421" y="1082"/>
                  </a:cubicBezTo>
                  <a:cubicBezTo>
                    <a:pt x="3383" y="1484"/>
                    <a:pt x="3307" y="1862"/>
                    <a:pt x="3207" y="2239"/>
                  </a:cubicBezTo>
                  <a:cubicBezTo>
                    <a:pt x="3068" y="2704"/>
                    <a:pt x="2880" y="3144"/>
                    <a:pt x="2641" y="3559"/>
                  </a:cubicBezTo>
                  <a:cubicBezTo>
                    <a:pt x="2201" y="4314"/>
                    <a:pt x="1610" y="4980"/>
                    <a:pt x="918" y="5508"/>
                  </a:cubicBezTo>
                  <a:cubicBezTo>
                    <a:pt x="377" y="5923"/>
                    <a:pt x="0" y="6112"/>
                    <a:pt x="13" y="6137"/>
                  </a:cubicBezTo>
                  <a:cubicBezTo>
                    <a:pt x="113" y="6112"/>
                    <a:pt x="201" y="6074"/>
                    <a:pt x="289" y="6024"/>
                  </a:cubicBezTo>
                  <a:cubicBezTo>
                    <a:pt x="528" y="5911"/>
                    <a:pt x="767" y="5772"/>
                    <a:pt x="981" y="5609"/>
                  </a:cubicBezTo>
                  <a:cubicBezTo>
                    <a:pt x="1723" y="5106"/>
                    <a:pt x="2339" y="4427"/>
                    <a:pt x="2792" y="3660"/>
                  </a:cubicBezTo>
                  <a:cubicBezTo>
                    <a:pt x="3043" y="3220"/>
                    <a:pt x="3232" y="2767"/>
                    <a:pt x="3358" y="2289"/>
                  </a:cubicBezTo>
                  <a:cubicBezTo>
                    <a:pt x="3471" y="1899"/>
                    <a:pt x="3534" y="1497"/>
                    <a:pt x="3546" y="1095"/>
                  </a:cubicBezTo>
                  <a:cubicBezTo>
                    <a:pt x="3559" y="831"/>
                    <a:pt x="3546" y="554"/>
                    <a:pt x="3509" y="290"/>
                  </a:cubicBezTo>
                  <a:cubicBezTo>
                    <a:pt x="3509" y="189"/>
                    <a:pt x="3483" y="89"/>
                    <a:pt x="3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5598450" y="2070275"/>
              <a:ext cx="312500" cy="117350"/>
            </a:xfrm>
            <a:custGeom>
              <a:rect b="b" l="l" r="r" t="t"/>
              <a:pathLst>
                <a:path extrusionOk="0" h="4694" w="12500">
                  <a:moveTo>
                    <a:pt x="12471" y="1"/>
                  </a:moveTo>
                  <a:cubicBezTo>
                    <a:pt x="12360" y="1"/>
                    <a:pt x="9595" y="994"/>
                    <a:pt x="6225" y="2265"/>
                  </a:cubicBezTo>
                  <a:cubicBezTo>
                    <a:pt x="2779" y="3560"/>
                    <a:pt x="0" y="4642"/>
                    <a:pt x="25" y="4692"/>
                  </a:cubicBezTo>
                  <a:cubicBezTo>
                    <a:pt x="25" y="4693"/>
                    <a:pt x="27" y="4693"/>
                    <a:pt x="29" y="4693"/>
                  </a:cubicBezTo>
                  <a:cubicBezTo>
                    <a:pt x="140" y="4693"/>
                    <a:pt x="2905" y="3700"/>
                    <a:pt x="6288" y="2429"/>
                  </a:cubicBezTo>
                  <a:cubicBezTo>
                    <a:pt x="9720" y="1134"/>
                    <a:pt x="12499" y="52"/>
                    <a:pt x="12474" y="2"/>
                  </a:cubicBezTo>
                  <a:cubicBezTo>
                    <a:pt x="12474" y="1"/>
                    <a:pt x="12473" y="1"/>
                    <a:pt x="12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5351975" y="1915950"/>
              <a:ext cx="189900" cy="371600"/>
            </a:xfrm>
            <a:custGeom>
              <a:rect b="b" l="l" r="r" t="t"/>
              <a:pathLst>
                <a:path extrusionOk="0" h="14864" w="7596">
                  <a:moveTo>
                    <a:pt x="0" y="1"/>
                  </a:moveTo>
                  <a:cubicBezTo>
                    <a:pt x="0" y="51"/>
                    <a:pt x="13" y="114"/>
                    <a:pt x="26" y="164"/>
                  </a:cubicBezTo>
                  <a:cubicBezTo>
                    <a:pt x="63" y="290"/>
                    <a:pt x="101" y="441"/>
                    <a:pt x="164" y="629"/>
                  </a:cubicBezTo>
                  <a:cubicBezTo>
                    <a:pt x="277" y="1044"/>
                    <a:pt x="478" y="1623"/>
                    <a:pt x="730" y="2340"/>
                  </a:cubicBezTo>
                  <a:cubicBezTo>
                    <a:pt x="1421" y="4201"/>
                    <a:pt x="2201" y="6011"/>
                    <a:pt x="3094" y="7784"/>
                  </a:cubicBezTo>
                  <a:cubicBezTo>
                    <a:pt x="3622" y="8828"/>
                    <a:pt x="4138" y="9796"/>
                    <a:pt x="4653" y="10664"/>
                  </a:cubicBezTo>
                  <a:cubicBezTo>
                    <a:pt x="5169" y="11519"/>
                    <a:pt x="5659" y="12286"/>
                    <a:pt x="6087" y="12915"/>
                  </a:cubicBezTo>
                  <a:cubicBezTo>
                    <a:pt x="6300" y="13229"/>
                    <a:pt x="6514" y="13506"/>
                    <a:pt x="6690" y="13745"/>
                  </a:cubicBezTo>
                  <a:cubicBezTo>
                    <a:pt x="6866" y="13984"/>
                    <a:pt x="7030" y="14198"/>
                    <a:pt x="7156" y="14361"/>
                  </a:cubicBezTo>
                  <a:lnTo>
                    <a:pt x="7470" y="14738"/>
                  </a:lnTo>
                  <a:cubicBezTo>
                    <a:pt x="7545" y="14826"/>
                    <a:pt x="7596" y="14864"/>
                    <a:pt x="7596" y="14864"/>
                  </a:cubicBezTo>
                  <a:cubicBezTo>
                    <a:pt x="7570" y="14801"/>
                    <a:pt x="7533" y="14763"/>
                    <a:pt x="7508" y="14713"/>
                  </a:cubicBezTo>
                  <a:lnTo>
                    <a:pt x="7218" y="14311"/>
                  </a:lnTo>
                  <a:cubicBezTo>
                    <a:pt x="7093" y="14147"/>
                    <a:pt x="6942" y="13933"/>
                    <a:pt x="6778" y="13682"/>
                  </a:cubicBezTo>
                  <a:cubicBezTo>
                    <a:pt x="6602" y="13443"/>
                    <a:pt x="6401" y="13154"/>
                    <a:pt x="6200" y="12839"/>
                  </a:cubicBezTo>
                  <a:cubicBezTo>
                    <a:pt x="5772" y="12211"/>
                    <a:pt x="5294" y="11444"/>
                    <a:pt x="4804" y="10576"/>
                  </a:cubicBezTo>
                  <a:cubicBezTo>
                    <a:pt x="4301" y="9708"/>
                    <a:pt x="3773" y="8740"/>
                    <a:pt x="3257" y="7709"/>
                  </a:cubicBezTo>
                  <a:cubicBezTo>
                    <a:pt x="2226" y="5647"/>
                    <a:pt x="1409" y="3710"/>
                    <a:pt x="868" y="2302"/>
                  </a:cubicBezTo>
                  <a:cubicBezTo>
                    <a:pt x="591" y="1585"/>
                    <a:pt x="378" y="1007"/>
                    <a:pt x="239" y="617"/>
                  </a:cubicBezTo>
                  <a:lnTo>
                    <a:pt x="63" y="151"/>
                  </a:lnTo>
                  <a:cubicBezTo>
                    <a:pt x="51" y="101"/>
                    <a:pt x="26" y="5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5658475" y="2175300"/>
              <a:ext cx="9475" cy="6950"/>
            </a:xfrm>
            <a:custGeom>
              <a:rect b="b" l="l" r="r" t="t"/>
              <a:pathLst>
                <a:path extrusionOk="0" h="278" w="379">
                  <a:moveTo>
                    <a:pt x="190" y="1"/>
                  </a:moveTo>
                  <a:cubicBezTo>
                    <a:pt x="13" y="1"/>
                    <a:pt x="1" y="277"/>
                    <a:pt x="177" y="277"/>
                  </a:cubicBezTo>
                  <a:lnTo>
                    <a:pt x="190" y="277"/>
                  </a:lnTo>
                  <a:cubicBezTo>
                    <a:pt x="378" y="277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519525" y="2216175"/>
              <a:ext cx="9775" cy="6950"/>
            </a:xfrm>
            <a:custGeom>
              <a:rect b="b" l="l" r="r" t="t"/>
              <a:pathLst>
                <a:path extrusionOk="0" h="278" w="391">
                  <a:moveTo>
                    <a:pt x="202" y="0"/>
                  </a:moveTo>
                  <a:cubicBezTo>
                    <a:pt x="13" y="0"/>
                    <a:pt x="1" y="277"/>
                    <a:pt x="189" y="277"/>
                  </a:cubicBezTo>
                  <a:lnTo>
                    <a:pt x="202" y="277"/>
                  </a:lnTo>
                  <a:cubicBezTo>
                    <a:pt x="391" y="277"/>
                    <a:pt x="378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5456650" y="2117775"/>
              <a:ext cx="9775" cy="6950"/>
            </a:xfrm>
            <a:custGeom>
              <a:rect b="b" l="l" r="r" t="t"/>
              <a:pathLst>
                <a:path extrusionOk="0" h="278" w="391">
                  <a:moveTo>
                    <a:pt x="202" y="1"/>
                  </a:moveTo>
                  <a:cubicBezTo>
                    <a:pt x="13" y="1"/>
                    <a:pt x="1" y="277"/>
                    <a:pt x="189" y="277"/>
                  </a:cubicBezTo>
                  <a:lnTo>
                    <a:pt x="202" y="277"/>
                  </a:lnTo>
                  <a:cubicBezTo>
                    <a:pt x="391" y="277"/>
                    <a:pt x="378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5739600" y="2146700"/>
              <a:ext cx="9450" cy="6950"/>
            </a:xfrm>
            <a:custGeom>
              <a:rect b="b" l="l" r="r" t="t"/>
              <a:pathLst>
                <a:path extrusionOk="0" h="278" w="378">
                  <a:moveTo>
                    <a:pt x="189" y="0"/>
                  </a:moveTo>
                  <a:cubicBezTo>
                    <a:pt x="13" y="0"/>
                    <a:pt x="0" y="265"/>
                    <a:pt x="189" y="277"/>
                  </a:cubicBezTo>
                  <a:lnTo>
                    <a:pt x="201" y="277"/>
                  </a:lnTo>
                  <a:cubicBezTo>
                    <a:pt x="377" y="265"/>
                    <a:pt x="36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5833225" y="2121700"/>
              <a:ext cx="8650" cy="5400"/>
            </a:xfrm>
            <a:custGeom>
              <a:rect b="b" l="l" r="r" t="t"/>
              <a:pathLst>
                <a:path extrusionOk="0" h="216" w="346">
                  <a:moveTo>
                    <a:pt x="188" y="0"/>
                  </a:moveTo>
                  <a:cubicBezTo>
                    <a:pt x="164" y="0"/>
                    <a:pt x="139" y="6"/>
                    <a:pt x="116" y="20"/>
                  </a:cubicBezTo>
                  <a:lnTo>
                    <a:pt x="103" y="32"/>
                  </a:lnTo>
                  <a:cubicBezTo>
                    <a:pt x="0" y="109"/>
                    <a:pt x="155" y="216"/>
                    <a:pt x="259" y="216"/>
                  </a:cubicBezTo>
                  <a:cubicBezTo>
                    <a:pt x="308" y="216"/>
                    <a:pt x="346" y="193"/>
                    <a:pt x="342" y="133"/>
                  </a:cubicBezTo>
                  <a:cubicBezTo>
                    <a:pt x="323" y="49"/>
                    <a:pt x="257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5289100" y="1843075"/>
              <a:ext cx="165375" cy="76075"/>
            </a:xfrm>
            <a:custGeom>
              <a:rect b="b" l="l" r="r" t="t"/>
              <a:pathLst>
                <a:path extrusionOk="0" h="3043" w="6615">
                  <a:moveTo>
                    <a:pt x="3763" y="1"/>
                  </a:moveTo>
                  <a:cubicBezTo>
                    <a:pt x="2993" y="1"/>
                    <a:pt x="2227" y="140"/>
                    <a:pt x="1497" y="413"/>
                  </a:cubicBezTo>
                  <a:cubicBezTo>
                    <a:pt x="1082" y="552"/>
                    <a:pt x="717" y="778"/>
                    <a:pt x="415" y="1092"/>
                  </a:cubicBezTo>
                  <a:cubicBezTo>
                    <a:pt x="114" y="1419"/>
                    <a:pt x="0" y="1872"/>
                    <a:pt x="139" y="2287"/>
                  </a:cubicBezTo>
                  <a:cubicBezTo>
                    <a:pt x="285" y="2688"/>
                    <a:pt x="619" y="3043"/>
                    <a:pt x="1085" y="3043"/>
                  </a:cubicBezTo>
                  <a:cubicBezTo>
                    <a:pt x="1100" y="3043"/>
                    <a:pt x="1116" y="3042"/>
                    <a:pt x="1132" y="3041"/>
                  </a:cubicBezTo>
                  <a:cubicBezTo>
                    <a:pt x="2490" y="2953"/>
                    <a:pt x="3836" y="2765"/>
                    <a:pt x="5169" y="2475"/>
                  </a:cubicBezTo>
                  <a:cubicBezTo>
                    <a:pt x="5709" y="2362"/>
                    <a:pt x="6326" y="2174"/>
                    <a:pt x="6489" y="1658"/>
                  </a:cubicBezTo>
                  <a:cubicBezTo>
                    <a:pt x="6615" y="1281"/>
                    <a:pt x="6426" y="853"/>
                    <a:pt x="6137" y="602"/>
                  </a:cubicBezTo>
                  <a:cubicBezTo>
                    <a:pt x="5823" y="350"/>
                    <a:pt x="5458" y="199"/>
                    <a:pt x="5068" y="137"/>
                  </a:cubicBezTo>
                  <a:cubicBezTo>
                    <a:pt x="4636" y="46"/>
                    <a:pt x="4199" y="1"/>
                    <a:pt x="3763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5293500" y="1855200"/>
              <a:ext cx="153450" cy="44150"/>
            </a:xfrm>
            <a:custGeom>
              <a:rect b="b" l="l" r="r" t="t"/>
              <a:pathLst>
                <a:path extrusionOk="0" h="1766" w="6138">
                  <a:moveTo>
                    <a:pt x="3751" y="0"/>
                  </a:moveTo>
                  <a:cubicBezTo>
                    <a:pt x="2659" y="0"/>
                    <a:pt x="1584" y="361"/>
                    <a:pt x="705" y="1060"/>
                  </a:cubicBezTo>
                  <a:cubicBezTo>
                    <a:pt x="516" y="1198"/>
                    <a:pt x="340" y="1362"/>
                    <a:pt x="177" y="1550"/>
                  </a:cubicBezTo>
                  <a:cubicBezTo>
                    <a:pt x="76" y="1676"/>
                    <a:pt x="1" y="1739"/>
                    <a:pt x="26" y="1764"/>
                  </a:cubicBezTo>
                  <a:cubicBezTo>
                    <a:pt x="27" y="1765"/>
                    <a:pt x="28" y="1766"/>
                    <a:pt x="30" y="1766"/>
                  </a:cubicBezTo>
                  <a:cubicBezTo>
                    <a:pt x="72" y="1766"/>
                    <a:pt x="322" y="1486"/>
                    <a:pt x="780" y="1161"/>
                  </a:cubicBezTo>
                  <a:cubicBezTo>
                    <a:pt x="1680" y="508"/>
                    <a:pt x="2746" y="171"/>
                    <a:pt x="3828" y="171"/>
                  </a:cubicBezTo>
                  <a:cubicBezTo>
                    <a:pt x="4289" y="171"/>
                    <a:pt x="4752" y="232"/>
                    <a:pt x="5207" y="356"/>
                  </a:cubicBezTo>
                  <a:cubicBezTo>
                    <a:pt x="5731" y="493"/>
                    <a:pt x="6059" y="650"/>
                    <a:pt x="6125" y="650"/>
                  </a:cubicBezTo>
                  <a:cubicBezTo>
                    <a:pt x="6132" y="650"/>
                    <a:pt x="6136" y="648"/>
                    <a:pt x="6137" y="645"/>
                  </a:cubicBezTo>
                  <a:cubicBezTo>
                    <a:pt x="6074" y="595"/>
                    <a:pt x="5999" y="544"/>
                    <a:pt x="5911" y="507"/>
                  </a:cubicBezTo>
                  <a:cubicBezTo>
                    <a:pt x="5697" y="393"/>
                    <a:pt x="5471" y="305"/>
                    <a:pt x="5244" y="230"/>
                  </a:cubicBezTo>
                  <a:cubicBezTo>
                    <a:pt x="4754" y="76"/>
                    <a:pt x="4251" y="0"/>
                    <a:pt x="3751" y="0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6069050" y="3552675"/>
              <a:ext cx="201850" cy="759950"/>
            </a:xfrm>
            <a:custGeom>
              <a:rect b="b" l="l" r="r" t="t"/>
              <a:pathLst>
                <a:path extrusionOk="0" h="30398" w="8074">
                  <a:moveTo>
                    <a:pt x="5098" y="1"/>
                  </a:moveTo>
                  <a:cubicBezTo>
                    <a:pt x="4326" y="1"/>
                    <a:pt x="3573" y="183"/>
                    <a:pt x="2830" y="386"/>
                  </a:cubicBezTo>
                  <a:lnTo>
                    <a:pt x="2679" y="348"/>
                  </a:lnTo>
                  <a:cubicBezTo>
                    <a:pt x="1598" y="474"/>
                    <a:pt x="743" y="1392"/>
                    <a:pt x="378" y="2410"/>
                  </a:cubicBezTo>
                  <a:cubicBezTo>
                    <a:pt x="1" y="3429"/>
                    <a:pt x="26" y="4535"/>
                    <a:pt x="63" y="5629"/>
                  </a:cubicBezTo>
                  <a:cubicBezTo>
                    <a:pt x="214" y="12231"/>
                    <a:pt x="378" y="18833"/>
                    <a:pt x="1132" y="25384"/>
                  </a:cubicBezTo>
                  <a:cubicBezTo>
                    <a:pt x="1283" y="26805"/>
                    <a:pt x="1522" y="28314"/>
                    <a:pt x="2465" y="29396"/>
                  </a:cubicBezTo>
                  <a:cubicBezTo>
                    <a:pt x="3004" y="30015"/>
                    <a:pt x="3868" y="30398"/>
                    <a:pt x="4678" y="30398"/>
                  </a:cubicBezTo>
                  <a:cubicBezTo>
                    <a:pt x="5266" y="30398"/>
                    <a:pt x="5826" y="30195"/>
                    <a:pt x="6213" y="29735"/>
                  </a:cubicBezTo>
                  <a:cubicBezTo>
                    <a:pt x="6741" y="29106"/>
                    <a:pt x="6804" y="28239"/>
                    <a:pt x="6841" y="27421"/>
                  </a:cubicBezTo>
                  <a:cubicBezTo>
                    <a:pt x="7231" y="19524"/>
                    <a:pt x="7621" y="11627"/>
                    <a:pt x="8011" y="3731"/>
                  </a:cubicBezTo>
                  <a:cubicBezTo>
                    <a:pt x="8048" y="2838"/>
                    <a:pt x="8074" y="1869"/>
                    <a:pt x="7583" y="1128"/>
                  </a:cubicBezTo>
                  <a:cubicBezTo>
                    <a:pt x="7105" y="411"/>
                    <a:pt x="6225" y="59"/>
                    <a:pt x="5370" y="8"/>
                  </a:cubicBezTo>
                  <a:cubicBezTo>
                    <a:pt x="5279" y="3"/>
                    <a:pt x="5188" y="1"/>
                    <a:pt x="5098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5992350" y="2620450"/>
              <a:ext cx="306850" cy="932275"/>
            </a:xfrm>
            <a:custGeom>
              <a:rect b="b" l="l" r="r" t="t"/>
              <a:pathLst>
                <a:path extrusionOk="0" h="37291" w="12274">
                  <a:moveTo>
                    <a:pt x="7457" y="1"/>
                  </a:moveTo>
                  <a:cubicBezTo>
                    <a:pt x="2641" y="13"/>
                    <a:pt x="0" y="2729"/>
                    <a:pt x="126" y="7797"/>
                  </a:cubicBezTo>
                  <a:cubicBezTo>
                    <a:pt x="340" y="16084"/>
                    <a:pt x="1182" y="24371"/>
                    <a:pt x="3295" y="32381"/>
                  </a:cubicBezTo>
                  <a:cubicBezTo>
                    <a:pt x="3660" y="33764"/>
                    <a:pt x="4075" y="35185"/>
                    <a:pt x="5068" y="36216"/>
                  </a:cubicBezTo>
                  <a:cubicBezTo>
                    <a:pt x="5702" y="36866"/>
                    <a:pt x="6628" y="37291"/>
                    <a:pt x="7512" y="37291"/>
                  </a:cubicBezTo>
                  <a:cubicBezTo>
                    <a:pt x="8014" y="37291"/>
                    <a:pt x="8502" y="37154"/>
                    <a:pt x="8916" y="36845"/>
                  </a:cubicBezTo>
                  <a:cubicBezTo>
                    <a:pt x="9897" y="36128"/>
                    <a:pt x="10123" y="34770"/>
                    <a:pt x="10261" y="33563"/>
                  </a:cubicBezTo>
                  <a:cubicBezTo>
                    <a:pt x="11305" y="24157"/>
                    <a:pt x="11896" y="16298"/>
                    <a:pt x="12009" y="6829"/>
                  </a:cubicBezTo>
                  <a:cubicBezTo>
                    <a:pt x="12009" y="6829"/>
                    <a:pt x="12273" y="1"/>
                    <a:pt x="7457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6006500" y="2676400"/>
              <a:ext cx="92450" cy="783450"/>
            </a:xfrm>
            <a:custGeom>
              <a:rect b="b" l="l" r="r" t="t"/>
              <a:pathLst>
                <a:path extrusionOk="0" h="31338" w="3698">
                  <a:moveTo>
                    <a:pt x="2151" y="1"/>
                  </a:moveTo>
                  <a:lnTo>
                    <a:pt x="2151" y="14"/>
                  </a:lnTo>
                  <a:cubicBezTo>
                    <a:pt x="2113" y="14"/>
                    <a:pt x="2025" y="76"/>
                    <a:pt x="1886" y="202"/>
                  </a:cubicBezTo>
                  <a:cubicBezTo>
                    <a:pt x="1786" y="303"/>
                    <a:pt x="1698" y="391"/>
                    <a:pt x="1610" y="491"/>
                  </a:cubicBezTo>
                  <a:lnTo>
                    <a:pt x="1270" y="944"/>
                  </a:lnTo>
                  <a:cubicBezTo>
                    <a:pt x="805" y="1623"/>
                    <a:pt x="327" y="2780"/>
                    <a:pt x="164" y="4251"/>
                  </a:cubicBezTo>
                  <a:cubicBezTo>
                    <a:pt x="0" y="5735"/>
                    <a:pt x="88" y="7483"/>
                    <a:pt x="252" y="9382"/>
                  </a:cubicBezTo>
                  <a:cubicBezTo>
                    <a:pt x="428" y="11293"/>
                    <a:pt x="604" y="13393"/>
                    <a:pt x="855" y="15581"/>
                  </a:cubicBezTo>
                  <a:cubicBezTo>
                    <a:pt x="1371" y="19970"/>
                    <a:pt x="2037" y="23918"/>
                    <a:pt x="2553" y="26760"/>
                  </a:cubicBezTo>
                  <a:cubicBezTo>
                    <a:pt x="3081" y="29602"/>
                    <a:pt x="3458" y="31337"/>
                    <a:pt x="3584" y="31337"/>
                  </a:cubicBezTo>
                  <a:cubicBezTo>
                    <a:pt x="3697" y="31312"/>
                    <a:pt x="3534" y="29526"/>
                    <a:pt x="3169" y="26659"/>
                  </a:cubicBezTo>
                  <a:cubicBezTo>
                    <a:pt x="2804" y="23792"/>
                    <a:pt x="2239" y="19844"/>
                    <a:pt x="1736" y="15480"/>
                  </a:cubicBezTo>
                  <a:cubicBezTo>
                    <a:pt x="1471" y="13292"/>
                    <a:pt x="1258" y="11218"/>
                    <a:pt x="1056" y="9306"/>
                  </a:cubicBezTo>
                  <a:cubicBezTo>
                    <a:pt x="855" y="7407"/>
                    <a:pt x="679" y="5722"/>
                    <a:pt x="780" y="4314"/>
                  </a:cubicBezTo>
                  <a:cubicBezTo>
                    <a:pt x="830" y="3208"/>
                    <a:pt x="1094" y="2114"/>
                    <a:pt x="1572" y="1108"/>
                  </a:cubicBezTo>
                  <a:lnTo>
                    <a:pt x="1811" y="655"/>
                  </a:lnTo>
                  <a:cubicBezTo>
                    <a:pt x="1886" y="517"/>
                    <a:pt x="1974" y="416"/>
                    <a:pt x="2025" y="315"/>
                  </a:cubicBezTo>
                  <a:cubicBezTo>
                    <a:pt x="2125" y="139"/>
                    <a:pt x="2176" y="39"/>
                    <a:pt x="2151" y="1"/>
                  </a:cubicBezTo>
                  <a:close/>
                </a:path>
              </a:pathLst>
            </a:custGeom>
            <a:solidFill>
              <a:srgbClr val="7AA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6068100" y="2626750"/>
              <a:ext cx="94350" cy="923625"/>
            </a:xfrm>
            <a:custGeom>
              <a:rect b="b" l="l" r="r" t="t"/>
              <a:pathLst>
                <a:path extrusionOk="0" h="36945" w="3774">
                  <a:moveTo>
                    <a:pt x="2453" y="0"/>
                  </a:moveTo>
                  <a:lnTo>
                    <a:pt x="2453" y="0"/>
                  </a:lnTo>
                  <a:cubicBezTo>
                    <a:pt x="2327" y="63"/>
                    <a:pt x="2227" y="126"/>
                    <a:pt x="2113" y="201"/>
                  </a:cubicBezTo>
                  <a:cubicBezTo>
                    <a:pt x="1812" y="428"/>
                    <a:pt x="1548" y="679"/>
                    <a:pt x="1321" y="968"/>
                  </a:cubicBezTo>
                  <a:cubicBezTo>
                    <a:pt x="957" y="1434"/>
                    <a:pt x="667" y="1949"/>
                    <a:pt x="466" y="2503"/>
                  </a:cubicBezTo>
                  <a:cubicBezTo>
                    <a:pt x="202" y="3244"/>
                    <a:pt x="64" y="4011"/>
                    <a:pt x="26" y="4791"/>
                  </a:cubicBezTo>
                  <a:cubicBezTo>
                    <a:pt x="1" y="5734"/>
                    <a:pt x="26" y="6665"/>
                    <a:pt x="114" y="7608"/>
                  </a:cubicBezTo>
                  <a:cubicBezTo>
                    <a:pt x="177" y="8614"/>
                    <a:pt x="252" y="9695"/>
                    <a:pt x="328" y="10827"/>
                  </a:cubicBezTo>
                  <a:cubicBezTo>
                    <a:pt x="491" y="13090"/>
                    <a:pt x="680" y="15580"/>
                    <a:pt x="906" y="18196"/>
                  </a:cubicBezTo>
                  <a:cubicBezTo>
                    <a:pt x="1346" y="23414"/>
                    <a:pt x="2000" y="28130"/>
                    <a:pt x="2604" y="31512"/>
                  </a:cubicBezTo>
                  <a:cubicBezTo>
                    <a:pt x="2918" y="33197"/>
                    <a:pt x="3195" y="34556"/>
                    <a:pt x="3409" y="35499"/>
                  </a:cubicBezTo>
                  <a:cubicBezTo>
                    <a:pt x="3522" y="35951"/>
                    <a:pt x="3610" y="36316"/>
                    <a:pt x="3660" y="36580"/>
                  </a:cubicBezTo>
                  <a:cubicBezTo>
                    <a:pt x="3698" y="36693"/>
                    <a:pt x="3723" y="36781"/>
                    <a:pt x="3736" y="36857"/>
                  </a:cubicBezTo>
                  <a:cubicBezTo>
                    <a:pt x="3748" y="36882"/>
                    <a:pt x="3748" y="36920"/>
                    <a:pt x="3773" y="36945"/>
                  </a:cubicBezTo>
                  <a:cubicBezTo>
                    <a:pt x="3761" y="36920"/>
                    <a:pt x="3761" y="36882"/>
                    <a:pt x="3761" y="36844"/>
                  </a:cubicBezTo>
                  <a:cubicBezTo>
                    <a:pt x="3736" y="36781"/>
                    <a:pt x="3723" y="36681"/>
                    <a:pt x="3698" y="36568"/>
                  </a:cubicBezTo>
                  <a:cubicBezTo>
                    <a:pt x="3648" y="36303"/>
                    <a:pt x="3572" y="35939"/>
                    <a:pt x="3484" y="35486"/>
                  </a:cubicBezTo>
                  <a:cubicBezTo>
                    <a:pt x="3283" y="34543"/>
                    <a:pt x="3031" y="33172"/>
                    <a:pt x="2730" y="31487"/>
                  </a:cubicBezTo>
                  <a:cubicBezTo>
                    <a:pt x="2151" y="28105"/>
                    <a:pt x="1535" y="23402"/>
                    <a:pt x="1082" y="18183"/>
                  </a:cubicBezTo>
                  <a:cubicBezTo>
                    <a:pt x="856" y="15568"/>
                    <a:pt x="667" y="13078"/>
                    <a:pt x="491" y="10814"/>
                  </a:cubicBezTo>
                  <a:cubicBezTo>
                    <a:pt x="416" y="9683"/>
                    <a:pt x="328" y="8601"/>
                    <a:pt x="252" y="7595"/>
                  </a:cubicBezTo>
                  <a:cubicBezTo>
                    <a:pt x="164" y="6665"/>
                    <a:pt x="127" y="5734"/>
                    <a:pt x="152" y="4804"/>
                  </a:cubicBezTo>
                  <a:cubicBezTo>
                    <a:pt x="177" y="4024"/>
                    <a:pt x="315" y="3270"/>
                    <a:pt x="554" y="2540"/>
                  </a:cubicBezTo>
                  <a:cubicBezTo>
                    <a:pt x="743" y="1987"/>
                    <a:pt x="1019" y="1471"/>
                    <a:pt x="1372" y="1019"/>
                  </a:cubicBezTo>
                  <a:cubicBezTo>
                    <a:pt x="1673" y="629"/>
                    <a:pt x="2038" y="289"/>
                    <a:pt x="2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6099850" y="3583375"/>
              <a:ext cx="39325" cy="702950"/>
            </a:xfrm>
            <a:custGeom>
              <a:rect b="b" l="l" r="r" t="t"/>
              <a:pathLst>
                <a:path extrusionOk="0" h="28118" w="1573">
                  <a:moveTo>
                    <a:pt x="51" y="0"/>
                  </a:moveTo>
                  <a:cubicBezTo>
                    <a:pt x="39" y="88"/>
                    <a:pt x="26" y="189"/>
                    <a:pt x="39" y="289"/>
                  </a:cubicBezTo>
                  <a:cubicBezTo>
                    <a:pt x="26" y="491"/>
                    <a:pt x="26" y="755"/>
                    <a:pt x="26" y="1107"/>
                  </a:cubicBezTo>
                  <a:cubicBezTo>
                    <a:pt x="1" y="1823"/>
                    <a:pt x="1" y="2855"/>
                    <a:pt x="26" y="4125"/>
                  </a:cubicBezTo>
                  <a:cubicBezTo>
                    <a:pt x="51" y="6677"/>
                    <a:pt x="139" y="10198"/>
                    <a:pt x="353" y="14084"/>
                  </a:cubicBezTo>
                  <a:cubicBezTo>
                    <a:pt x="554" y="17969"/>
                    <a:pt x="856" y="21478"/>
                    <a:pt x="1095" y="24018"/>
                  </a:cubicBezTo>
                  <a:cubicBezTo>
                    <a:pt x="1221" y="25288"/>
                    <a:pt x="1321" y="26307"/>
                    <a:pt x="1409" y="27011"/>
                  </a:cubicBezTo>
                  <a:cubicBezTo>
                    <a:pt x="1447" y="27363"/>
                    <a:pt x="1485" y="27627"/>
                    <a:pt x="1510" y="27828"/>
                  </a:cubicBezTo>
                  <a:cubicBezTo>
                    <a:pt x="1522" y="27929"/>
                    <a:pt x="1535" y="28017"/>
                    <a:pt x="1560" y="28117"/>
                  </a:cubicBezTo>
                  <a:cubicBezTo>
                    <a:pt x="1573" y="28017"/>
                    <a:pt x="1573" y="27916"/>
                    <a:pt x="1560" y="27828"/>
                  </a:cubicBezTo>
                  <a:cubicBezTo>
                    <a:pt x="1548" y="27627"/>
                    <a:pt x="1522" y="27350"/>
                    <a:pt x="1497" y="27011"/>
                  </a:cubicBezTo>
                  <a:cubicBezTo>
                    <a:pt x="1434" y="26281"/>
                    <a:pt x="1346" y="25263"/>
                    <a:pt x="1233" y="24005"/>
                  </a:cubicBezTo>
                  <a:cubicBezTo>
                    <a:pt x="1019" y="21465"/>
                    <a:pt x="743" y="17957"/>
                    <a:pt x="529" y="14071"/>
                  </a:cubicBezTo>
                  <a:cubicBezTo>
                    <a:pt x="328" y="10186"/>
                    <a:pt x="215" y="6665"/>
                    <a:pt x="152" y="4125"/>
                  </a:cubicBezTo>
                  <a:cubicBezTo>
                    <a:pt x="127" y="2867"/>
                    <a:pt x="102" y="1836"/>
                    <a:pt x="89" y="1107"/>
                  </a:cubicBezTo>
                  <a:cubicBezTo>
                    <a:pt x="76" y="755"/>
                    <a:pt x="64" y="491"/>
                    <a:pt x="64" y="289"/>
                  </a:cubicBezTo>
                  <a:cubicBezTo>
                    <a:pt x="64" y="189"/>
                    <a:pt x="64" y="88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6025975" y="3442850"/>
              <a:ext cx="243350" cy="208175"/>
            </a:xfrm>
            <a:custGeom>
              <a:rect b="b" l="l" r="r" t="t"/>
              <a:pathLst>
                <a:path extrusionOk="0" h="8327" w="9734">
                  <a:moveTo>
                    <a:pt x="5571" y="0"/>
                  </a:moveTo>
                  <a:cubicBezTo>
                    <a:pt x="1849" y="0"/>
                    <a:pt x="1" y="4489"/>
                    <a:pt x="2616" y="7105"/>
                  </a:cubicBezTo>
                  <a:cubicBezTo>
                    <a:pt x="3415" y="7904"/>
                    <a:pt x="4485" y="8326"/>
                    <a:pt x="5568" y="8326"/>
                  </a:cubicBezTo>
                  <a:cubicBezTo>
                    <a:pt x="6104" y="8326"/>
                    <a:pt x="6644" y="8223"/>
                    <a:pt x="7156" y="8010"/>
                  </a:cubicBezTo>
                  <a:cubicBezTo>
                    <a:pt x="8715" y="7369"/>
                    <a:pt x="9734" y="5847"/>
                    <a:pt x="9734" y="4162"/>
                  </a:cubicBezTo>
                  <a:cubicBezTo>
                    <a:pt x="9734" y="1861"/>
                    <a:pt x="7873" y="0"/>
                    <a:pt x="5571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6104575" y="4251325"/>
              <a:ext cx="137100" cy="127725"/>
            </a:xfrm>
            <a:custGeom>
              <a:rect b="b" l="l" r="r" t="t"/>
              <a:pathLst>
                <a:path extrusionOk="0" h="5109" w="5484">
                  <a:moveTo>
                    <a:pt x="2698" y="1"/>
                  </a:moveTo>
                  <a:cubicBezTo>
                    <a:pt x="2238" y="1"/>
                    <a:pt x="1777" y="97"/>
                    <a:pt x="1346" y="293"/>
                  </a:cubicBezTo>
                  <a:cubicBezTo>
                    <a:pt x="755" y="620"/>
                    <a:pt x="378" y="1236"/>
                    <a:pt x="189" y="1890"/>
                  </a:cubicBezTo>
                  <a:cubicBezTo>
                    <a:pt x="1" y="2544"/>
                    <a:pt x="1" y="4430"/>
                    <a:pt x="1" y="5096"/>
                  </a:cubicBezTo>
                  <a:lnTo>
                    <a:pt x="5483" y="5109"/>
                  </a:lnTo>
                  <a:lnTo>
                    <a:pt x="5345" y="2594"/>
                  </a:lnTo>
                  <a:cubicBezTo>
                    <a:pt x="5345" y="1777"/>
                    <a:pt x="5030" y="921"/>
                    <a:pt x="4364" y="444"/>
                  </a:cubicBezTo>
                  <a:cubicBezTo>
                    <a:pt x="3847" y="150"/>
                    <a:pt x="3273" y="1"/>
                    <a:pt x="2698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6103000" y="4356725"/>
              <a:ext cx="258450" cy="35950"/>
            </a:xfrm>
            <a:custGeom>
              <a:rect b="b" l="l" r="r" t="t"/>
              <a:pathLst>
                <a:path extrusionOk="0" h="1438" w="10338">
                  <a:moveTo>
                    <a:pt x="5999" y="0"/>
                  </a:moveTo>
                  <a:lnTo>
                    <a:pt x="152" y="63"/>
                  </a:lnTo>
                  <a:lnTo>
                    <a:pt x="1" y="1371"/>
                  </a:lnTo>
                  <a:cubicBezTo>
                    <a:pt x="1" y="1371"/>
                    <a:pt x="3157" y="1437"/>
                    <a:pt x="5967" y="1437"/>
                  </a:cubicBezTo>
                  <a:cubicBezTo>
                    <a:pt x="8198" y="1437"/>
                    <a:pt x="10210" y="1395"/>
                    <a:pt x="10249" y="1245"/>
                  </a:cubicBezTo>
                  <a:cubicBezTo>
                    <a:pt x="10337" y="893"/>
                    <a:pt x="5999" y="0"/>
                    <a:pt x="5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6107475" y="2987025"/>
              <a:ext cx="10325" cy="7275"/>
            </a:xfrm>
            <a:custGeom>
              <a:rect b="b" l="l" r="r" t="t"/>
              <a:pathLst>
                <a:path extrusionOk="0" h="291" w="413">
                  <a:moveTo>
                    <a:pt x="203" y="1"/>
                  </a:moveTo>
                  <a:cubicBezTo>
                    <a:pt x="178" y="1"/>
                    <a:pt x="151" y="8"/>
                    <a:pt x="123" y="25"/>
                  </a:cubicBezTo>
                  <a:lnTo>
                    <a:pt x="123" y="38"/>
                  </a:lnTo>
                  <a:cubicBezTo>
                    <a:pt x="0" y="130"/>
                    <a:pt x="87" y="290"/>
                    <a:pt x="205" y="290"/>
                  </a:cubicBezTo>
                  <a:cubicBezTo>
                    <a:pt x="232" y="290"/>
                    <a:pt x="260" y="282"/>
                    <a:pt x="287" y="264"/>
                  </a:cubicBezTo>
                  <a:cubicBezTo>
                    <a:pt x="412" y="180"/>
                    <a:pt x="329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6096825" y="2830775"/>
              <a:ext cx="10250" cy="7100"/>
            </a:xfrm>
            <a:custGeom>
              <a:rect b="b" l="l" r="r" t="t"/>
              <a:pathLst>
                <a:path extrusionOk="0" h="284" w="410">
                  <a:moveTo>
                    <a:pt x="212" y="0"/>
                  </a:moveTo>
                  <a:cubicBezTo>
                    <a:pt x="187" y="0"/>
                    <a:pt x="161" y="8"/>
                    <a:pt x="135" y="25"/>
                  </a:cubicBezTo>
                  <a:lnTo>
                    <a:pt x="122" y="25"/>
                  </a:lnTo>
                  <a:cubicBezTo>
                    <a:pt x="1" y="126"/>
                    <a:pt x="90" y="284"/>
                    <a:pt x="202" y="284"/>
                  </a:cubicBezTo>
                  <a:cubicBezTo>
                    <a:pt x="229" y="284"/>
                    <a:pt x="258" y="274"/>
                    <a:pt x="285" y="252"/>
                  </a:cubicBezTo>
                  <a:cubicBezTo>
                    <a:pt x="410" y="169"/>
                    <a:pt x="329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6118725" y="3180025"/>
              <a:ext cx="9775" cy="6950"/>
            </a:xfrm>
            <a:custGeom>
              <a:rect b="b" l="l" r="r" t="t"/>
              <a:pathLst>
                <a:path extrusionOk="0" h="278" w="391">
                  <a:moveTo>
                    <a:pt x="189" y="1"/>
                  </a:moveTo>
                  <a:cubicBezTo>
                    <a:pt x="0" y="1"/>
                    <a:pt x="13" y="277"/>
                    <a:pt x="202" y="277"/>
                  </a:cubicBezTo>
                  <a:cubicBezTo>
                    <a:pt x="378" y="277"/>
                    <a:pt x="390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148275" y="3395300"/>
              <a:ext cx="6400" cy="6925"/>
            </a:xfrm>
            <a:custGeom>
              <a:rect b="b" l="l" r="r" t="t"/>
              <a:pathLst>
                <a:path extrusionOk="0" h="277" w="256">
                  <a:moveTo>
                    <a:pt x="124" y="1"/>
                  </a:moveTo>
                  <a:cubicBezTo>
                    <a:pt x="109" y="1"/>
                    <a:pt x="93" y="5"/>
                    <a:pt x="76" y="16"/>
                  </a:cubicBezTo>
                  <a:lnTo>
                    <a:pt x="63" y="29"/>
                  </a:lnTo>
                  <a:cubicBezTo>
                    <a:pt x="0" y="104"/>
                    <a:pt x="13" y="217"/>
                    <a:pt x="101" y="267"/>
                  </a:cubicBezTo>
                  <a:cubicBezTo>
                    <a:pt x="115" y="274"/>
                    <a:pt x="128" y="276"/>
                    <a:pt x="140" y="276"/>
                  </a:cubicBezTo>
                  <a:cubicBezTo>
                    <a:pt x="255" y="276"/>
                    <a:pt x="23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6118400" y="3725075"/>
              <a:ext cx="6400" cy="6925"/>
            </a:xfrm>
            <a:custGeom>
              <a:rect b="b" l="l" r="r" t="t"/>
              <a:pathLst>
                <a:path extrusionOk="0" h="277" w="256">
                  <a:moveTo>
                    <a:pt x="124" y="1"/>
                  </a:moveTo>
                  <a:cubicBezTo>
                    <a:pt x="110" y="1"/>
                    <a:pt x="94" y="5"/>
                    <a:pt x="76" y="16"/>
                  </a:cubicBezTo>
                  <a:lnTo>
                    <a:pt x="64" y="28"/>
                  </a:lnTo>
                  <a:cubicBezTo>
                    <a:pt x="1" y="91"/>
                    <a:pt x="13" y="217"/>
                    <a:pt x="101" y="267"/>
                  </a:cubicBezTo>
                  <a:cubicBezTo>
                    <a:pt x="116" y="274"/>
                    <a:pt x="129" y="276"/>
                    <a:pt x="140" y="276"/>
                  </a:cubicBezTo>
                  <a:cubicBezTo>
                    <a:pt x="255" y="276"/>
                    <a:pt x="23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6133700" y="3894650"/>
              <a:ext cx="11275" cy="7950"/>
            </a:xfrm>
            <a:custGeom>
              <a:rect b="b" l="l" r="r" t="t"/>
              <a:pathLst>
                <a:path extrusionOk="0" h="318" w="451">
                  <a:moveTo>
                    <a:pt x="228" y="0"/>
                  </a:moveTo>
                  <a:cubicBezTo>
                    <a:pt x="197" y="0"/>
                    <a:pt x="163" y="11"/>
                    <a:pt x="131" y="36"/>
                  </a:cubicBezTo>
                  <a:lnTo>
                    <a:pt x="118" y="48"/>
                  </a:lnTo>
                  <a:cubicBezTo>
                    <a:pt x="0" y="156"/>
                    <a:pt x="97" y="318"/>
                    <a:pt x="217" y="318"/>
                  </a:cubicBezTo>
                  <a:cubicBezTo>
                    <a:pt x="251" y="318"/>
                    <a:pt x="286" y="305"/>
                    <a:pt x="319" y="275"/>
                  </a:cubicBezTo>
                  <a:cubicBezTo>
                    <a:pt x="450" y="174"/>
                    <a:pt x="355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6133825" y="4086350"/>
              <a:ext cx="9750" cy="6950"/>
            </a:xfrm>
            <a:custGeom>
              <a:rect b="b" l="l" r="r" t="t"/>
              <a:pathLst>
                <a:path extrusionOk="0" h="278" w="390">
                  <a:moveTo>
                    <a:pt x="189" y="1"/>
                  </a:moveTo>
                  <a:cubicBezTo>
                    <a:pt x="0" y="1"/>
                    <a:pt x="13" y="277"/>
                    <a:pt x="201" y="277"/>
                  </a:cubicBezTo>
                  <a:cubicBezTo>
                    <a:pt x="377" y="277"/>
                    <a:pt x="390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6065275" y="3526125"/>
              <a:ext cx="201850" cy="42025"/>
            </a:xfrm>
            <a:custGeom>
              <a:rect b="b" l="l" r="r" t="t"/>
              <a:pathLst>
                <a:path extrusionOk="0" h="1681" w="8074">
                  <a:moveTo>
                    <a:pt x="8071" y="0"/>
                  </a:moveTo>
                  <a:cubicBezTo>
                    <a:pt x="8035" y="0"/>
                    <a:pt x="7672" y="330"/>
                    <a:pt x="7005" y="706"/>
                  </a:cubicBezTo>
                  <a:cubicBezTo>
                    <a:pt x="6049" y="1240"/>
                    <a:pt x="4990" y="1507"/>
                    <a:pt x="3930" y="1507"/>
                  </a:cubicBezTo>
                  <a:cubicBezTo>
                    <a:pt x="2968" y="1507"/>
                    <a:pt x="2005" y="1287"/>
                    <a:pt x="1120" y="844"/>
                  </a:cubicBezTo>
                  <a:cubicBezTo>
                    <a:pt x="430" y="499"/>
                    <a:pt x="42" y="202"/>
                    <a:pt x="14" y="202"/>
                  </a:cubicBezTo>
                  <a:cubicBezTo>
                    <a:pt x="14" y="202"/>
                    <a:pt x="14" y="202"/>
                    <a:pt x="13" y="203"/>
                  </a:cubicBezTo>
                  <a:cubicBezTo>
                    <a:pt x="1" y="203"/>
                    <a:pt x="101" y="291"/>
                    <a:pt x="265" y="429"/>
                  </a:cubicBezTo>
                  <a:cubicBezTo>
                    <a:pt x="516" y="630"/>
                    <a:pt x="780" y="806"/>
                    <a:pt x="1057" y="957"/>
                  </a:cubicBezTo>
                  <a:cubicBezTo>
                    <a:pt x="1953" y="1441"/>
                    <a:pt x="2939" y="1681"/>
                    <a:pt x="3925" y="1681"/>
                  </a:cubicBezTo>
                  <a:cubicBezTo>
                    <a:pt x="5015" y="1681"/>
                    <a:pt x="6104" y="1387"/>
                    <a:pt x="7068" y="806"/>
                  </a:cubicBezTo>
                  <a:cubicBezTo>
                    <a:pt x="7344" y="643"/>
                    <a:pt x="7596" y="467"/>
                    <a:pt x="7835" y="253"/>
                  </a:cubicBezTo>
                  <a:cubicBezTo>
                    <a:pt x="7923" y="178"/>
                    <a:pt x="8011" y="102"/>
                    <a:pt x="8074" y="2"/>
                  </a:cubicBezTo>
                  <a:cubicBezTo>
                    <a:pt x="8073" y="1"/>
                    <a:pt x="8072" y="0"/>
                    <a:pt x="8071" y="0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6105200" y="4313475"/>
              <a:ext cx="132075" cy="14850"/>
            </a:xfrm>
            <a:custGeom>
              <a:rect b="b" l="l" r="r" t="t"/>
              <a:pathLst>
                <a:path extrusionOk="0" h="594" w="5283">
                  <a:moveTo>
                    <a:pt x="5261" y="0"/>
                  </a:moveTo>
                  <a:cubicBezTo>
                    <a:pt x="5098" y="0"/>
                    <a:pt x="4017" y="340"/>
                    <a:pt x="2667" y="410"/>
                  </a:cubicBezTo>
                  <a:cubicBezTo>
                    <a:pt x="2495" y="419"/>
                    <a:pt x="2327" y="422"/>
                    <a:pt x="2164" y="422"/>
                  </a:cubicBezTo>
                  <a:cubicBezTo>
                    <a:pt x="1073" y="422"/>
                    <a:pt x="225" y="250"/>
                    <a:pt x="47" y="250"/>
                  </a:cubicBezTo>
                  <a:cubicBezTo>
                    <a:pt x="25" y="250"/>
                    <a:pt x="13" y="253"/>
                    <a:pt x="13" y="259"/>
                  </a:cubicBezTo>
                  <a:cubicBezTo>
                    <a:pt x="1" y="271"/>
                    <a:pt x="290" y="372"/>
                    <a:pt x="768" y="460"/>
                  </a:cubicBezTo>
                  <a:cubicBezTo>
                    <a:pt x="1264" y="549"/>
                    <a:pt x="1766" y="594"/>
                    <a:pt x="2268" y="594"/>
                  </a:cubicBezTo>
                  <a:cubicBezTo>
                    <a:pt x="3038" y="594"/>
                    <a:pt x="3807" y="489"/>
                    <a:pt x="4553" y="284"/>
                  </a:cubicBezTo>
                  <a:cubicBezTo>
                    <a:pt x="5018" y="146"/>
                    <a:pt x="5282" y="20"/>
                    <a:pt x="5282" y="7"/>
                  </a:cubicBezTo>
                  <a:cubicBezTo>
                    <a:pt x="5281" y="3"/>
                    <a:pt x="5274" y="0"/>
                    <a:pt x="5261" y="0"/>
                  </a:cubicBezTo>
                  <a:close/>
                </a:path>
              </a:pathLst>
            </a:custGeom>
            <a:solidFill>
              <a:srgbClr val="A4D5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8"/>
          <p:cNvGrpSpPr/>
          <p:nvPr/>
        </p:nvGrpSpPr>
        <p:grpSpPr>
          <a:xfrm>
            <a:off x="8226513" y="2012350"/>
            <a:ext cx="644500" cy="761125"/>
            <a:chOff x="8226513" y="2012350"/>
            <a:chExt cx="644500" cy="761125"/>
          </a:xfrm>
        </p:grpSpPr>
        <p:sp>
          <p:nvSpPr>
            <p:cNvPr id="844" name="Google Shape;844;p48"/>
            <p:cNvSpPr/>
            <p:nvPr/>
          </p:nvSpPr>
          <p:spPr>
            <a:xfrm>
              <a:off x="8646288" y="2547800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8644363" y="2547800"/>
              <a:ext cx="226650" cy="225675"/>
            </a:xfrm>
            <a:custGeom>
              <a:rect b="b" l="l" r="r" t="t"/>
              <a:pathLst>
                <a:path extrusionOk="0" h="9027" w="9066">
                  <a:moveTo>
                    <a:pt x="2198" y="1118"/>
                  </a:moveTo>
                  <a:cubicBezTo>
                    <a:pt x="2221" y="1264"/>
                    <a:pt x="2239" y="1402"/>
                    <a:pt x="2257" y="1530"/>
                  </a:cubicBezTo>
                  <a:cubicBezTo>
                    <a:pt x="2066" y="1683"/>
                    <a:pt x="1875" y="1836"/>
                    <a:pt x="1722" y="2027"/>
                  </a:cubicBezTo>
                  <a:cubicBezTo>
                    <a:pt x="1684" y="2104"/>
                    <a:pt x="1607" y="2142"/>
                    <a:pt x="1607" y="2180"/>
                  </a:cubicBezTo>
                  <a:lnTo>
                    <a:pt x="1722" y="2066"/>
                  </a:lnTo>
                  <a:cubicBezTo>
                    <a:pt x="1913" y="1874"/>
                    <a:pt x="2066" y="1683"/>
                    <a:pt x="2296" y="1530"/>
                  </a:cubicBezTo>
                  <a:cubicBezTo>
                    <a:pt x="2257" y="1413"/>
                    <a:pt x="2228" y="1276"/>
                    <a:pt x="2198" y="1118"/>
                  </a:cubicBezTo>
                  <a:close/>
                  <a:moveTo>
                    <a:pt x="1607" y="2180"/>
                  </a:moveTo>
                  <a:lnTo>
                    <a:pt x="1607" y="2180"/>
                  </a:lnTo>
                  <a:cubicBezTo>
                    <a:pt x="1569" y="2219"/>
                    <a:pt x="1569" y="2257"/>
                    <a:pt x="1569" y="2257"/>
                  </a:cubicBezTo>
                  <a:lnTo>
                    <a:pt x="1607" y="2180"/>
                  </a:lnTo>
                  <a:close/>
                  <a:moveTo>
                    <a:pt x="575" y="2104"/>
                  </a:moveTo>
                  <a:lnTo>
                    <a:pt x="1" y="3557"/>
                  </a:lnTo>
                  <a:lnTo>
                    <a:pt x="39" y="3582"/>
                  </a:lnTo>
                  <a:lnTo>
                    <a:pt x="39" y="3595"/>
                  </a:lnTo>
                  <a:lnTo>
                    <a:pt x="44" y="3585"/>
                  </a:lnTo>
                  <a:lnTo>
                    <a:pt x="536" y="3905"/>
                  </a:lnTo>
                  <a:lnTo>
                    <a:pt x="51" y="3566"/>
                  </a:lnTo>
                  <a:lnTo>
                    <a:pt x="613" y="2180"/>
                  </a:lnTo>
                  <a:lnTo>
                    <a:pt x="1301" y="2257"/>
                  </a:lnTo>
                  <a:lnTo>
                    <a:pt x="1454" y="2257"/>
                  </a:lnTo>
                  <a:lnTo>
                    <a:pt x="1263" y="2219"/>
                  </a:lnTo>
                  <a:lnTo>
                    <a:pt x="575" y="2104"/>
                  </a:lnTo>
                  <a:close/>
                  <a:moveTo>
                    <a:pt x="536" y="3905"/>
                  </a:moveTo>
                  <a:lnTo>
                    <a:pt x="765" y="4065"/>
                  </a:lnTo>
                  <a:lnTo>
                    <a:pt x="765" y="4065"/>
                  </a:lnTo>
                  <a:cubicBezTo>
                    <a:pt x="765" y="4061"/>
                    <a:pt x="766" y="4058"/>
                    <a:pt x="766" y="4054"/>
                  </a:cubicBezTo>
                  <a:lnTo>
                    <a:pt x="536" y="3905"/>
                  </a:lnTo>
                  <a:close/>
                  <a:moveTo>
                    <a:pt x="7574" y="6770"/>
                  </a:moveTo>
                  <a:lnTo>
                    <a:pt x="7608" y="6776"/>
                  </a:lnTo>
                  <a:lnTo>
                    <a:pt x="7608" y="6776"/>
                  </a:lnTo>
                  <a:cubicBezTo>
                    <a:pt x="7610" y="6774"/>
                    <a:pt x="7611" y="6772"/>
                    <a:pt x="7612" y="6770"/>
                  </a:cubicBezTo>
                  <a:close/>
                  <a:moveTo>
                    <a:pt x="7608" y="6776"/>
                  </a:moveTo>
                  <a:cubicBezTo>
                    <a:pt x="7606" y="6780"/>
                    <a:pt x="7603" y="6784"/>
                    <a:pt x="7601" y="6788"/>
                  </a:cubicBezTo>
                  <a:lnTo>
                    <a:pt x="7601" y="6788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7608" y="6776"/>
                  </a:lnTo>
                  <a:close/>
                  <a:moveTo>
                    <a:pt x="3481" y="0"/>
                  </a:moveTo>
                  <a:lnTo>
                    <a:pt x="2105" y="612"/>
                  </a:lnTo>
                  <a:lnTo>
                    <a:pt x="2105" y="650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45" y="821"/>
                    <a:pt x="2172" y="977"/>
                    <a:pt x="2198" y="1118"/>
                  </a:cubicBezTo>
                  <a:lnTo>
                    <a:pt x="2198" y="1118"/>
                  </a:lnTo>
                  <a:cubicBezTo>
                    <a:pt x="2175" y="970"/>
                    <a:pt x="2148" y="813"/>
                    <a:pt x="2112" y="647"/>
                  </a:cubicBezTo>
                  <a:lnTo>
                    <a:pt x="2112" y="647"/>
                  </a:lnTo>
                  <a:lnTo>
                    <a:pt x="2112" y="648"/>
                  </a:lnTo>
                  <a:lnTo>
                    <a:pt x="2112" y="648"/>
                  </a:lnTo>
                  <a:cubicBezTo>
                    <a:pt x="2109" y="636"/>
                    <a:pt x="2107" y="624"/>
                    <a:pt x="2105" y="612"/>
                  </a:cubicBezTo>
                  <a:lnTo>
                    <a:pt x="2105" y="612"/>
                  </a:lnTo>
                  <a:cubicBezTo>
                    <a:pt x="2107" y="624"/>
                    <a:pt x="2110" y="636"/>
                    <a:pt x="2112" y="647"/>
                  </a:cubicBezTo>
                  <a:lnTo>
                    <a:pt x="2112" y="647"/>
                  </a:lnTo>
                  <a:lnTo>
                    <a:pt x="3490" y="89"/>
                  </a:lnTo>
                  <a:lnTo>
                    <a:pt x="3490" y="89"/>
                  </a:lnTo>
                  <a:lnTo>
                    <a:pt x="4017" y="803"/>
                  </a:lnTo>
                  <a:cubicBezTo>
                    <a:pt x="4189" y="784"/>
                    <a:pt x="4361" y="775"/>
                    <a:pt x="4528" y="775"/>
                  </a:cubicBezTo>
                  <a:cubicBezTo>
                    <a:pt x="4696" y="775"/>
                    <a:pt x="4858" y="784"/>
                    <a:pt x="5011" y="803"/>
                  </a:cubicBezTo>
                  <a:lnTo>
                    <a:pt x="5049" y="803"/>
                  </a:lnTo>
                  <a:lnTo>
                    <a:pt x="5568" y="62"/>
                  </a:lnTo>
                  <a:lnTo>
                    <a:pt x="5568" y="62"/>
                  </a:lnTo>
                  <a:lnTo>
                    <a:pt x="6921" y="596"/>
                  </a:lnTo>
                  <a:lnTo>
                    <a:pt x="6921" y="596"/>
                  </a:lnTo>
                  <a:cubicBezTo>
                    <a:pt x="6883" y="893"/>
                    <a:pt x="6846" y="1156"/>
                    <a:pt x="6809" y="1492"/>
                  </a:cubicBezTo>
                  <a:cubicBezTo>
                    <a:pt x="7038" y="1683"/>
                    <a:pt x="7306" y="1913"/>
                    <a:pt x="7497" y="2180"/>
                  </a:cubicBezTo>
                  <a:lnTo>
                    <a:pt x="7535" y="2180"/>
                  </a:lnTo>
                  <a:lnTo>
                    <a:pt x="8379" y="2034"/>
                  </a:lnTo>
                  <a:lnTo>
                    <a:pt x="8379" y="2034"/>
                  </a:lnTo>
                  <a:lnTo>
                    <a:pt x="8863" y="3450"/>
                  </a:lnTo>
                  <a:lnTo>
                    <a:pt x="8109" y="3978"/>
                  </a:lnTo>
                  <a:lnTo>
                    <a:pt x="8109" y="4016"/>
                  </a:lnTo>
                  <a:cubicBezTo>
                    <a:pt x="8147" y="4322"/>
                    <a:pt x="8147" y="4666"/>
                    <a:pt x="8109" y="5011"/>
                  </a:cubicBezTo>
                  <a:cubicBezTo>
                    <a:pt x="8373" y="5199"/>
                    <a:pt x="8599" y="5350"/>
                    <a:pt x="8862" y="5537"/>
                  </a:cubicBezTo>
                  <a:lnTo>
                    <a:pt x="8862" y="5537"/>
                  </a:lnTo>
                  <a:lnTo>
                    <a:pt x="8319" y="6877"/>
                  </a:lnTo>
                  <a:lnTo>
                    <a:pt x="8319" y="6877"/>
                  </a:lnTo>
                  <a:lnTo>
                    <a:pt x="7918" y="6827"/>
                  </a:lnTo>
                  <a:lnTo>
                    <a:pt x="7918" y="6827"/>
                  </a:lnTo>
                  <a:lnTo>
                    <a:pt x="8312" y="6893"/>
                  </a:lnTo>
                  <a:lnTo>
                    <a:pt x="8312" y="6893"/>
                  </a:lnTo>
                  <a:lnTo>
                    <a:pt x="8300" y="6923"/>
                  </a:lnTo>
                  <a:lnTo>
                    <a:pt x="8348" y="6899"/>
                  </a:lnTo>
                  <a:lnTo>
                    <a:pt x="8348" y="6899"/>
                  </a:lnTo>
                  <a:lnTo>
                    <a:pt x="8492" y="6923"/>
                  </a:lnTo>
                  <a:lnTo>
                    <a:pt x="8530" y="6923"/>
                  </a:lnTo>
                  <a:lnTo>
                    <a:pt x="8530" y="6885"/>
                  </a:lnTo>
                  <a:cubicBezTo>
                    <a:pt x="8721" y="6426"/>
                    <a:pt x="8912" y="5928"/>
                    <a:pt x="9065" y="5469"/>
                  </a:cubicBezTo>
                  <a:lnTo>
                    <a:pt x="9065" y="5431"/>
                  </a:lnTo>
                  <a:cubicBezTo>
                    <a:pt x="8799" y="5241"/>
                    <a:pt x="8533" y="5089"/>
                    <a:pt x="8305" y="4899"/>
                  </a:cubicBezTo>
                  <a:lnTo>
                    <a:pt x="8305" y="4899"/>
                  </a:lnTo>
                  <a:cubicBezTo>
                    <a:pt x="8337" y="4613"/>
                    <a:pt x="8337" y="4294"/>
                    <a:pt x="8304" y="3975"/>
                  </a:cubicBezTo>
                  <a:lnTo>
                    <a:pt x="8304" y="3975"/>
                  </a:lnTo>
                  <a:lnTo>
                    <a:pt x="9027" y="3442"/>
                  </a:lnTo>
                  <a:lnTo>
                    <a:pt x="9065" y="3442"/>
                  </a:lnTo>
                  <a:lnTo>
                    <a:pt x="9065" y="3404"/>
                  </a:lnTo>
                  <a:lnTo>
                    <a:pt x="8453" y="2027"/>
                  </a:lnTo>
                  <a:lnTo>
                    <a:pt x="8453" y="1989"/>
                  </a:lnTo>
                  <a:lnTo>
                    <a:pt x="8415" y="1989"/>
                  </a:lnTo>
                  <a:lnTo>
                    <a:pt x="7569" y="2136"/>
                  </a:lnTo>
                  <a:lnTo>
                    <a:pt x="7569" y="2136"/>
                  </a:lnTo>
                  <a:cubicBezTo>
                    <a:pt x="7343" y="1873"/>
                    <a:pt x="7116" y="1647"/>
                    <a:pt x="6853" y="1458"/>
                  </a:cubicBezTo>
                  <a:lnTo>
                    <a:pt x="6853" y="1458"/>
                  </a:lnTo>
                  <a:lnTo>
                    <a:pt x="7000" y="574"/>
                  </a:lnTo>
                  <a:lnTo>
                    <a:pt x="7000" y="536"/>
                  </a:lnTo>
                  <a:lnTo>
                    <a:pt x="6962" y="536"/>
                  </a:lnTo>
                  <a:lnTo>
                    <a:pt x="5508" y="0"/>
                  </a:lnTo>
                  <a:lnTo>
                    <a:pt x="4976" y="723"/>
                  </a:lnTo>
                  <a:lnTo>
                    <a:pt x="4976" y="723"/>
                  </a:lnTo>
                  <a:cubicBezTo>
                    <a:pt x="4815" y="707"/>
                    <a:pt x="4656" y="698"/>
                    <a:pt x="4500" y="698"/>
                  </a:cubicBezTo>
                  <a:cubicBezTo>
                    <a:pt x="4332" y="698"/>
                    <a:pt x="4170" y="708"/>
                    <a:pt x="4017" y="727"/>
                  </a:cubicBezTo>
                  <a:lnTo>
                    <a:pt x="3481" y="0"/>
                  </a:lnTo>
                  <a:close/>
                  <a:moveTo>
                    <a:pt x="765" y="4065"/>
                  </a:moveTo>
                  <a:cubicBezTo>
                    <a:pt x="729" y="4394"/>
                    <a:pt x="728" y="4723"/>
                    <a:pt x="762" y="5052"/>
                  </a:cubicBezTo>
                  <a:lnTo>
                    <a:pt x="762" y="5052"/>
                  </a:lnTo>
                  <a:lnTo>
                    <a:pt x="39" y="5584"/>
                  </a:lnTo>
                  <a:lnTo>
                    <a:pt x="39" y="5622"/>
                  </a:lnTo>
                  <a:lnTo>
                    <a:pt x="613" y="6999"/>
                  </a:lnTo>
                  <a:lnTo>
                    <a:pt x="613" y="7038"/>
                  </a:lnTo>
                  <a:lnTo>
                    <a:pt x="651" y="7038"/>
                  </a:lnTo>
                  <a:lnTo>
                    <a:pt x="1535" y="6890"/>
                  </a:lnTo>
                  <a:lnTo>
                    <a:pt x="1535" y="6890"/>
                  </a:lnTo>
                  <a:cubicBezTo>
                    <a:pt x="1724" y="7116"/>
                    <a:pt x="1949" y="7378"/>
                    <a:pt x="2248" y="7567"/>
                  </a:cubicBezTo>
                  <a:lnTo>
                    <a:pt x="2248" y="7567"/>
                  </a:lnTo>
                  <a:cubicBezTo>
                    <a:pt x="2181" y="7818"/>
                    <a:pt x="2144" y="8100"/>
                    <a:pt x="2109" y="8416"/>
                  </a:cubicBezTo>
                  <a:lnTo>
                    <a:pt x="2109" y="8416"/>
                  </a:lnTo>
                  <a:lnTo>
                    <a:pt x="2105" y="8414"/>
                  </a:lnTo>
                  <a:lnTo>
                    <a:pt x="2108" y="8418"/>
                  </a:lnTo>
                  <a:lnTo>
                    <a:pt x="2108" y="8418"/>
                  </a:lnTo>
                  <a:cubicBezTo>
                    <a:pt x="2107" y="8430"/>
                    <a:pt x="2106" y="8441"/>
                    <a:pt x="2105" y="8453"/>
                  </a:cubicBezTo>
                  <a:lnTo>
                    <a:pt x="2105" y="8491"/>
                  </a:lnTo>
                  <a:lnTo>
                    <a:pt x="3558" y="9026"/>
                  </a:lnTo>
                  <a:lnTo>
                    <a:pt x="3596" y="9026"/>
                  </a:lnTo>
                  <a:lnTo>
                    <a:pt x="4126" y="8269"/>
                  </a:lnTo>
                  <a:lnTo>
                    <a:pt x="4126" y="8269"/>
                  </a:lnTo>
                  <a:cubicBezTo>
                    <a:pt x="4275" y="8283"/>
                    <a:pt x="4423" y="8290"/>
                    <a:pt x="4571" y="8290"/>
                  </a:cubicBezTo>
                  <a:cubicBezTo>
                    <a:pt x="4732" y="8290"/>
                    <a:pt x="4892" y="8282"/>
                    <a:pt x="5052" y="8265"/>
                  </a:cubicBezTo>
                  <a:lnTo>
                    <a:pt x="5052" y="8265"/>
                  </a:lnTo>
                  <a:lnTo>
                    <a:pt x="5575" y="8937"/>
                  </a:lnTo>
                  <a:lnTo>
                    <a:pt x="5575" y="8937"/>
                  </a:lnTo>
                  <a:lnTo>
                    <a:pt x="5547" y="8950"/>
                  </a:lnTo>
                  <a:lnTo>
                    <a:pt x="5585" y="8950"/>
                  </a:lnTo>
                  <a:lnTo>
                    <a:pt x="5623" y="8988"/>
                  </a:lnTo>
                  <a:lnTo>
                    <a:pt x="5661" y="8988"/>
                  </a:lnTo>
                  <a:lnTo>
                    <a:pt x="7038" y="8414"/>
                  </a:lnTo>
                  <a:lnTo>
                    <a:pt x="7076" y="8414"/>
                  </a:lnTo>
                  <a:lnTo>
                    <a:pt x="7076" y="8376"/>
                  </a:lnTo>
                  <a:cubicBezTo>
                    <a:pt x="7040" y="8082"/>
                    <a:pt x="6968" y="7788"/>
                    <a:pt x="6928" y="7493"/>
                  </a:cubicBezTo>
                  <a:lnTo>
                    <a:pt x="6928" y="7493"/>
                  </a:lnTo>
                  <a:cubicBezTo>
                    <a:pt x="7189" y="7306"/>
                    <a:pt x="7413" y="7083"/>
                    <a:pt x="7601" y="6788"/>
                  </a:cubicBezTo>
                  <a:lnTo>
                    <a:pt x="7601" y="6788"/>
                  </a:lnTo>
                  <a:lnTo>
                    <a:pt x="7459" y="6770"/>
                  </a:lnTo>
                  <a:lnTo>
                    <a:pt x="7421" y="6770"/>
                  </a:lnTo>
                  <a:cubicBezTo>
                    <a:pt x="7229" y="6999"/>
                    <a:pt x="7000" y="7267"/>
                    <a:pt x="6732" y="7458"/>
                  </a:cubicBezTo>
                  <a:lnTo>
                    <a:pt x="6732" y="7497"/>
                  </a:lnTo>
                  <a:lnTo>
                    <a:pt x="6876" y="8359"/>
                  </a:lnTo>
                  <a:lnTo>
                    <a:pt x="6876" y="8359"/>
                  </a:lnTo>
                  <a:lnTo>
                    <a:pt x="5576" y="8937"/>
                  </a:lnTo>
                  <a:lnTo>
                    <a:pt x="5576" y="8937"/>
                  </a:lnTo>
                  <a:cubicBezTo>
                    <a:pt x="5398" y="8690"/>
                    <a:pt x="5222" y="8475"/>
                    <a:pt x="5076" y="8263"/>
                  </a:cubicBezTo>
                  <a:lnTo>
                    <a:pt x="5076" y="8263"/>
                  </a:lnTo>
                  <a:cubicBezTo>
                    <a:pt x="5080" y="8262"/>
                    <a:pt x="5084" y="8262"/>
                    <a:pt x="5088" y="8261"/>
                  </a:cubicBezTo>
                  <a:lnTo>
                    <a:pt x="5075" y="8261"/>
                  </a:lnTo>
                  <a:cubicBezTo>
                    <a:pt x="5067" y="8249"/>
                    <a:pt x="5058" y="8236"/>
                    <a:pt x="5049" y="8223"/>
                  </a:cubicBezTo>
                  <a:lnTo>
                    <a:pt x="5049" y="8185"/>
                  </a:lnTo>
                  <a:lnTo>
                    <a:pt x="5011" y="8185"/>
                  </a:lnTo>
                  <a:cubicBezTo>
                    <a:pt x="4858" y="8204"/>
                    <a:pt x="4696" y="8214"/>
                    <a:pt x="4528" y="8214"/>
                  </a:cubicBezTo>
                  <a:cubicBezTo>
                    <a:pt x="4361" y="8214"/>
                    <a:pt x="4189" y="8204"/>
                    <a:pt x="4017" y="8185"/>
                  </a:cubicBezTo>
                  <a:lnTo>
                    <a:pt x="4017" y="8223"/>
                  </a:lnTo>
                  <a:cubicBezTo>
                    <a:pt x="3832" y="8482"/>
                    <a:pt x="3647" y="8705"/>
                    <a:pt x="3497" y="8927"/>
                  </a:cubicBezTo>
                  <a:lnTo>
                    <a:pt x="3497" y="8927"/>
                  </a:lnTo>
                  <a:lnTo>
                    <a:pt x="2146" y="8430"/>
                  </a:lnTo>
                  <a:lnTo>
                    <a:pt x="2146" y="8430"/>
                  </a:lnTo>
                  <a:cubicBezTo>
                    <a:pt x="2183" y="8129"/>
                    <a:pt x="2221" y="7796"/>
                    <a:pt x="2296" y="7535"/>
                  </a:cubicBezTo>
                  <a:lnTo>
                    <a:pt x="2296" y="7497"/>
                  </a:lnTo>
                  <a:cubicBezTo>
                    <a:pt x="2028" y="7305"/>
                    <a:pt x="1760" y="7076"/>
                    <a:pt x="1569" y="6846"/>
                  </a:cubicBezTo>
                  <a:lnTo>
                    <a:pt x="687" y="6993"/>
                  </a:lnTo>
                  <a:lnTo>
                    <a:pt x="687" y="6993"/>
                  </a:lnTo>
                  <a:cubicBezTo>
                    <a:pt x="504" y="6519"/>
                    <a:pt x="287" y="6080"/>
                    <a:pt x="102" y="5642"/>
                  </a:cubicBezTo>
                  <a:lnTo>
                    <a:pt x="102" y="5642"/>
                  </a:lnTo>
                  <a:lnTo>
                    <a:pt x="804" y="5087"/>
                  </a:lnTo>
                  <a:cubicBezTo>
                    <a:pt x="766" y="4743"/>
                    <a:pt x="766" y="4399"/>
                    <a:pt x="804" y="4093"/>
                  </a:cubicBezTo>
                  <a:lnTo>
                    <a:pt x="765" y="4065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8450288" y="2015225"/>
              <a:ext cx="375775" cy="376750"/>
            </a:xfrm>
            <a:custGeom>
              <a:rect b="b" l="l" r="r" t="t"/>
              <a:pathLst>
                <a:path extrusionOk="0" h="15070" w="15031">
                  <a:moveTo>
                    <a:pt x="7535" y="4655"/>
                  </a:moveTo>
                  <a:cubicBezTo>
                    <a:pt x="7879" y="4655"/>
                    <a:pt x="8228" y="4720"/>
                    <a:pt x="8567" y="4858"/>
                  </a:cubicBezTo>
                  <a:cubicBezTo>
                    <a:pt x="10824" y="5775"/>
                    <a:pt x="10862" y="8950"/>
                    <a:pt x="8605" y="9906"/>
                  </a:cubicBezTo>
                  <a:cubicBezTo>
                    <a:pt x="8242" y="10063"/>
                    <a:pt x="7876" y="10134"/>
                    <a:pt x="7523" y="10134"/>
                  </a:cubicBezTo>
                  <a:cubicBezTo>
                    <a:pt x="5721" y="10134"/>
                    <a:pt x="4243" y="8274"/>
                    <a:pt x="5010" y="6387"/>
                  </a:cubicBezTo>
                  <a:cubicBezTo>
                    <a:pt x="5418" y="5311"/>
                    <a:pt x="6444" y="4655"/>
                    <a:pt x="7535" y="4655"/>
                  </a:cubicBezTo>
                  <a:close/>
                  <a:moveTo>
                    <a:pt x="9103" y="0"/>
                  </a:moveTo>
                  <a:lnTo>
                    <a:pt x="8261" y="1301"/>
                  </a:lnTo>
                  <a:cubicBezTo>
                    <a:pt x="7974" y="1262"/>
                    <a:pt x="7687" y="1243"/>
                    <a:pt x="7405" y="1243"/>
                  </a:cubicBezTo>
                  <a:cubicBezTo>
                    <a:pt x="7123" y="1243"/>
                    <a:pt x="6846" y="1262"/>
                    <a:pt x="6578" y="1301"/>
                  </a:cubicBezTo>
                  <a:lnTo>
                    <a:pt x="5660" y="77"/>
                  </a:lnTo>
                  <a:lnTo>
                    <a:pt x="3327" y="1071"/>
                  </a:lnTo>
                  <a:lnTo>
                    <a:pt x="3595" y="2601"/>
                  </a:lnTo>
                  <a:cubicBezTo>
                    <a:pt x="3176" y="2944"/>
                    <a:pt x="2795" y="3325"/>
                    <a:pt x="2452" y="3781"/>
                  </a:cubicBezTo>
                  <a:lnTo>
                    <a:pt x="2452" y="3781"/>
                  </a:lnTo>
                  <a:lnTo>
                    <a:pt x="956" y="3557"/>
                  </a:lnTo>
                  <a:lnTo>
                    <a:pt x="0" y="5928"/>
                  </a:lnTo>
                  <a:lnTo>
                    <a:pt x="1224" y="6808"/>
                  </a:lnTo>
                  <a:cubicBezTo>
                    <a:pt x="1147" y="7344"/>
                    <a:pt x="1147" y="7917"/>
                    <a:pt x="1262" y="8453"/>
                  </a:cubicBezTo>
                  <a:lnTo>
                    <a:pt x="0" y="9371"/>
                  </a:lnTo>
                  <a:lnTo>
                    <a:pt x="1033" y="11704"/>
                  </a:lnTo>
                  <a:lnTo>
                    <a:pt x="2524" y="11436"/>
                  </a:lnTo>
                  <a:cubicBezTo>
                    <a:pt x="2868" y="11857"/>
                    <a:pt x="3289" y="12239"/>
                    <a:pt x="3710" y="12583"/>
                  </a:cubicBezTo>
                  <a:lnTo>
                    <a:pt x="3480" y="14113"/>
                  </a:lnTo>
                  <a:lnTo>
                    <a:pt x="5890" y="15069"/>
                  </a:lnTo>
                  <a:lnTo>
                    <a:pt x="6731" y="13807"/>
                  </a:lnTo>
                  <a:cubicBezTo>
                    <a:pt x="6969" y="13823"/>
                    <a:pt x="7200" y="13832"/>
                    <a:pt x="7430" y="13832"/>
                  </a:cubicBezTo>
                  <a:cubicBezTo>
                    <a:pt x="7755" y="13832"/>
                    <a:pt x="8078" y="13814"/>
                    <a:pt x="8414" y="13769"/>
                  </a:cubicBezTo>
                  <a:lnTo>
                    <a:pt x="9332" y="15031"/>
                  </a:lnTo>
                  <a:lnTo>
                    <a:pt x="11665" y="13998"/>
                  </a:lnTo>
                  <a:lnTo>
                    <a:pt x="11359" y="12507"/>
                  </a:lnTo>
                  <a:cubicBezTo>
                    <a:pt x="11818" y="12163"/>
                    <a:pt x="12201" y="11742"/>
                    <a:pt x="12545" y="11321"/>
                  </a:cubicBezTo>
                  <a:lnTo>
                    <a:pt x="14075" y="11551"/>
                  </a:lnTo>
                  <a:lnTo>
                    <a:pt x="15031" y="9141"/>
                  </a:lnTo>
                  <a:lnTo>
                    <a:pt x="13730" y="8300"/>
                  </a:lnTo>
                  <a:cubicBezTo>
                    <a:pt x="13807" y="7726"/>
                    <a:pt x="13807" y="7152"/>
                    <a:pt x="13730" y="6617"/>
                  </a:cubicBezTo>
                  <a:lnTo>
                    <a:pt x="14954" y="5699"/>
                  </a:lnTo>
                  <a:lnTo>
                    <a:pt x="13960" y="3366"/>
                  </a:lnTo>
                  <a:lnTo>
                    <a:pt x="12430" y="3634"/>
                  </a:lnTo>
                  <a:cubicBezTo>
                    <a:pt x="12086" y="3213"/>
                    <a:pt x="11703" y="2830"/>
                    <a:pt x="11244" y="2486"/>
                  </a:cubicBezTo>
                  <a:lnTo>
                    <a:pt x="11474" y="956"/>
                  </a:lnTo>
                  <a:lnTo>
                    <a:pt x="91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8450288" y="2012350"/>
              <a:ext cx="378650" cy="380575"/>
            </a:xfrm>
            <a:custGeom>
              <a:rect b="b" l="l" r="r" t="t"/>
              <a:pathLst>
                <a:path extrusionOk="0" h="15223" w="15146">
                  <a:moveTo>
                    <a:pt x="2677" y="3519"/>
                  </a:moveTo>
                  <a:lnTo>
                    <a:pt x="2626" y="3590"/>
                  </a:lnTo>
                  <a:lnTo>
                    <a:pt x="2626" y="3590"/>
                  </a:lnTo>
                  <a:cubicBezTo>
                    <a:pt x="2643" y="3568"/>
                    <a:pt x="2660" y="3545"/>
                    <a:pt x="2677" y="3519"/>
                  </a:cubicBezTo>
                  <a:close/>
                  <a:moveTo>
                    <a:pt x="2626" y="3590"/>
                  </a:moveTo>
                  <a:lnTo>
                    <a:pt x="2626" y="3590"/>
                  </a:lnTo>
                  <a:cubicBezTo>
                    <a:pt x="2569" y="3666"/>
                    <a:pt x="2516" y="3719"/>
                    <a:pt x="2486" y="3749"/>
                  </a:cubicBezTo>
                  <a:cubicBezTo>
                    <a:pt x="2451" y="3783"/>
                    <a:pt x="2448" y="3818"/>
                    <a:pt x="2419" y="3853"/>
                  </a:cubicBezTo>
                  <a:lnTo>
                    <a:pt x="2419" y="3853"/>
                  </a:lnTo>
                  <a:cubicBezTo>
                    <a:pt x="2414" y="3846"/>
                    <a:pt x="2410" y="3838"/>
                    <a:pt x="2410" y="3825"/>
                  </a:cubicBezTo>
                  <a:lnTo>
                    <a:pt x="2104" y="3787"/>
                  </a:lnTo>
                  <a:lnTo>
                    <a:pt x="956" y="3596"/>
                  </a:lnTo>
                  <a:cubicBezTo>
                    <a:pt x="947" y="3621"/>
                    <a:pt x="937" y="3646"/>
                    <a:pt x="927" y="3672"/>
                  </a:cubicBezTo>
                  <a:lnTo>
                    <a:pt x="918" y="3672"/>
                  </a:lnTo>
                  <a:lnTo>
                    <a:pt x="927" y="3674"/>
                  </a:lnTo>
                  <a:lnTo>
                    <a:pt x="927" y="3674"/>
                  </a:lnTo>
                  <a:cubicBezTo>
                    <a:pt x="701" y="4275"/>
                    <a:pt x="403" y="5051"/>
                    <a:pt x="0" y="5967"/>
                  </a:cubicBezTo>
                  <a:lnTo>
                    <a:pt x="0" y="6005"/>
                  </a:lnTo>
                  <a:lnTo>
                    <a:pt x="38" y="6005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432" y="5058"/>
                    <a:pt x="729" y="4277"/>
                    <a:pt x="954" y="3678"/>
                  </a:cubicBezTo>
                  <a:lnTo>
                    <a:pt x="954" y="3678"/>
                  </a:lnTo>
                  <a:lnTo>
                    <a:pt x="2065" y="3863"/>
                  </a:lnTo>
                  <a:lnTo>
                    <a:pt x="2371" y="3902"/>
                  </a:lnTo>
                  <a:lnTo>
                    <a:pt x="2448" y="3902"/>
                  </a:lnTo>
                  <a:cubicBezTo>
                    <a:pt x="2448" y="3876"/>
                    <a:pt x="2431" y="3868"/>
                    <a:pt x="2419" y="3853"/>
                  </a:cubicBezTo>
                  <a:lnTo>
                    <a:pt x="2419" y="3853"/>
                  </a:lnTo>
                  <a:cubicBezTo>
                    <a:pt x="2454" y="3819"/>
                    <a:pt x="2486" y="3787"/>
                    <a:pt x="2486" y="3787"/>
                  </a:cubicBezTo>
                  <a:lnTo>
                    <a:pt x="2626" y="3590"/>
                  </a:lnTo>
                  <a:close/>
                  <a:moveTo>
                    <a:pt x="9064" y="1"/>
                  </a:moveTo>
                  <a:lnTo>
                    <a:pt x="9026" y="39"/>
                  </a:lnTo>
                  <a:cubicBezTo>
                    <a:pt x="8721" y="496"/>
                    <a:pt x="8455" y="915"/>
                    <a:pt x="8150" y="1296"/>
                  </a:cubicBezTo>
                  <a:lnTo>
                    <a:pt x="8150" y="1296"/>
                  </a:lnTo>
                  <a:cubicBezTo>
                    <a:pt x="7938" y="1283"/>
                    <a:pt x="7731" y="1276"/>
                    <a:pt x="7524" y="1276"/>
                  </a:cubicBezTo>
                  <a:cubicBezTo>
                    <a:pt x="7210" y="1276"/>
                    <a:pt x="6899" y="1293"/>
                    <a:pt x="6575" y="1335"/>
                  </a:cubicBezTo>
                  <a:lnTo>
                    <a:pt x="6575" y="1335"/>
                  </a:lnTo>
                  <a:lnTo>
                    <a:pt x="5660" y="115"/>
                  </a:lnTo>
                  <a:lnTo>
                    <a:pt x="5660" y="77"/>
                  </a:lnTo>
                  <a:lnTo>
                    <a:pt x="3289" y="1110"/>
                  </a:lnTo>
                  <a:cubicBezTo>
                    <a:pt x="3404" y="1722"/>
                    <a:pt x="3480" y="2219"/>
                    <a:pt x="3557" y="2639"/>
                  </a:cubicBezTo>
                  <a:cubicBezTo>
                    <a:pt x="3251" y="2907"/>
                    <a:pt x="2945" y="3175"/>
                    <a:pt x="2677" y="3519"/>
                  </a:cubicBezTo>
                  <a:cubicBezTo>
                    <a:pt x="2983" y="3213"/>
                    <a:pt x="3251" y="2945"/>
                    <a:pt x="3595" y="2678"/>
                  </a:cubicBezTo>
                  <a:cubicBezTo>
                    <a:pt x="3520" y="2265"/>
                    <a:pt x="3445" y="1779"/>
                    <a:pt x="3334" y="1183"/>
                  </a:cubicBezTo>
                  <a:lnTo>
                    <a:pt x="3334" y="1183"/>
                  </a:lnTo>
                  <a:lnTo>
                    <a:pt x="5631" y="204"/>
                  </a:lnTo>
                  <a:lnTo>
                    <a:pt x="6578" y="1492"/>
                  </a:lnTo>
                  <a:lnTo>
                    <a:pt x="6655" y="1492"/>
                  </a:lnTo>
                  <a:cubicBezTo>
                    <a:pt x="6923" y="1454"/>
                    <a:pt x="7200" y="1435"/>
                    <a:pt x="7477" y="1435"/>
                  </a:cubicBezTo>
                  <a:cubicBezTo>
                    <a:pt x="7754" y="1435"/>
                    <a:pt x="8032" y="1454"/>
                    <a:pt x="8299" y="1492"/>
                  </a:cubicBezTo>
                  <a:lnTo>
                    <a:pt x="8338" y="1492"/>
                  </a:lnTo>
                  <a:lnTo>
                    <a:pt x="8338" y="1454"/>
                  </a:lnTo>
                  <a:lnTo>
                    <a:pt x="9201" y="216"/>
                  </a:lnTo>
                  <a:lnTo>
                    <a:pt x="11465" y="1129"/>
                  </a:lnTo>
                  <a:lnTo>
                    <a:pt x="11465" y="1129"/>
                  </a:lnTo>
                  <a:cubicBezTo>
                    <a:pt x="11391" y="1607"/>
                    <a:pt x="11316" y="2086"/>
                    <a:pt x="11206" y="2601"/>
                  </a:cubicBezTo>
                  <a:lnTo>
                    <a:pt x="11206" y="2639"/>
                  </a:lnTo>
                  <a:lnTo>
                    <a:pt x="11244" y="2678"/>
                  </a:lnTo>
                  <a:cubicBezTo>
                    <a:pt x="11703" y="2984"/>
                    <a:pt x="12086" y="3404"/>
                    <a:pt x="12430" y="3825"/>
                  </a:cubicBezTo>
                  <a:lnTo>
                    <a:pt x="12468" y="3863"/>
                  </a:lnTo>
                  <a:lnTo>
                    <a:pt x="12506" y="3863"/>
                  </a:lnTo>
                  <a:lnTo>
                    <a:pt x="13944" y="3569"/>
                  </a:lnTo>
                  <a:lnTo>
                    <a:pt x="13944" y="3569"/>
                  </a:lnTo>
                  <a:cubicBezTo>
                    <a:pt x="14272" y="4300"/>
                    <a:pt x="14600" y="5064"/>
                    <a:pt x="14929" y="5795"/>
                  </a:cubicBezTo>
                  <a:lnTo>
                    <a:pt x="14929" y="5795"/>
                  </a:lnTo>
                  <a:lnTo>
                    <a:pt x="13730" y="6694"/>
                  </a:lnTo>
                  <a:lnTo>
                    <a:pt x="13692" y="6732"/>
                  </a:lnTo>
                  <a:lnTo>
                    <a:pt x="13692" y="6770"/>
                  </a:lnTo>
                  <a:cubicBezTo>
                    <a:pt x="13769" y="7306"/>
                    <a:pt x="13769" y="7879"/>
                    <a:pt x="13692" y="8415"/>
                  </a:cubicBezTo>
                  <a:lnTo>
                    <a:pt x="13692" y="8453"/>
                  </a:lnTo>
                  <a:lnTo>
                    <a:pt x="13730" y="8491"/>
                  </a:lnTo>
                  <a:lnTo>
                    <a:pt x="14938" y="9296"/>
                  </a:lnTo>
                  <a:lnTo>
                    <a:pt x="14031" y="11582"/>
                  </a:lnTo>
                  <a:lnTo>
                    <a:pt x="14031" y="11582"/>
                  </a:lnTo>
                  <a:lnTo>
                    <a:pt x="12583" y="11360"/>
                  </a:lnTo>
                  <a:lnTo>
                    <a:pt x="12506" y="11360"/>
                  </a:lnTo>
                  <a:lnTo>
                    <a:pt x="12506" y="11398"/>
                  </a:lnTo>
                  <a:cubicBezTo>
                    <a:pt x="12162" y="11819"/>
                    <a:pt x="11780" y="12239"/>
                    <a:pt x="11359" y="12583"/>
                  </a:cubicBezTo>
                  <a:lnTo>
                    <a:pt x="11321" y="12622"/>
                  </a:lnTo>
                  <a:lnTo>
                    <a:pt x="11321" y="12660"/>
                  </a:lnTo>
                  <a:cubicBezTo>
                    <a:pt x="11394" y="13137"/>
                    <a:pt x="11503" y="13650"/>
                    <a:pt x="11579" y="14096"/>
                  </a:cubicBezTo>
                  <a:lnTo>
                    <a:pt x="11579" y="14096"/>
                  </a:lnTo>
                  <a:lnTo>
                    <a:pt x="9352" y="15082"/>
                  </a:lnTo>
                  <a:lnTo>
                    <a:pt x="9352" y="15082"/>
                  </a:lnTo>
                  <a:lnTo>
                    <a:pt x="8491" y="13846"/>
                  </a:lnTo>
                  <a:lnTo>
                    <a:pt x="8452" y="13807"/>
                  </a:lnTo>
                  <a:lnTo>
                    <a:pt x="8414" y="13807"/>
                  </a:lnTo>
                  <a:cubicBezTo>
                    <a:pt x="8101" y="13852"/>
                    <a:pt x="7774" y="13871"/>
                    <a:pt x="7449" y="13871"/>
                  </a:cubicBezTo>
                  <a:cubicBezTo>
                    <a:pt x="7220" y="13871"/>
                    <a:pt x="6991" y="13861"/>
                    <a:pt x="6770" y="13846"/>
                  </a:cubicBezTo>
                  <a:lnTo>
                    <a:pt x="6731" y="13846"/>
                  </a:lnTo>
                  <a:lnTo>
                    <a:pt x="6693" y="13884"/>
                  </a:lnTo>
                  <a:lnTo>
                    <a:pt x="5851" y="15092"/>
                  </a:lnTo>
                  <a:lnTo>
                    <a:pt x="3566" y="14171"/>
                  </a:lnTo>
                  <a:lnTo>
                    <a:pt x="3566" y="14171"/>
                  </a:lnTo>
                  <a:cubicBezTo>
                    <a:pt x="3639" y="13690"/>
                    <a:pt x="3713" y="13178"/>
                    <a:pt x="3786" y="12736"/>
                  </a:cubicBezTo>
                  <a:lnTo>
                    <a:pt x="3786" y="12660"/>
                  </a:lnTo>
                  <a:lnTo>
                    <a:pt x="3748" y="12660"/>
                  </a:lnTo>
                  <a:cubicBezTo>
                    <a:pt x="3327" y="12316"/>
                    <a:pt x="2907" y="11933"/>
                    <a:pt x="2601" y="11513"/>
                  </a:cubicBezTo>
                  <a:lnTo>
                    <a:pt x="2563" y="11474"/>
                  </a:lnTo>
                  <a:lnTo>
                    <a:pt x="2524" y="11474"/>
                  </a:lnTo>
                  <a:lnTo>
                    <a:pt x="1050" y="11732"/>
                  </a:lnTo>
                  <a:lnTo>
                    <a:pt x="1050" y="11732"/>
                  </a:lnTo>
                  <a:lnTo>
                    <a:pt x="101" y="9505"/>
                  </a:lnTo>
                  <a:lnTo>
                    <a:pt x="1300" y="8606"/>
                  </a:lnTo>
                  <a:lnTo>
                    <a:pt x="1339" y="8606"/>
                  </a:lnTo>
                  <a:lnTo>
                    <a:pt x="1339" y="8568"/>
                  </a:lnTo>
                  <a:cubicBezTo>
                    <a:pt x="1262" y="8032"/>
                    <a:pt x="1224" y="7459"/>
                    <a:pt x="1300" y="6923"/>
                  </a:cubicBezTo>
                  <a:lnTo>
                    <a:pt x="1300" y="6885"/>
                  </a:lnTo>
                  <a:lnTo>
                    <a:pt x="1300" y="6847"/>
                  </a:lnTo>
                  <a:cubicBezTo>
                    <a:pt x="1299" y="6858"/>
                    <a:pt x="1297" y="6870"/>
                    <a:pt x="1296" y="6881"/>
                  </a:cubicBezTo>
                  <a:lnTo>
                    <a:pt x="1296" y="6881"/>
                  </a:lnTo>
                  <a:lnTo>
                    <a:pt x="61" y="6021"/>
                  </a:lnTo>
                  <a:lnTo>
                    <a:pt x="61" y="6021"/>
                  </a:lnTo>
                  <a:cubicBezTo>
                    <a:pt x="58" y="6031"/>
                    <a:pt x="54" y="6041"/>
                    <a:pt x="50" y="6051"/>
                  </a:cubicBezTo>
                  <a:lnTo>
                    <a:pt x="50" y="6051"/>
                  </a:lnTo>
                  <a:lnTo>
                    <a:pt x="38" y="6043"/>
                  </a:lnTo>
                  <a:lnTo>
                    <a:pt x="38" y="6082"/>
                  </a:lnTo>
                  <a:cubicBezTo>
                    <a:pt x="42" y="6071"/>
                    <a:pt x="46" y="6061"/>
                    <a:pt x="50" y="6051"/>
                  </a:cubicBezTo>
                  <a:lnTo>
                    <a:pt x="50" y="6051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96" y="6882"/>
                    <a:pt x="1296" y="6881"/>
                    <a:pt x="1296" y="6881"/>
                  </a:cubicBezTo>
                  <a:lnTo>
                    <a:pt x="1296" y="6881"/>
                  </a:lnTo>
                  <a:lnTo>
                    <a:pt x="1300" y="6885"/>
                  </a:lnTo>
                  <a:lnTo>
                    <a:pt x="1296" y="6882"/>
                  </a:lnTo>
                  <a:lnTo>
                    <a:pt x="1296" y="6882"/>
                  </a:lnTo>
                  <a:cubicBezTo>
                    <a:pt x="1226" y="7395"/>
                    <a:pt x="1226" y="7943"/>
                    <a:pt x="1296" y="8457"/>
                  </a:cubicBezTo>
                  <a:lnTo>
                    <a:pt x="1296" y="8457"/>
                  </a:lnTo>
                  <a:lnTo>
                    <a:pt x="77" y="9371"/>
                  </a:lnTo>
                  <a:lnTo>
                    <a:pt x="38" y="9409"/>
                  </a:lnTo>
                  <a:lnTo>
                    <a:pt x="38" y="9447"/>
                  </a:lnTo>
                  <a:cubicBezTo>
                    <a:pt x="339" y="10162"/>
                    <a:pt x="677" y="10913"/>
                    <a:pt x="1015" y="11738"/>
                  </a:cubicBezTo>
                  <a:lnTo>
                    <a:pt x="1015" y="11738"/>
                  </a:lnTo>
                  <a:lnTo>
                    <a:pt x="994" y="11742"/>
                  </a:lnTo>
                  <a:lnTo>
                    <a:pt x="1023" y="11756"/>
                  </a:lnTo>
                  <a:lnTo>
                    <a:pt x="1023" y="11756"/>
                  </a:lnTo>
                  <a:cubicBezTo>
                    <a:pt x="1026" y="11764"/>
                    <a:pt x="1029" y="11772"/>
                    <a:pt x="1033" y="11780"/>
                  </a:cubicBezTo>
                  <a:lnTo>
                    <a:pt x="1033" y="11819"/>
                  </a:lnTo>
                  <a:lnTo>
                    <a:pt x="1071" y="11819"/>
                  </a:lnTo>
                  <a:lnTo>
                    <a:pt x="2534" y="11563"/>
                  </a:lnTo>
                  <a:lnTo>
                    <a:pt x="2534" y="11563"/>
                  </a:lnTo>
                  <a:cubicBezTo>
                    <a:pt x="2865" y="11965"/>
                    <a:pt x="3266" y="12368"/>
                    <a:pt x="3703" y="12702"/>
                  </a:cubicBezTo>
                  <a:lnTo>
                    <a:pt x="3703" y="12702"/>
                  </a:lnTo>
                  <a:cubicBezTo>
                    <a:pt x="3629" y="13152"/>
                    <a:pt x="3555" y="13671"/>
                    <a:pt x="3480" y="14190"/>
                  </a:cubicBezTo>
                  <a:lnTo>
                    <a:pt x="3480" y="14228"/>
                  </a:lnTo>
                  <a:lnTo>
                    <a:pt x="3519" y="14228"/>
                  </a:lnTo>
                  <a:lnTo>
                    <a:pt x="5890" y="15184"/>
                  </a:lnTo>
                  <a:lnTo>
                    <a:pt x="5928" y="15222"/>
                  </a:lnTo>
                  <a:lnTo>
                    <a:pt x="5966" y="15146"/>
                  </a:lnTo>
                  <a:lnTo>
                    <a:pt x="6815" y="13928"/>
                  </a:lnTo>
                  <a:lnTo>
                    <a:pt x="6815" y="13928"/>
                  </a:lnTo>
                  <a:cubicBezTo>
                    <a:pt x="7057" y="13959"/>
                    <a:pt x="7292" y="13975"/>
                    <a:pt x="7527" y="13975"/>
                  </a:cubicBezTo>
                  <a:cubicBezTo>
                    <a:pt x="7811" y="13975"/>
                    <a:pt x="8094" y="13951"/>
                    <a:pt x="8386" y="13897"/>
                  </a:cubicBezTo>
                  <a:lnTo>
                    <a:pt x="8386" y="13897"/>
                  </a:lnTo>
                  <a:lnTo>
                    <a:pt x="9294" y="15108"/>
                  </a:lnTo>
                  <a:lnTo>
                    <a:pt x="9332" y="15184"/>
                  </a:lnTo>
                  <a:lnTo>
                    <a:pt x="9370" y="15146"/>
                  </a:lnTo>
                  <a:lnTo>
                    <a:pt x="11742" y="14152"/>
                  </a:lnTo>
                  <a:lnTo>
                    <a:pt x="11780" y="14113"/>
                  </a:lnTo>
                  <a:lnTo>
                    <a:pt x="11780" y="14037"/>
                  </a:lnTo>
                  <a:cubicBezTo>
                    <a:pt x="11705" y="13590"/>
                    <a:pt x="11595" y="13071"/>
                    <a:pt x="11518" y="12585"/>
                  </a:cubicBezTo>
                  <a:lnTo>
                    <a:pt x="11518" y="12585"/>
                  </a:lnTo>
                  <a:cubicBezTo>
                    <a:pt x="11910" y="12259"/>
                    <a:pt x="12300" y="11868"/>
                    <a:pt x="12626" y="11443"/>
                  </a:cubicBezTo>
                  <a:lnTo>
                    <a:pt x="12626" y="11443"/>
                  </a:lnTo>
                  <a:lnTo>
                    <a:pt x="14002" y="11654"/>
                  </a:lnTo>
                  <a:lnTo>
                    <a:pt x="14002" y="11654"/>
                  </a:lnTo>
                  <a:lnTo>
                    <a:pt x="13998" y="11666"/>
                  </a:lnTo>
                  <a:lnTo>
                    <a:pt x="14008" y="11655"/>
                  </a:lnTo>
                  <a:lnTo>
                    <a:pt x="14008" y="11655"/>
                  </a:lnTo>
                  <a:lnTo>
                    <a:pt x="14075" y="11666"/>
                  </a:lnTo>
                  <a:lnTo>
                    <a:pt x="14151" y="11666"/>
                  </a:lnTo>
                  <a:lnTo>
                    <a:pt x="14189" y="11627"/>
                  </a:lnTo>
                  <a:cubicBezTo>
                    <a:pt x="14495" y="10786"/>
                    <a:pt x="14801" y="10021"/>
                    <a:pt x="15145" y="9218"/>
                  </a:cubicBezTo>
                  <a:lnTo>
                    <a:pt x="15145" y="9180"/>
                  </a:lnTo>
                  <a:lnTo>
                    <a:pt x="15069" y="9141"/>
                  </a:lnTo>
                  <a:lnTo>
                    <a:pt x="13848" y="8290"/>
                  </a:lnTo>
                  <a:lnTo>
                    <a:pt x="13848" y="8290"/>
                  </a:lnTo>
                  <a:cubicBezTo>
                    <a:pt x="13882" y="7748"/>
                    <a:pt x="13881" y="7207"/>
                    <a:pt x="13813" y="6700"/>
                  </a:cubicBezTo>
                  <a:lnTo>
                    <a:pt x="13813" y="6700"/>
                  </a:lnTo>
                  <a:lnTo>
                    <a:pt x="15031" y="5814"/>
                  </a:lnTo>
                  <a:lnTo>
                    <a:pt x="15069" y="5776"/>
                  </a:lnTo>
                  <a:lnTo>
                    <a:pt x="15069" y="5737"/>
                  </a:lnTo>
                  <a:cubicBezTo>
                    <a:pt x="14687" y="4934"/>
                    <a:pt x="14381" y="4131"/>
                    <a:pt x="14036" y="3366"/>
                  </a:cubicBezTo>
                  <a:lnTo>
                    <a:pt x="13998" y="3328"/>
                  </a:lnTo>
                  <a:lnTo>
                    <a:pt x="13960" y="3328"/>
                  </a:lnTo>
                  <a:lnTo>
                    <a:pt x="12496" y="3621"/>
                  </a:lnTo>
                  <a:lnTo>
                    <a:pt x="12496" y="3621"/>
                  </a:lnTo>
                  <a:cubicBezTo>
                    <a:pt x="12156" y="3208"/>
                    <a:pt x="11744" y="2796"/>
                    <a:pt x="11331" y="2457"/>
                  </a:cubicBezTo>
                  <a:lnTo>
                    <a:pt x="11331" y="2457"/>
                  </a:lnTo>
                  <a:cubicBezTo>
                    <a:pt x="11404" y="1979"/>
                    <a:pt x="11477" y="1470"/>
                    <a:pt x="11550" y="995"/>
                  </a:cubicBezTo>
                  <a:lnTo>
                    <a:pt x="11550" y="957"/>
                  </a:lnTo>
                  <a:lnTo>
                    <a:pt x="11474" y="957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8226513" y="2459388"/>
              <a:ext cx="223775" cy="224725"/>
            </a:xfrm>
            <a:custGeom>
              <a:rect b="b" l="l" r="r" t="t"/>
              <a:pathLst>
                <a:path extrusionOk="0" h="8989" w="8951">
                  <a:moveTo>
                    <a:pt x="4495" y="2802"/>
                  </a:moveTo>
                  <a:cubicBezTo>
                    <a:pt x="4692" y="2802"/>
                    <a:pt x="4893" y="2836"/>
                    <a:pt x="5087" y="2907"/>
                  </a:cubicBezTo>
                  <a:cubicBezTo>
                    <a:pt x="6464" y="3442"/>
                    <a:pt x="6464" y="5355"/>
                    <a:pt x="5125" y="5928"/>
                  </a:cubicBezTo>
                  <a:cubicBezTo>
                    <a:pt x="4896" y="6033"/>
                    <a:pt x="4666" y="6081"/>
                    <a:pt x="4444" y="6081"/>
                  </a:cubicBezTo>
                  <a:cubicBezTo>
                    <a:pt x="3372" y="6081"/>
                    <a:pt x="2508" y="4966"/>
                    <a:pt x="2984" y="3825"/>
                  </a:cubicBezTo>
                  <a:cubicBezTo>
                    <a:pt x="3219" y="3178"/>
                    <a:pt x="3839" y="2802"/>
                    <a:pt x="4495" y="2802"/>
                  </a:cubicBezTo>
                  <a:close/>
                  <a:moveTo>
                    <a:pt x="5431" y="0"/>
                  </a:moveTo>
                  <a:lnTo>
                    <a:pt x="4896" y="765"/>
                  </a:lnTo>
                  <a:cubicBezTo>
                    <a:pt x="4743" y="746"/>
                    <a:pt x="4580" y="737"/>
                    <a:pt x="4413" y="737"/>
                  </a:cubicBezTo>
                  <a:cubicBezTo>
                    <a:pt x="4246" y="737"/>
                    <a:pt x="4074" y="746"/>
                    <a:pt x="3902" y="765"/>
                  </a:cubicBezTo>
                  <a:lnTo>
                    <a:pt x="3366" y="39"/>
                  </a:lnTo>
                  <a:lnTo>
                    <a:pt x="1951" y="650"/>
                  </a:lnTo>
                  <a:lnTo>
                    <a:pt x="2142" y="1530"/>
                  </a:lnTo>
                  <a:cubicBezTo>
                    <a:pt x="1875" y="1760"/>
                    <a:pt x="1645" y="1989"/>
                    <a:pt x="1454" y="2257"/>
                  </a:cubicBezTo>
                  <a:lnTo>
                    <a:pt x="574" y="2104"/>
                  </a:lnTo>
                  <a:lnTo>
                    <a:pt x="0" y="3519"/>
                  </a:lnTo>
                  <a:lnTo>
                    <a:pt x="765" y="4054"/>
                  </a:lnTo>
                  <a:cubicBezTo>
                    <a:pt x="689" y="4399"/>
                    <a:pt x="689" y="4705"/>
                    <a:pt x="765" y="5049"/>
                  </a:cubicBezTo>
                  <a:lnTo>
                    <a:pt x="0" y="5584"/>
                  </a:lnTo>
                  <a:lnTo>
                    <a:pt x="612" y="6999"/>
                  </a:lnTo>
                  <a:lnTo>
                    <a:pt x="1530" y="6808"/>
                  </a:lnTo>
                  <a:cubicBezTo>
                    <a:pt x="1722" y="7076"/>
                    <a:pt x="1951" y="7305"/>
                    <a:pt x="2219" y="7535"/>
                  </a:cubicBezTo>
                  <a:lnTo>
                    <a:pt x="2104" y="8414"/>
                  </a:lnTo>
                  <a:lnTo>
                    <a:pt x="3519" y="8988"/>
                  </a:lnTo>
                  <a:lnTo>
                    <a:pt x="4016" y="8261"/>
                  </a:lnTo>
                  <a:cubicBezTo>
                    <a:pt x="4188" y="8281"/>
                    <a:pt x="4351" y="8290"/>
                    <a:pt x="4514" y="8290"/>
                  </a:cubicBezTo>
                  <a:cubicBezTo>
                    <a:pt x="4676" y="8290"/>
                    <a:pt x="4839" y="8281"/>
                    <a:pt x="5011" y="8261"/>
                  </a:cubicBezTo>
                  <a:lnTo>
                    <a:pt x="5546" y="8988"/>
                  </a:lnTo>
                  <a:lnTo>
                    <a:pt x="6961" y="8376"/>
                  </a:lnTo>
                  <a:lnTo>
                    <a:pt x="6770" y="7497"/>
                  </a:lnTo>
                  <a:cubicBezTo>
                    <a:pt x="7038" y="7267"/>
                    <a:pt x="7267" y="7038"/>
                    <a:pt x="7497" y="6770"/>
                  </a:cubicBezTo>
                  <a:lnTo>
                    <a:pt x="8376" y="6923"/>
                  </a:lnTo>
                  <a:lnTo>
                    <a:pt x="8950" y="5469"/>
                  </a:lnTo>
                  <a:lnTo>
                    <a:pt x="8185" y="4972"/>
                  </a:lnTo>
                  <a:cubicBezTo>
                    <a:pt x="8223" y="4628"/>
                    <a:pt x="8223" y="4284"/>
                    <a:pt x="8185" y="3978"/>
                  </a:cubicBezTo>
                  <a:lnTo>
                    <a:pt x="8950" y="3404"/>
                  </a:lnTo>
                  <a:lnTo>
                    <a:pt x="8338" y="2027"/>
                  </a:lnTo>
                  <a:lnTo>
                    <a:pt x="7420" y="2180"/>
                  </a:lnTo>
                  <a:cubicBezTo>
                    <a:pt x="7229" y="1913"/>
                    <a:pt x="6999" y="1683"/>
                    <a:pt x="6732" y="1492"/>
                  </a:cubicBezTo>
                  <a:lnTo>
                    <a:pt x="6847" y="574"/>
                  </a:lnTo>
                  <a:lnTo>
                    <a:pt x="543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9" name="Google Shape;849;p48"/>
          <p:cNvSpPr txBox="1"/>
          <p:nvPr/>
        </p:nvSpPr>
        <p:spPr>
          <a:xfrm>
            <a:off x="952100" y="866700"/>
            <a:ext cx="868500" cy="10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850" name="Google Shape;850;p48"/>
          <p:cNvSpPr txBox="1"/>
          <p:nvPr/>
        </p:nvSpPr>
        <p:spPr>
          <a:xfrm>
            <a:off x="952100" y="2193125"/>
            <a:ext cx="293400" cy="29580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851" name="Google Shape;851;p48"/>
          <p:cNvSpPr txBox="1"/>
          <p:nvPr/>
        </p:nvSpPr>
        <p:spPr>
          <a:xfrm>
            <a:off x="1505300" y="2193125"/>
            <a:ext cx="293400" cy="29580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852" name="Google Shape;852;p48"/>
          <p:cNvSpPr txBox="1"/>
          <p:nvPr/>
        </p:nvSpPr>
        <p:spPr>
          <a:xfrm>
            <a:off x="2058500" y="2193125"/>
            <a:ext cx="293400" cy="29580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49"/>
          <p:cNvGrpSpPr/>
          <p:nvPr/>
        </p:nvGrpSpPr>
        <p:grpSpPr>
          <a:xfrm flipH="1">
            <a:off x="5750382" y="1347225"/>
            <a:ext cx="2659500" cy="543000"/>
            <a:chOff x="738793" y="2578425"/>
            <a:chExt cx="2659500" cy="543000"/>
          </a:xfrm>
        </p:grpSpPr>
        <p:sp>
          <p:nvSpPr>
            <p:cNvPr id="858" name="Google Shape;858;p49"/>
            <p:cNvSpPr/>
            <p:nvPr/>
          </p:nvSpPr>
          <p:spPr>
            <a:xfrm>
              <a:off x="738800" y="2578425"/>
              <a:ext cx="543000" cy="5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59" name="Google Shape;859;p49"/>
            <p:cNvCxnSpPr/>
            <p:nvPr/>
          </p:nvCxnSpPr>
          <p:spPr>
            <a:xfrm>
              <a:off x="738793" y="2849925"/>
              <a:ext cx="26595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</p:grpSp>
      <p:grpSp>
        <p:nvGrpSpPr>
          <p:cNvPr id="860" name="Google Shape;860;p49"/>
          <p:cNvGrpSpPr/>
          <p:nvPr/>
        </p:nvGrpSpPr>
        <p:grpSpPr>
          <a:xfrm>
            <a:off x="731749" y="2578425"/>
            <a:ext cx="2453278" cy="543000"/>
            <a:chOff x="738793" y="2578425"/>
            <a:chExt cx="2591400" cy="543000"/>
          </a:xfrm>
        </p:grpSpPr>
        <p:sp>
          <p:nvSpPr>
            <p:cNvPr id="861" name="Google Shape;861;p49"/>
            <p:cNvSpPr/>
            <p:nvPr/>
          </p:nvSpPr>
          <p:spPr>
            <a:xfrm>
              <a:off x="738800" y="2578425"/>
              <a:ext cx="543000" cy="5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62" name="Google Shape;862;p49"/>
            <p:cNvCxnSpPr/>
            <p:nvPr/>
          </p:nvCxnSpPr>
          <p:spPr>
            <a:xfrm>
              <a:off x="738793" y="2849925"/>
              <a:ext cx="25914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</p:grpSp>
      <p:sp>
        <p:nvSpPr>
          <p:cNvPr id="863" name="Google Shape;863;p49"/>
          <p:cNvSpPr txBox="1"/>
          <p:nvPr>
            <p:ph idx="1" type="subTitle"/>
          </p:nvPr>
        </p:nvSpPr>
        <p:spPr>
          <a:xfrm>
            <a:off x="7750175" y="1316625"/>
            <a:ext cx="659700" cy="6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01.</a:t>
            </a:r>
            <a:endParaRPr sz="36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864" name="Google Shape;864;p49"/>
          <p:cNvSpPr txBox="1"/>
          <p:nvPr>
            <p:ph idx="1" type="subTitle"/>
          </p:nvPr>
        </p:nvSpPr>
        <p:spPr>
          <a:xfrm>
            <a:off x="731753" y="2687100"/>
            <a:ext cx="588600" cy="50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02.</a:t>
            </a:r>
            <a:endParaRPr sz="36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865" name="Google Shape;865;p49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grpSp>
        <p:nvGrpSpPr>
          <p:cNvPr id="866" name="Google Shape;866;p49"/>
          <p:cNvGrpSpPr/>
          <p:nvPr/>
        </p:nvGrpSpPr>
        <p:grpSpPr>
          <a:xfrm>
            <a:off x="2794569" y="1347223"/>
            <a:ext cx="3554851" cy="2988428"/>
            <a:chOff x="2794569" y="1347223"/>
            <a:chExt cx="3554851" cy="2988428"/>
          </a:xfrm>
        </p:grpSpPr>
        <p:grpSp>
          <p:nvGrpSpPr>
            <p:cNvPr id="867" name="Google Shape;867;p49"/>
            <p:cNvGrpSpPr/>
            <p:nvPr/>
          </p:nvGrpSpPr>
          <p:grpSpPr>
            <a:xfrm>
              <a:off x="2794569" y="1439818"/>
              <a:ext cx="3554851" cy="2895833"/>
              <a:chOff x="3437150" y="2680125"/>
              <a:chExt cx="2022675" cy="1647700"/>
            </a:xfrm>
          </p:grpSpPr>
          <p:sp>
            <p:nvSpPr>
              <p:cNvPr id="868" name="Google Shape;868;p49"/>
              <p:cNvSpPr/>
              <p:nvPr/>
            </p:nvSpPr>
            <p:spPr>
              <a:xfrm>
                <a:off x="5007425" y="2941875"/>
                <a:ext cx="452400" cy="479700"/>
              </a:xfrm>
              <a:custGeom>
                <a:rect b="b" l="l" r="r" t="t"/>
                <a:pathLst>
                  <a:path extrusionOk="0" h="19188" w="18096">
                    <a:moveTo>
                      <a:pt x="16377" y="1"/>
                    </a:moveTo>
                    <a:cubicBezTo>
                      <a:pt x="15911" y="1"/>
                      <a:pt x="15162" y="287"/>
                      <a:pt x="14122" y="1554"/>
                    </a:cubicBezTo>
                    <a:cubicBezTo>
                      <a:pt x="12223" y="3881"/>
                      <a:pt x="11406" y="5276"/>
                      <a:pt x="11406" y="5276"/>
                    </a:cubicBezTo>
                    <a:cubicBezTo>
                      <a:pt x="11406" y="5276"/>
                      <a:pt x="11191" y="5491"/>
                      <a:pt x="10959" y="5491"/>
                    </a:cubicBezTo>
                    <a:cubicBezTo>
                      <a:pt x="10849" y="5491"/>
                      <a:pt x="10736" y="5443"/>
                      <a:pt x="10639" y="5302"/>
                    </a:cubicBezTo>
                    <a:cubicBezTo>
                      <a:pt x="10356" y="4871"/>
                      <a:pt x="10061" y="3791"/>
                      <a:pt x="9413" y="3791"/>
                    </a:cubicBezTo>
                    <a:cubicBezTo>
                      <a:pt x="9398" y="3791"/>
                      <a:pt x="9384" y="3792"/>
                      <a:pt x="9369" y="3793"/>
                    </a:cubicBezTo>
                    <a:cubicBezTo>
                      <a:pt x="8690" y="3830"/>
                      <a:pt x="8300" y="4522"/>
                      <a:pt x="8187" y="5641"/>
                    </a:cubicBezTo>
                    <a:cubicBezTo>
                      <a:pt x="8086" y="6748"/>
                      <a:pt x="7759" y="9175"/>
                      <a:pt x="7721" y="9388"/>
                    </a:cubicBezTo>
                    <a:cubicBezTo>
                      <a:pt x="7704" y="9549"/>
                      <a:pt x="7603" y="9735"/>
                      <a:pt x="7457" y="9735"/>
                    </a:cubicBezTo>
                    <a:cubicBezTo>
                      <a:pt x="7397" y="9735"/>
                      <a:pt x="7329" y="9704"/>
                      <a:pt x="7256" y="9627"/>
                    </a:cubicBezTo>
                    <a:cubicBezTo>
                      <a:pt x="7037" y="9398"/>
                      <a:pt x="6038" y="7664"/>
                      <a:pt x="5103" y="7664"/>
                    </a:cubicBezTo>
                    <a:cubicBezTo>
                      <a:pt x="4963" y="7664"/>
                      <a:pt x="4825" y="7703"/>
                      <a:pt x="4691" y="7791"/>
                    </a:cubicBezTo>
                    <a:cubicBezTo>
                      <a:pt x="3660" y="8458"/>
                      <a:pt x="3861" y="11602"/>
                      <a:pt x="3886" y="11954"/>
                    </a:cubicBezTo>
                    <a:cubicBezTo>
                      <a:pt x="3899" y="12293"/>
                      <a:pt x="3811" y="12419"/>
                      <a:pt x="3635" y="12469"/>
                    </a:cubicBezTo>
                    <a:cubicBezTo>
                      <a:pt x="3631" y="12470"/>
                      <a:pt x="3626" y="12470"/>
                      <a:pt x="3622" y="12470"/>
                    </a:cubicBezTo>
                    <a:cubicBezTo>
                      <a:pt x="3442" y="12470"/>
                      <a:pt x="3097" y="11701"/>
                      <a:pt x="2704" y="11099"/>
                    </a:cubicBezTo>
                    <a:cubicBezTo>
                      <a:pt x="2403" y="10613"/>
                      <a:pt x="1997" y="10112"/>
                      <a:pt x="1573" y="10112"/>
                    </a:cubicBezTo>
                    <a:cubicBezTo>
                      <a:pt x="1448" y="10112"/>
                      <a:pt x="1321" y="10156"/>
                      <a:pt x="1195" y="10256"/>
                    </a:cubicBezTo>
                    <a:cubicBezTo>
                      <a:pt x="629" y="10684"/>
                      <a:pt x="0" y="12884"/>
                      <a:pt x="1346" y="16946"/>
                    </a:cubicBezTo>
                    <a:lnTo>
                      <a:pt x="2088" y="18782"/>
                    </a:lnTo>
                    <a:lnTo>
                      <a:pt x="4062" y="19096"/>
                    </a:lnTo>
                    <a:cubicBezTo>
                      <a:pt x="4713" y="19159"/>
                      <a:pt x="5311" y="19188"/>
                      <a:pt x="5858" y="19188"/>
                    </a:cubicBezTo>
                    <a:cubicBezTo>
                      <a:pt x="8896" y="19188"/>
                      <a:pt x="10370" y="18319"/>
                      <a:pt x="10626" y="17776"/>
                    </a:cubicBezTo>
                    <a:cubicBezTo>
                      <a:pt x="10928" y="17134"/>
                      <a:pt x="10161" y="16719"/>
                      <a:pt x="9469" y="16481"/>
                    </a:cubicBezTo>
                    <a:cubicBezTo>
                      <a:pt x="8778" y="16229"/>
                      <a:pt x="7910" y="16053"/>
                      <a:pt x="7923" y="15877"/>
                    </a:cubicBezTo>
                    <a:cubicBezTo>
                      <a:pt x="7935" y="15701"/>
                      <a:pt x="8036" y="15588"/>
                      <a:pt x="8375" y="15525"/>
                    </a:cubicBezTo>
                    <a:cubicBezTo>
                      <a:pt x="8715" y="15462"/>
                      <a:pt x="11833" y="14972"/>
                      <a:pt x="12248" y="13815"/>
                    </a:cubicBezTo>
                    <a:cubicBezTo>
                      <a:pt x="12676" y="12670"/>
                      <a:pt x="10211" y="11903"/>
                      <a:pt x="9897" y="11715"/>
                    </a:cubicBezTo>
                    <a:cubicBezTo>
                      <a:pt x="9582" y="11539"/>
                      <a:pt x="9821" y="11287"/>
                      <a:pt x="10023" y="11212"/>
                    </a:cubicBezTo>
                    <a:cubicBezTo>
                      <a:pt x="10224" y="11136"/>
                      <a:pt x="12525" y="10281"/>
                      <a:pt x="13581" y="9929"/>
                    </a:cubicBezTo>
                    <a:cubicBezTo>
                      <a:pt x="14650" y="9577"/>
                      <a:pt x="15229" y="9061"/>
                      <a:pt x="15128" y="8370"/>
                    </a:cubicBezTo>
                    <a:cubicBezTo>
                      <a:pt x="15015" y="7703"/>
                      <a:pt x="13858" y="7653"/>
                      <a:pt x="13367" y="7464"/>
                    </a:cubicBezTo>
                    <a:cubicBezTo>
                      <a:pt x="12877" y="7276"/>
                      <a:pt x="13229" y="6710"/>
                      <a:pt x="13229" y="6710"/>
                    </a:cubicBezTo>
                    <a:cubicBezTo>
                      <a:pt x="13229" y="6710"/>
                      <a:pt x="14411" y="5591"/>
                      <a:pt x="16247" y="3239"/>
                    </a:cubicBezTo>
                    <a:cubicBezTo>
                      <a:pt x="18095" y="888"/>
                      <a:pt x="16927" y="184"/>
                      <a:pt x="16926" y="184"/>
                    </a:cubicBezTo>
                    <a:lnTo>
                      <a:pt x="16926" y="184"/>
                    </a:lnTo>
                    <a:lnTo>
                      <a:pt x="16951" y="196"/>
                    </a:lnTo>
                    <a:cubicBezTo>
                      <a:pt x="16951" y="196"/>
                      <a:pt x="16761" y="1"/>
                      <a:pt x="163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49"/>
              <p:cNvSpPr/>
              <p:nvPr/>
            </p:nvSpPr>
            <p:spPr>
              <a:xfrm>
                <a:off x="5009950" y="2998650"/>
                <a:ext cx="378825" cy="473450"/>
              </a:xfrm>
              <a:custGeom>
                <a:rect b="b" l="l" r="r" t="t"/>
                <a:pathLst>
                  <a:path extrusionOk="0" h="18938" w="15153">
                    <a:moveTo>
                      <a:pt x="15153" y="0"/>
                    </a:moveTo>
                    <a:cubicBezTo>
                      <a:pt x="15152" y="0"/>
                      <a:pt x="15140" y="13"/>
                      <a:pt x="15115" y="38"/>
                    </a:cubicBezTo>
                    <a:lnTo>
                      <a:pt x="15002" y="176"/>
                    </a:lnTo>
                    <a:lnTo>
                      <a:pt x="14562" y="729"/>
                    </a:lnTo>
                    <a:cubicBezTo>
                      <a:pt x="14172" y="1220"/>
                      <a:pt x="13619" y="1911"/>
                      <a:pt x="12940" y="2767"/>
                    </a:cubicBezTo>
                    <a:cubicBezTo>
                      <a:pt x="11569" y="4477"/>
                      <a:pt x="9658" y="6841"/>
                      <a:pt x="7558" y="9444"/>
                    </a:cubicBezTo>
                    <a:cubicBezTo>
                      <a:pt x="5445" y="12047"/>
                      <a:pt x="3546" y="14411"/>
                      <a:pt x="2176" y="16133"/>
                    </a:cubicBezTo>
                    <a:cubicBezTo>
                      <a:pt x="1496" y="17001"/>
                      <a:pt x="956" y="17693"/>
                      <a:pt x="579" y="18183"/>
                    </a:cubicBezTo>
                    <a:lnTo>
                      <a:pt x="138" y="18736"/>
                    </a:lnTo>
                    <a:cubicBezTo>
                      <a:pt x="101" y="18799"/>
                      <a:pt x="63" y="18850"/>
                      <a:pt x="38" y="18887"/>
                    </a:cubicBezTo>
                    <a:lnTo>
                      <a:pt x="151" y="18749"/>
                    </a:lnTo>
                    <a:cubicBezTo>
                      <a:pt x="252" y="18623"/>
                      <a:pt x="402" y="18435"/>
                      <a:pt x="591" y="18196"/>
                    </a:cubicBezTo>
                    <a:lnTo>
                      <a:pt x="2213" y="16159"/>
                    </a:lnTo>
                    <a:cubicBezTo>
                      <a:pt x="3584" y="14448"/>
                      <a:pt x="5495" y="12084"/>
                      <a:pt x="7595" y="9481"/>
                    </a:cubicBezTo>
                    <a:cubicBezTo>
                      <a:pt x="9708" y="6878"/>
                      <a:pt x="11607" y="4527"/>
                      <a:pt x="12965" y="2792"/>
                    </a:cubicBezTo>
                    <a:cubicBezTo>
                      <a:pt x="13656" y="1937"/>
                      <a:pt x="14197" y="1232"/>
                      <a:pt x="14574" y="755"/>
                    </a:cubicBezTo>
                    <a:lnTo>
                      <a:pt x="15014" y="189"/>
                    </a:lnTo>
                    <a:lnTo>
                      <a:pt x="15115" y="50"/>
                    </a:lnTo>
                    <a:cubicBezTo>
                      <a:pt x="15140" y="13"/>
                      <a:pt x="15152" y="0"/>
                      <a:pt x="15153" y="0"/>
                    </a:cubicBezTo>
                    <a:close/>
                    <a:moveTo>
                      <a:pt x="38" y="18887"/>
                    </a:moveTo>
                    <a:lnTo>
                      <a:pt x="0" y="18938"/>
                    </a:lnTo>
                    <a:cubicBezTo>
                      <a:pt x="0" y="18938"/>
                      <a:pt x="13" y="18925"/>
                      <a:pt x="38" y="18887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49"/>
              <p:cNvSpPr/>
              <p:nvPr/>
            </p:nvSpPr>
            <p:spPr>
              <a:xfrm>
                <a:off x="5250425" y="3076300"/>
                <a:ext cx="3800" cy="91175"/>
              </a:xfrm>
              <a:custGeom>
                <a:rect b="b" l="l" r="r" t="t"/>
                <a:pathLst>
                  <a:path extrusionOk="0" h="3647" w="152">
                    <a:moveTo>
                      <a:pt x="13" y="0"/>
                    </a:moveTo>
                    <a:cubicBezTo>
                      <a:pt x="1" y="50"/>
                      <a:pt x="1" y="88"/>
                      <a:pt x="13" y="138"/>
                    </a:cubicBezTo>
                    <a:cubicBezTo>
                      <a:pt x="13" y="252"/>
                      <a:pt x="13" y="377"/>
                      <a:pt x="13" y="528"/>
                    </a:cubicBezTo>
                    <a:cubicBezTo>
                      <a:pt x="26" y="880"/>
                      <a:pt x="39" y="1320"/>
                      <a:pt x="51" y="1823"/>
                    </a:cubicBezTo>
                    <a:cubicBezTo>
                      <a:pt x="64" y="2326"/>
                      <a:pt x="76" y="2779"/>
                      <a:pt x="89" y="3106"/>
                    </a:cubicBezTo>
                    <a:cubicBezTo>
                      <a:pt x="101" y="3269"/>
                      <a:pt x="114" y="3408"/>
                      <a:pt x="114" y="3496"/>
                    </a:cubicBezTo>
                    <a:cubicBezTo>
                      <a:pt x="114" y="3546"/>
                      <a:pt x="127" y="3596"/>
                      <a:pt x="139" y="3647"/>
                    </a:cubicBezTo>
                    <a:cubicBezTo>
                      <a:pt x="152" y="3596"/>
                      <a:pt x="152" y="3546"/>
                      <a:pt x="139" y="3496"/>
                    </a:cubicBezTo>
                    <a:cubicBezTo>
                      <a:pt x="139" y="3395"/>
                      <a:pt x="139" y="3269"/>
                      <a:pt x="139" y="3106"/>
                    </a:cubicBezTo>
                    <a:cubicBezTo>
                      <a:pt x="127" y="2766"/>
                      <a:pt x="127" y="2326"/>
                      <a:pt x="114" y="1823"/>
                    </a:cubicBezTo>
                    <a:cubicBezTo>
                      <a:pt x="101" y="1320"/>
                      <a:pt x="89" y="855"/>
                      <a:pt x="64" y="528"/>
                    </a:cubicBezTo>
                    <a:cubicBezTo>
                      <a:pt x="51" y="365"/>
                      <a:pt x="39" y="226"/>
                      <a:pt x="26" y="138"/>
                    </a:cubicBezTo>
                    <a:cubicBezTo>
                      <a:pt x="26" y="88"/>
                      <a:pt x="26" y="50"/>
                      <a:pt x="13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49"/>
              <p:cNvSpPr/>
              <p:nvPr/>
            </p:nvSpPr>
            <p:spPr>
              <a:xfrm>
                <a:off x="5258300" y="3161950"/>
                <a:ext cx="104700" cy="7275"/>
              </a:xfrm>
              <a:custGeom>
                <a:rect b="b" l="l" r="r" t="t"/>
                <a:pathLst>
                  <a:path extrusionOk="0" h="291" w="4188">
                    <a:moveTo>
                      <a:pt x="4106" y="0"/>
                    </a:moveTo>
                    <a:cubicBezTo>
                      <a:pt x="3852" y="0"/>
                      <a:pt x="3043" y="47"/>
                      <a:pt x="2088" y="120"/>
                    </a:cubicBezTo>
                    <a:cubicBezTo>
                      <a:pt x="943" y="196"/>
                      <a:pt x="0" y="271"/>
                      <a:pt x="0" y="284"/>
                    </a:cubicBezTo>
                    <a:cubicBezTo>
                      <a:pt x="0" y="288"/>
                      <a:pt x="29" y="290"/>
                      <a:pt x="82" y="290"/>
                    </a:cubicBezTo>
                    <a:cubicBezTo>
                      <a:pt x="335" y="290"/>
                      <a:pt x="1143" y="243"/>
                      <a:pt x="2088" y="170"/>
                    </a:cubicBezTo>
                    <a:cubicBezTo>
                      <a:pt x="3244" y="95"/>
                      <a:pt x="4188" y="20"/>
                      <a:pt x="4188" y="7"/>
                    </a:cubicBezTo>
                    <a:cubicBezTo>
                      <a:pt x="4188" y="3"/>
                      <a:pt x="4159" y="0"/>
                      <a:pt x="410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49"/>
              <p:cNvSpPr/>
              <p:nvPr/>
            </p:nvSpPr>
            <p:spPr>
              <a:xfrm>
                <a:off x="5172775" y="3265550"/>
                <a:ext cx="91525" cy="16050"/>
              </a:xfrm>
              <a:custGeom>
                <a:rect b="b" l="l" r="r" t="t"/>
                <a:pathLst>
                  <a:path extrusionOk="0" h="642" w="3661">
                    <a:moveTo>
                      <a:pt x="1" y="0"/>
                    </a:moveTo>
                    <a:cubicBezTo>
                      <a:pt x="39" y="13"/>
                      <a:pt x="89" y="38"/>
                      <a:pt x="139" y="50"/>
                    </a:cubicBezTo>
                    <a:cubicBezTo>
                      <a:pt x="227" y="75"/>
                      <a:pt x="365" y="113"/>
                      <a:pt x="529" y="151"/>
                    </a:cubicBezTo>
                    <a:cubicBezTo>
                      <a:pt x="856" y="239"/>
                      <a:pt x="1309" y="340"/>
                      <a:pt x="1812" y="428"/>
                    </a:cubicBezTo>
                    <a:cubicBezTo>
                      <a:pt x="2315" y="516"/>
                      <a:pt x="2780" y="578"/>
                      <a:pt x="3119" y="604"/>
                    </a:cubicBezTo>
                    <a:cubicBezTo>
                      <a:pt x="3283" y="629"/>
                      <a:pt x="3421" y="641"/>
                      <a:pt x="3509" y="641"/>
                    </a:cubicBezTo>
                    <a:lnTo>
                      <a:pt x="3660" y="641"/>
                    </a:lnTo>
                    <a:cubicBezTo>
                      <a:pt x="3610" y="629"/>
                      <a:pt x="3559" y="616"/>
                      <a:pt x="3522" y="616"/>
                    </a:cubicBezTo>
                    <a:lnTo>
                      <a:pt x="3119" y="566"/>
                    </a:lnTo>
                    <a:cubicBezTo>
                      <a:pt x="2792" y="516"/>
                      <a:pt x="2327" y="453"/>
                      <a:pt x="1824" y="365"/>
                    </a:cubicBezTo>
                    <a:cubicBezTo>
                      <a:pt x="1321" y="277"/>
                      <a:pt x="856" y="176"/>
                      <a:pt x="529" y="113"/>
                    </a:cubicBezTo>
                    <a:lnTo>
                      <a:pt x="139" y="25"/>
                    </a:lnTo>
                    <a:cubicBezTo>
                      <a:pt x="101" y="13"/>
                      <a:pt x="51" y="0"/>
                      <a:pt x="1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49"/>
              <p:cNvSpPr/>
              <p:nvPr/>
            </p:nvSpPr>
            <p:spPr>
              <a:xfrm>
                <a:off x="5147325" y="3182850"/>
                <a:ext cx="26425" cy="82075"/>
              </a:xfrm>
              <a:custGeom>
                <a:rect b="b" l="l" r="r" t="t"/>
                <a:pathLst>
                  <a:path extrusionOk="0" h="3283" w="1057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51"/>
                      <a:pt x="13" y="89"/>
                      <a:pt x="38" y="139"/>
                    </a:cubicBezTo>
                    <a:cubicBezTo>
                      <a:pt x="63" y="227"/>
                      <a:pt x="101" y="353"/>
                      <a:pt x="139" y="491"/>
                    </a:cubicBezTo>
                    <a:cubicBezTo>
                      <a:pt x="227" y="793"/>
                      <a:pt x="352" y="1195"/>
                      <a:pt x="503" y="1648"/>
                    </a:cubicBezTo>
                    <a:cubicBezTo>
                      <a:pt x="642" y="2101"/>
                      <a:pt x="780" y="2516"/>
                      <a:pt x="880" y="2805"/>
                    </a:cubicBezTo>
                    <a:lnTo>
                      <a:pt x="1006" y="3157"/>
                    </a:lnTo>
                    <a:cubicBezTo>
                      <a:pt x="1019" y="3195"/>
                      <a:pt x="1031" y="3245"/>
                      <a:pt x="1057" y="3283"/>
                    </a:cubicBezTo>
                    <a:cubicBezTo>
                      <a:pt x="1044" y="3233"/>
                      <a:pt x="1044" y="3195"/>
                      <a:pt x="1031" y="3145"/>
                    </a:cubicBezTo>
                    <a:lnTo>
                      <a:pt x="918" y="2792"/>
                    </a:lnTo>
                    <a:cubicBezTo>
                      <a:pt x="830" y="2491"/>
                      <a:pt x="704" y="2088"/>
                      <a:pt x="554" y="1636"/>
                    </a:cubicBezTo>
                    <a:cubicBezTo>
                      <a:pt x="315" y="1246"/>
                      <a:pt x="277" y="768"/>
                      <a:pt x="176" y="479"/>
                    </a:cubicBezTo>
                    <a:cubicBezTo>
                      <a:pt x="126" y="340"/>
                      <a:pt x="88" y="227"/>
                      <a:pt x="51" y="127"/>
                    </a:cubicBezTo>
                    <a:cubicBezTo>
                      <a:pt x="38" y="89"/>
                      <a:pt x="25" y="39"/>
                      <a:pt x="0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49"/>
              <p:cNvSpPr/>
              <p:nvPr/>
            </p:nvSpPr>
            <p:spPr>
              <a:xfrm>
                <a:off x="5061175" y="3258300"/>
                <a:ext cx="34600" cy="104725"/>
              </a:xfrm>
              <a:custGeom>
                <a:rect b="b" l="l" r="r" t="t"/>
                <a:pathLst>
                  <a:path extrusionOk="0" h="4189" w="1384">
                    <a:moveTo>
                      <a:pt x="1" y="1"/>
                    </a:moveTo>
                    <a:cubicBezTo>
                      <a:pt x="13" y="64"/>
                      <a:pt x="26" y="114"/>
                      <a:pt x="38" y="177"/>
                    </a:cubicBezTo>
                    <a:cubicBezTo>
                      <a:pt x="76" y="290"/>
                      <a:pt x="127" y="441"/>
                      <a:pt x="189" y="630"/>
                    </a:cubicBezTo>
                    <a:cubicBezTo>
                      <a:pt x="303" y="1007"/>
                      <a:pt x="479" y="1522"/>
                      <a:pt x="667" y="2101"/>
                    </a:cubicBezTo>
                    <a:cubicBezTo>
                      <a:pt x="843" y="2679"/>
                      <a:pt x="1032" y="3207"/>
                      <a:pt x="1158" y="3585"/>
                    </a:cubicBezTo>
                    <a:cubicBezTo>
                      <a:pt x="1221" y="3761"/>
                      <a:pt x="1283" y="3912"/>
                      <a:pt x="1321" y="4025"/>
                    </a:cubicBezTo>
                    <a:cubicBezTo>
                      <a:pt x="1334" y="4075"/>
                      <a:pt x="1359" y="4138"/>
                      <a:pt x="1384" y="4188"/>
                    </a:cubicBezTo>
                    <a:cubicBezTo>
                      <a:pt x="1371" y="4125"/>
                      <a:pt x="1359" y="4075"/>
                      <a:pt x="1346" y="4012"/>
                    </a:cubicBezTo>
                    <a:cubicBezTo>
                      <a:pt x="1309" y="3899"/>
                      <a:pt x="1258" y="3748"/>
                      <a:pt x="1208" y="3559"/>
                    </a:cubicBezTo>
                    <a:cubicBezTo>
                      <a:pt x="1082" y="3182"/>
                      <a:pt x="906" y="2654"/>
                      <a:pt x="718" y="2076"/>
                    </a:cubicBezTo>
                    <a:cubicBezTo>
                      <a:pt x="541" y="1510"/>
                      <a:pt x="353" y="982"/>
                      <a:pt x="227" y="604"/>
                    </a:cubicBezTo>
                    <a:lnTo>
                      <a:pt x="64" y="164"/>
                    </a:lnTo>
                    <a:cubicBezTo>
                      <a:pt x="51" y="101"/>
                      <a:pt x="26" y="51"/>
                      <a:pt x="1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49"/>
              <p:cNvSpPr/>
              <p:nvPr/>
            </p:nvSpPr>
            <p:spPr>
              <a:xfrm>
                <a:off x="5095750" y="3360175"/>
                <a:ext cx="116675" cy="17550"/>
              </a:xfrm>
              <a:custGeom>
                <a:rect b="b" l="l" r="r" t="t"/>
                <a:pathLst>
                  <a:path extrusionOk="0" h="702" w="4667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25"/>
                      <a:pt x="114" y="38"/>
                      <a:pt x="177" y="63"/>
                    </a:cubicBezTo>
                    <a:cubicBezTo>
                      <a:pt x="290" y="88"/>
                      <a:pt x="466" y="126"/>
                      <a:pt x="667" y="164"/>
                    </a:cubicBezTo>
                    <a:cubicBezTo>
                      <a:pt x="1095" y="252"/>
                      <a:pt x="1673" y="365"/>
                      <a:pt x="2315" y="453"/>
                    </a:cubicBezTo>
                    <a:cubicBezTo>
                      <a:pt x="2969" y="553"/>
                      <a:pt x="3547" y="616"/>
                      <a:pt x="3975" y="654"/>
                    </a:cubicBezTo>
                    <a:cubicBezTo>
                      <a:pt x="4188" y="679"/>
                      <a:pt x="4364" y="692"/>
                      <a:pt x="4478" y="692"/>
                    </a:cubicBezTo>
                    <a:cubicBezTo>
                      <a:pt x="4509" y="698"/>
                      <a:pt x="4540" y="701"/>
                      <a:pt x="4572" y="701"/>
                    </a:cubicBezTo>
                    <a:cubicBezTo>
                      <a:pt x="4603" y="701"/>
                      <a:pt x="4635" y="698"/>
                      <a:pt x="4666" y="692"/>
                    </a:cubicBezTo>
                    <a:cubicBezTo>
                      <a:pt x="4603" y="679"/>
                      <a:pt x="4540" y="667"/>
                      <a:pt x="4478" y="667"/>
                    </a:cubicBezTo>
                    <a:lnTo>
                      <a:pt x="3975" y="604"/>
                    </a:lnTo>
                    <a:cubicBezTo>
                      <a:pt x="3560" y="566"/>
                      <a:pt x="2969" y="490"/>
                      <a:pt x="2327" y="390"/>
                    </a:cubicBezTo>
                    <a:cubicBezTo>
                      <a:pt x="1686" y="302"/>
                      <a:pt x="1108" y="201"/>
                      <a:pt x="680" y="126"/>
                    </a:cubicBezTo>
                    <a:lnTo>
                      <a:pt x="190" y="25"/>
                    </a:lnTo>
                    <a:cubicBezTo>
                      <a:pt x="127" y="13"/>
                      <a:pt x="64" y="13"/>
                      <a:pt x="1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49"/>
              <p:cNvSpPr/>
              <p:nvPr/>
            </p:nvSpPr>
            <p:spPr>
              <a:xfrm>
                <a:off x="4227475" y="3868100"/>
                <a:ext cx="611775" cy="459725"/>
              </a:xfrm>
              <a:custGeom>
                <a:rect b="b" l="l" r="r" t="t"/>
                <a:pathLst>
                  <a:path extrusionOk="0" h="18389" w="24471">
                    <a:moveTo>
                      <a:pt x="13292" y="1"/>
                    </a:moveTo>
                    <a:cubicBezTo>
                      <a:pt x="13071" y="1"/>
                      <a:pt x="12856" y="95"/>
                      <a:pt x="12701" y="268"/>
                    </a:cubicBezTo>
                    <a:lnTo>
                      <a:pt x="403" y="12918"/>
                    </a:lnTo>
                    <a:cubicBezTo>
                      <a:pt x="0" y="13346"/>
                      <a:pt x="541" y="14389"/>
                      <a:pt x="1094" y="14578"/>
                    </a:cubicBezTo>
                    <a:lnTo>
                      <a:pt x="12273" y="18350"/>
                    </a:lnTo>
                    <a:cubicBezTo>
                      <a:pt x="12354" y="18376"/>
                      <a:pt x="12437" y="18389"/>
                      <a:pt x="12519" y="18389"/>
                    </a:cubicBezTo>
                    <a:cubicBezTo>
                      <a:pt x="12759" y="18389"/>
                      <a:pt x="12995" y="18283"/>
                      <a:pt x="13154" y="18086"/>
                    </a:cubicBezTo>
                    <a:lnTo>
                      <a:pt x="24106" y="4518"/>
                    </a:lnTo>
                    <a:cubicBezTo>
                      <a:pt x="24471" y="4066"/>
                      <a:pt x="24471" y="3034"/>
                      <a:pt x="23930" y="2858"/>
                    </a:cubicBezTo>
                    <a:lnTo>
                      <a:pt x="13543" y="42"/>
                    </a:lnTo>
                    <a:cubicBezTo>
                      <a:pt x="13461" y="14"/>
                      <a:pt x="13376" y="1"/>
                      <a:pt x="1329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49"/>
              <p:cNvSpPr/>
              <p:nvPr/>
            </p:nvSpPr>
            <p:spPr>
              <a:xfrm>
                <a:off x="4232500" y="3851950"/>
                <a:ext cx="602675" cy="459525"/>
              </a:xfrm>
              <a:custGeom>
                <a:rect b="b" l="l" r="r" t="t"/>
                <a:pathLst>
                  <a:path extrusionOk="0" h="18381" w="24107">
                    <a:moveTo>
                      <a:pt x="12944" y="0"/>
                    </a:moveTo>
                    <a:cubicBezTo>
                      <a:pt x="12717" y="0"/>
                      <a:pt x="12498" y="92"/>
                      <a:pt x="12349" y="260"/>
                    </a:cubicBezTo>
                    <a:lnTo>
                      <a:pt x="403" y="13250"/>
                    </a:lnTo>
                    <a:cubicBezTo>
                      <a:pt x="1" y="13690"/>
                      <a:pt x="177" y="14381"/>
                      <a:pt x="730" y="14570"/>
                    </a:cubicBezTo>
                    <a:lnTo>
                      <a:pt x="11909" y="18343"/>
                    </a:lnTo>
                    <a:cubicBezTo>
                      <a:pt x="11993" y="18368"/>
                      <a:pt x="12078" y="18381"/>
                      <a:pt x="12162" y="18381"/>
                    </a:cubicBezTo>
                    <a:cubicBezTo>
                      <a:pt x="12407" y="18381"/>
                      <a:pt x="12643" y="18275"/>
                      <a:pt x="12802" y="18078"/>
                    </a:cubicBezTo>
                    <a:lnTo>
                      <a:pt x="23742" y="4510"/>
                    </a:lnTo>
                    <a:cubicBezTo>
                      <a:pt x="24106" y="4070"/>
                      <a:pt x="23905" y="3404"/>
                      <a:pt x="23365" y="3228"/>
                    </a:cubicBezTo>
                    <a:lnTo>
                      <a:pt x="13179" y="34"/>
                    </a:lnTo>
                    <a:cubicBezTo>
                      <a:pt x="13101" y="11"/>
                      <a:pt x="13022" y="0"/>
                      <a:pt x="12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49"/>
              <p:cNvSpPr/>
              <p:nvPr/>
            </p:nvSpPr>
            <p:spPr>
              <a:xfrm>
                <a:off x="4232500" y="3851825"/>
                <a:ext cx="601100" cy="460900"/>
              </a:xfrm>
              <a:custGeom>
                <a:rect b="b" l="l" r="r" t="t"/>
                <a:pathLst>
                  <a:path extrusionOk="0" h="18436" w="24044">
                    <a:moveTo>
                      <a:pt x="12362" y="265"/>
                    </a:moveTo>
                    <a:lnTo>
                      <a:pt x="12362" y="265"/>
                    </a:lnTo>
                    <a:cubicBezTo>
                      <a:pt x="12362" y="265"/>
                      <a:pt x="12311" y="303"/>
                      <a:pt x="12248" y="378"/>
                    </a:cubicBezTo>
                    <a:cubicBezTo>
                      <a:pt x="12324" y="303"/>
                      <a:pt x="12362" y="265"/>
                      <a:pt x="12362" y="265"/>
                    </a:cubicBezTo>
                    <a:close/>
                    <a:moveTo>
                      <a:pt x="12902" y="1"/>
                    </a:moveTo>
                    <a:cubicBezTo>
                      <a:pt x="12739" y="1"/>
                      <a:pt x="12588" y="64"/>
                      <a:pt x="12462" y="152"/>
                    </a:cubicBezTo>
                    <a:cubicBezTo>
                      <a:pt x="12412" y="190"/>
                      <a:pt x="12374" y="227"/>
                      <a:pt x="12349" y="265"/>
                    </a:cubicBezTo>
                    <a:lnTo>
                      <a:pt x="12374" y="252"/>
                    </a:lnTo>
                    <a:cubicBezTo>
                      <a:pt x="12399" y="227"/>
                      <a:pt x="12437" y="202"/>
                      <a:pt x="12462" y="177"/>
                    </a:cubicBezTo>
                    <a:cubicBezTo>
                      <a:pt x="12601" y="89"/>
                      <a:pt x="12751" y="39"/>
                      <a:pt x="12902" y="39"/>
                    </a:cubicBezTo>
                    <a:cubicBezTo>
                      <a:pt x="12925" y="36"/>
                      <a:pt x="12946" y="35"/>
                      <a:pt x="12968" y="35"/>
                    </a:cubicBezTo>
                    <a:cubicBezTo>
                      <a:pt x="13068" y="35"/>
                      <a:pt x="13159" y="58"/>
                      <a:pt x="13242" y="89"/>
                    </a:cubicBezTo>
                    <a:lnTo>
                      <a:pt x="13644" y="215"/>
                    </a:lnTo>
                    <a:lnTo>
                      <a:pt x="14650" y="529"/>
                    </a:lnTo>
                    <a:lnTo>
                      <a:pt x="21051" y="2554"/>
                    </a:lnTo>
                    <a:lnTo>
                      <a:pt x="23176" y="3233"/>
                    </a:lnTo>
                    <a:cubicBezTo>
                      <a:pt x="23264" y="3258"/>
                      <a:pt x="23365" y="3283"/>
                      <a:pt x="23440" y="3321"/>
                    </a:cubicBezTo>
                    <a:cubicBezTo>
                      <a:pt x="23528" y="3358"/>
                      <a:pt x="23603" y="3409"/>
                      <a:pt x="23666" y="3472"/>
                    </a:cubicBezTo>
                    <a:cubicBezTo>
                      <a:pt x="23805" y="3610"/>
                      <a:pt x="23880" y="3799"/>
                      <a:pt x="23893" y="3987"/>
                    </a:cubicBezTo>
                    <a:cubicBezTo>
                      <a:pt x="23930" y="4390"/>
                      <a:pt x="23553" y="4679"/>
                      <a:pt x="23314" y="5006"/>
                    </a:cubicBezTo>
                    <a:lnTo>
                      <a:pt x="19969" y="9130"/>
                    </a:lnTo>
                    <a:lnTo>
                      <a:pt x="16272" y="13707"/>
                    </a:lnTo>
                    <a:lnTo>
                      <a:pt x="14323" y="16134"/>
                    </a:lnTo>
                    <a:lnTo>
                      <a:pt x="13330" y="17367"/>
                    </a:lnTo>
                    <a:lnTo>
                      <a:pt x="12827" y="17995"/>
                    </a:lnTo>
                    <a:cubicBezTo>
                      <a:pt x="12751" y="18096"/>
                      <a:pt x="12651" y="18184"/>
                      <a:pt x="12538" y="18260"/>
                    </a:cubicBezTo>
                    <a:cubicBezTo>
                      <a:pt x="12424" y="18322"/>
                      <a:pt x="12299" y="18348"/>
                      <a:pt x="12173" y="18348"/>
                    </a:cubicBezTo>
                    <a:cubicBezTo>
                      <a:pt x="12047" y="18348"/>
                      <a:pt x="11921" y="18322"/>
                      <a:pt x="11796" y="18272"/>
                    </a:cubicBezTo>
                    <a:lnTo>
                      <a:pt x="11418" y="18134"/>
                    </a:lnTo>
                    <a:lnTo>
                      <a:pt x="10651" y="17882"/>
                    </a:lnTo>
                    <a:lnTo>
                      <a:pt x="9142" y="17367"/>
                    </a:lnTo>
                    <a:lnTo>
                      <a:pt x="6200" y="16373"/>
                    </a:lnTo>
                    <a:lnTo>
                      <a:pt x="3358" y="15418"/>
                    </a:lnTo>
                    <a:lnTo>
                      <a:pt x="1975" y="14952"/>
                    </a:lnTo>
                    <a:lnTo>
                      <a:pt x="1296" y="14726"/>
                    </a:lnTo>
                    <a:lnTo>
                      <a:pt x="969" y="14613"/>
                    </a:lnTo>
                    <a:cubicBezTo>
                      <a:pt x="856" y="14575"/>
                      <a:pt x="742" y="14537"/>
                      <a:pt x="642" y="14487"/>
                    </a:cubicBezTo>
                    <a:cubicBezTo>
                      <a:pt x="227" y="14273"/>
                      <a:pt x="101" y="13745"/>
                      <a:pt x="378" y="13368"/>
                    </a:cubicBezTo>
                    <a:cubicBezTo>
                      <a:pt x="667" y="13028"/>
                      <a:pt x="994" y="12689"/>
                      <a:pt x="1283" y="12362"/>
                    </a:cubicBezTo>
                    <a:cubicBezTo>
                      <a:pt x="1887" y="11708"/>
                      <a:pt x="2465" y="11079"/>
                      <a:pt x="3031" y="10463"/>
                    </a:cubicBezTo>
                    <a:lnTo>
                      <a:pt x="6162" y="7055"/>
                    </a:lnTo>
                    <a:lnTo>
                      <a:pt x="10702" y="2088"/>
                    </a:lnTo>
                    <a:lnTo>
                      <a:pt x="11934" y="730"/>
                    </a:lnTo>
                    <a:lnTo>
                      <a:pt x="12248" y="378"/>
                    </a:lnTo>
                    <a:lnTo>
                      <a:pt x="11921" y="718"/>
                    </a:lnTo>
                    <a:lnTo>
                      <a:pt x="10677" y="2063"/>
                    </a:lnTo>
                    <a:lnTo>
                      <a:pt x="6124" y="6993"/>
                    </a:lnTo>
                    <a:lnTo>
                      <a:pt x="2981" y="10400"/>
                    </a:lnTo>
                    <a:lnTo>
                      <a:pt x="1220" y="12299"/>
                    </a:lnTo>
                    <a:cubicBezTo>
                      <a:pt x="931" y="12626"/>
                      <a:pt x="617" y="12953"/>
                      <a:pt x="315" y="13292"/>
                    </a:cubicBezTo>
                    <a:cubicBezTo>
                      <a:pt x="1" y="13720"/>
                      <a:pt x="139" y="14311"/>
                      <a:pt x="604" y="14550"/>
                    </a:cubicBezTo>
                    <a:cubicBezTo>
                      <a:pt x="717" y="14600"/>
                      <a:pt x="830" y="14651"/>
                      <a:pt x="944" y="14676"/>
                    </a:cubicBezTo>
                    <a:lnTo>
                      <a:pt x="1271" y="14789"/>
                    </a:lnTo>
                    <a:lnTo>
                      <a:pt x="1950" y="15028"/>
                    </a:lnTo>
                    <a:lnTo>
                      <a:pt x="3333" y="15493"/>
                    </a:lnTo>
                    <a:lnTo>
                      <a:pt x="6175" y="16461"/>
                    </a:lnTo>
                    <a:lnTo>
                      <a:pt x="9117" y="17455"/>
                    </a:lnTo>
                    <a:lnTo>
                      <a:pt x="10626" y="17958"/>
                    </a:lnTo>
                    <a:lnTo>
                      <a:pt x="11393" y="18222"/>
                    </a:lnTo>
                    <a:lnTo>
                      <a:pt x="11771" y="18348"/>
                    </a:lnTo>
                    <a:cubicBezTo>
                      <a:pt x="11896" y="18398"/>
                      <a:pt x="12035" y="18436"/>
                      <a:pt x="12173" y="18436"/>
                    </a:cubicBezTo>
                    <a:cubicBezTo>
                      <a:pt x="12324" y="18436"/>
                      <a:pt x="12462" y="18398"/>
                      <a:pt x="12588" y="18335"/>
                    </a:cubicBezTo>
                    <a:cubicBezTo>
                      <a:pt x="12714" y="18260"/>
                      <a:pt x="12814" y="18159"/>
                      <a:pt x="12902" y="18046"/>
                    </a:cubicBezTo>
                    <a:lnTo>
                      <a:pt x="13405" y="17417"/>
                    </a:lnTo>
                    <a:lnTo>
                      <a:pt x="14399" y="16185"/>
                    </a:lnTo>
                    <a:lnTo>
                      <a:pt x="16360" y="13770"/>
                    </a:lnTo>
                    <a:cubicBezTo>
                      <a:pt x="17630" y="12173"/>
                      <a:pt x="18875" y="10652"/>
                      <a:pt x="20045" y="9193"/>
                    </a:cubicBezTo>
                    <a:lnTo>
                      <a:pt x="23377" y="5056"/>
                    </a:lnTo>
                    <a:lnTo>
                      <a:pt x="23754" y="4566"/>
                    </a:lnTo>
                    <a:cubicBezTo>
                      <a:pt x="24044" y="4239"/>
                      <a:pt x="24031" y="3736"/>
                      <a:pt x="23717" y="3421"/>
                    </a:cubicBezTo>
                    <a:cubicBezTo>
                      <a:pt x="23654" y="3346"/>
                      <a:pt x="23566" y="3296"/>
                      <a:pt x="23478" y="3245"/>
                    </a:cubicBezTo>
                    <a:cubicBezTo>
                      <a:pt x="23377" y="3208"/>
                      <a:pt x="23289" y="3182"/>
                      <a:pt x="23189" y="3157"/>
                    </a:cubicBezTo>
                    <a:lnTo>
                      <a:pt x="21063" y="2491"/>
                    </a:lnTo>
                    <a:lnTo>
                      <a:pt x="14663" y="491"/>
                    </a:lnTo>
                    <a:lnTo>
                      <a:pt x="13657" y="177"/>
                    </a:lnTo>
                    <a:lnTo>
                      <a:pt x="13254" y="51"/>
                    </a:lnTo>
                    <a:cubicBezTo>
                      <a:pt x="13141" y="14"/>
                      <a:pt x="13028" y="1"/>
                      <a:pt x="1290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49"/>
              <p:cNvSpPr/>
              <p:nvPr/>
            </p:nvSpPr>
            <p:spPr>
              <a:xfrm>
                <a:off x="4379625" y="4228450"/>
                <a:ext cx="36800" cy="25825"/>
              </a:xfrm>
              <a:custGeom>
                <a:rect b="b" l="l" r="r" t="t"/>
                <a:pathLst>
                  <a:path extrusionOk="0" h="1033" w="1472">
                    <a:moveTo>
                      <a:pt x="761" y="0"/>
                    </a:moveTo>
                    <a:cubicBezTo>
                      <a:pt x="751" y="0"/>
                      <a:pt x="740" y="0"/>
                      <a:pt x="730" y="1"/>
                    </a:cubicBezTo>
                    <a:cubicBezTo>
                      <a:pt x="328" y="1"/>
                      <a:pt x="1" y="239"/>
                      <a:pt x="13" y="529"/>
                    </a:cubicBezTo>
                    <a:cubicBezTo>
                      <a:pt x="13" y="810"/>
                      <a:pt x="323" y="1032"/>
                      <a:pt x="722" y="1032"/>
                    </a:cubicBezTo>
                    <a:cubicBezTo>
                      <a:pt x="733" y="1032"/>
                      <a:pt x="744" y="1032"/>
                      <a:pt x="755" y="1032"/>
                    </a:cubicBezTo>
                    <a:cubicBezTo>
                      <a:pt x="1157" y="1032"/>
                      <a:pt x="1472" y="793"/>
                      <a:pt x="1472" y="504"/>
                    </a:cubicBezTo>
                    <a:cubicBezTo>
                      <a:pt x="1472" y="234"/>
                      <a:pt x="1161" y="0"/>
                      <a:pt x="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49"/>
              <p:cNvSpPr/>
              <p:nvPr/>
            </p:nvSpPr>
            <p:spPr>
              <a:xfrm>
                <a:off x="4267400" y="3866600"/>
                <a:ext cx="535400" cy="402125"/>
              </a:xfrm>
              <a:custGeom>
                <a:rect b="b" l="l" r="r" t="t"/>
                <a:pathLst>
                  <a:path extrusionOk="0" h="16085" w="21416">
                    <a:moveTo>
                      <a:pt x="11494" y="1"/>
                    </a:moveTo>
                    <a:lnTo>
                      <a:pt x="0" y="12412"/>
                    </a:lnTo>
                    <a:lnTo>
                      <a:pt x="10840" y="16084"/>
                    </a:lnTo>
                    <a:lnTo>
                      <a:pt x="21415" y="3220"/>
                    </a:lnTo>
                    <a:lnTo>
                      <a:pt x="114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49"/>
              <p:cNvSpPr/>
              <p:nvPr/>
            </p:nvSpPr>
            <p:spPr>
              <a:xfrm>
                <a:off x="4746500" y="3943000"/>
                <a:ext cx="35225" cy="10725"/>
              </a:xfrm>
              <a:custGeom>
                <a:rect b="b" l="l" r="r" t="t"/>
                <a:pathLst>
                  <a:path extrusionOk="0" h="429" w="1409">
                    <a:moveTo>
                      <a:pt x="0" y="1"/>
                    </a:moveTo>
                    <a:lnTo>
                      <a:pt x="0" y="1"/>
                    </a:lnTo>
                    <a:cubicBezTo>
                      <a:pt x="214" y="89"/>
                      <a:pt x="453" y="164"/>
                      <a:pt x="679" y="227"/>
                    </a:cubicBezTo>
                    <a:cubicBezTo>
                      <a:pt x="918" y="315"/>
                      <a:pt x="1157" y="378"/>
                      <a:pt x="1409" y="428"/>
                    </a:cubicBezTo>
                    <a:cubicBezTo>
                      <a:pt x="1182" y="340"/>
                      <a:pt x="943" y="265"/>
                      <a:pt x="717" y="202"/>
                    </a:cubicBezTo>
                    <a:cubicBezTo>
                      <a:pt x="478" y="114"/>
                      <a:pt x="239" y="51"/>
                      <a:pt x="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49"/>
              <p:cNvSpPr/>
              <p:nvPr/>
            </p:nvSpPr>
            <p:spPr>
              <a:xfrm>
                <a:off x="4742400" y="3947400"/>
                <a:ext cx="35250" cy="10725"/>
              </a:xfrm>
              <a:custGeom>
                <a:rect b="b" l="l" r="r" t="t"/>
                <a:pathLst>
                  <a:path extrusionOk="0" h="429" w="1410">
                    <a:moveTo>
                      <a:pt x="1" y="1"/>
                    </a:moveTo>
                    <a:cubicBezTo>
                      <a:pt x="215" y="89"/>
                      <a:pt x="454" y="164"/>
                      <a:pt x="680" y="227"/>
                    </a:cubicBezTo>
                    <a:cubicBezTo>
                      <a:pt x="919" y="315"/>
                      <a:pt x="1158" y="378"/>
                      <a:pt x="1409" y="428"/>
                    </a:cubicBezTo>
                    <a:cubicBezTo>
                      <a:pt x="1183" y="340"/>
                      <a:pt x="957" y="265"/>
                      <a:pt x="718" y="202"/>
                    </a:cubicBezTo>
                    <a:cubicBezTo>
                      <a:pt x="479" y="114"/>
                      <a:pt x="240" y="51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49"/>
              <p:cNvSpPr/>
              <p:nvPr/>
            </p:nvSpPr>
            <p:spPr>
              <a:xfrm>
                <a:off x="4738325" y="3952125"/>
                <a:ext cx="35550" cy="10700"/>
              </a:xfrm>
              <a:custGeom>
                <a:rect b="b" l="l" r="r" t="t"/>
                <a:pathLst>
                  <a:path extrusionOk="0" h="428" w="1422">
                    <a:moveTo>
                      <a:pt x="0" y="0"/>
                    </a:moveTo>
                    <a:lnTo>
                      <a:pt x="0" y="0"/>
                    </a:lnTo>
                    <a:cubicBezTo>
                      <a:pt x="227" y="88"/>
                      <a:pt x="453" y="164"/>
                      <a:pt x="692" y="227"/>
                    </a:cubicBezTo>
                    <a:cubicBezTo>
                      <a:pt x="931" y="302"/>
                      <a:pt x="1170" y="378"/>
                      <a:pt x="1421" y="428"/>
                    </a:cubicBezTo>
                    <a:cubicBezTo>
                      <a:pt x="1195" y="327"/>
                      <a:pt x="956" y="252"/>
                      <a:pt x="730" y="189"/>
                    </a:cubicBezTo>
                    <a:cubicBezTo>
                      <a:pt x="491" y="113"/>
                      <a:pt x="252" y="51"/>
                      <a:pt x="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49"/>
              <p:cNvSpPr/>
              <p:nvPr/>
            </p:nvSpPr>
            <p:spPr>
              <a:xfrm>
                <a:off x="4525175" y="3927600"/>
                <a:ext cx="205950" cy="69500"/>
              </a:xfrm>
              <a:custGeom>
                <a:rect b="b" l="l" r="r" t="t"/>
                <a:pathLst>
                  <a:path extrusionOk="0" h="2780" w="8238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13"/>
                      <a:pt x="1774" y="642"/>
                      <a:pt x="4012" y="1396"/>
                    </a:cubicBezTo>
                    <a:cubicBezTo>
                      <a:pt x="6313" y="2163"/>
                      <a:pt x="8225" y="2780"/>
                      <a:pt x="8225" y="2780"/>
                    </a:cubicBezTo>
                    <a:cubicBezTo>
                      <a:pt x="8237" y="2767"/>
                      <a:pt x="6338" y="2138"/>
                      <a:pt x="4037" y="1371"/>
                    </a:cubicBezTo>
                    <a:cubicBezTo>
                      <a:pt x="1821" y="612"/>
                      <a:pt x="49" y="0"/>
                      <a:pt x="1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49"/>
              <p:cNvSpPr/>
              <p:nvPr/>
            </p:nvSpPr>
            <p:spPr>
              <a:xfrm>
                <a:off x="4565425" y="3948025"/>
                <a:ext cx="98425" cy="33675"/>
              </a:xfrm>
              <a:custGeom>
                <a:rect b="b" l="l" r="r" t="t"/>
                <a:pathLst>
                  <a:path extrusionOk="0" h="1347" w="3937">
                    <a:moveTo>
                      <a:pt x="13" y="1"/>
                    </a:moveTo>
                    <a:cubicBezTo>
                      <a:pt x="0" y="13"/>
                      <a:pt x="843" y="315"/>
                      <a:pt x="1924" y="692"/>
                    </a:cubicBezTo>
                    <a:cubicBezTo>
                      <a:pt x="3018" y="1057"/>
                      <a:pt x="3911" y="1346"/>
                      <a:pt x="3924" y="1346"/>
                    </a:cubicBezTo>
                    <a:cubicBezTo>
                      <a:pt x="3936" y="1334"/>
                      <a:pt x="3031" y="1032"/>
                      <a:pt x="1962" y="655"/>
                    </a:cubicBezTo>
                    <a:cubicBezTo>
                      <a:pt x="893" y="290"/>
                      <a:pt x="25" y="1"/>
                      <a:pt x="1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49"/>
              <p:cNvSpPr/>
              <p:nvPr/>
            </p:nvSpPr>
            <p:spPr>
              <a:xfrm>
                <a:off x="4494050" y="3952850"/>
                <a:ext cx="107550" cy="41950"/>
              </a:xfrm>
              <a:custGeom>
                <a:rect b="b" l="l" r="r" t="t"/>
                <a:pathLst>
                  <a:path extrusionOk="0" h="1678" w="4302">
                    <a:moveTo>
                      <a:pt x="928" y="1"/>
                    </a:moveTo>
                    <a:cubicBezTo>
                      <a:pt x="690" y="1"/>
                      <a:pt x="458" y="70"/>
                      <a:pt x="252" y="210"/>
                    </a:cubicBezTo>
                    <a:cubicBezTo>
                      <a:pt x="1" y="399"/>
                      <a:pt x="76" y="650"/>
                      <a:pt x="428" y="764"/>
                    </a:cubicBezTo>
                    <a:lnTo>
                      <a:pt x="2994" y="1619"/>
                    </a:lnTo>
                    <a:cubicBezTo>
                      <a:pt x="3122" y="1658"/>
                      <a:pt x="3253" y="1678"/>
                      <a:pt x="3382" y="1678"/>
                    </a:cubicBezTo>
                    <a:cubicBezTo>
                      <a:pt x="3623" y="1678"/>
                      <a:pt x="3858" y="1611"/>
                      <a:pt x="4062" y="1480"/>
                    </a:cubicBezTo>
                    <a:cubicBezTo>
                      <a:pt x="4301" y="1279"/>
                      <a:pt x="4213" y="1028"/>
                      <a:pt x="3861" y="914"/>
                    </a:cubicBezTo>
                    <a:lnTo>
                      <a:pt x="1309" y="59"/>
                    </a:lnTo>
                    <a:cubicBezTo>
                      <a:pt x="1182" y="20"/>
                      <a:pt x="1055" y="1"/>
                      <a:pt x="928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49"/>
              <p:cNvSpPr/>
              <p:nvPr/>
            </p:nvSpPr>
            <p:spPr>
              <a:xfrm>
                <a:off x="4599375" y="3988600"/>
                <a:ext cx="106900" cy="42450"/>
              </a:xfrm>
              <a:custGeom>
                <a:rect b="b" l="l" r="r" t="t"/>
                <a:pathLst>
                  <a:path extrusionOk="0" h="1698" w="4276">
                    <a:moveTo>
                      <a:pt x="859" y="0"/>
                    </a:moveTo>
                    <a:cubicBezTo>
                      <a:pt x="799" y="0"/>
                      <a:pt x="739" y="5"/>
                      <a:pt x="679" y="13"/>
                    </a:cubicBezTo>
                    <a:cubicBezTo>
                      <a:pt x="503" y="25"/>
                      <a:pt x="327" y="75"/>
                      <a:pt x="189" y="163"/>
                    </a:cubicBezTo>
                    <a:cubicBezTo>
                      <a:pt x="76" y="226"/>
                      <a:pt x="13" y="327"/>
                      <a:pt x="0" y="440"/>
                    </a:cubicBezTo>
                    <a:cubicBezTo>
                      <a:pt x="13" y="553"/>
                      <a:pt x="76" y="654"/>
                      <a:pt x="176" y="704"/>
                    </a:cubicBezTo>
                    <a:cubicBezTo>
                      <a:pt x="227" y="742"/>
                      <a:pt x="290" y="767"/>
                      <a:pt x="365" y="792"/>
                    </a:cubicBezTo>
                    <a:lnTo>
                      <a:pt x="566" y="855"/>
                    </a:lnTo>
                    <a:lnTo>
                      <a:pt x="956" y="981"/>
                    </a:lnTo>
                    <a:lnTo>
                      <a:pt x="1648" y="1195"/>
                    </a:lnTo>
                    <a:lnTo>
                      <a:pt x="2679" y="1509"/>
                    </a:lnTo>
                    <a:lnTo>
                      <a:pt x="2955" y="1597"/>
                    </a:lnTo>
                    <a:cubicBezTo>
                      <a:pt x="2993" y="1610"/>
                      <a:pt x="3018" y="1610"/>
                      <a:pt x="3056" y="1622"/>
                    </a:cubicBezTo>
                    <a:cubicBezTo>
                      <a:pt x="3031" y="1610"/>
                      <a:pt x="2993" y="1597"/>
                      <a:pt x="2968" y="1584"/>
                    </a:cubicBezTo>
                    <a:lnTo>
                      <a:pt x="2691" y="1496"/>
                    </a:lnTo>
                    <a:lnTo>
                      <a:pt x="1685" y="1169"/>
                    </a:lnTo>
                    <a:lnTo>
                      <a:pt x="981" y="943"/>
                    </a:lnTo>
                    <a:lnTo>
                      <a:pt x="604" y="817"/>
                    </a:lnTo>
                    <a:lnTo>
                      <a:pt x="403" y="754"/>
                    </a:lnTo>
                    <a:cubicBezTo>
                      <a:pt x="340" y="729"/>
                      <a:pt x="277" y="704"/>
                      <a:pt x="227" y="666"/>
                    </a:cubicBezTo>
                    <a:cubicBezTo>
                      <a:pt x="139" y="629"/>
                      <a:pt x="76" y="528"/>
                      <a:pt x="76" y="428"/>
                    </a:cubicBezTo>
                    <a:cubicBezTo>
                      <a:pt x="76" y="327"/>
                      <a:pt x="151" y="226"/>
                      <a:pt x="239" y="176"/>
                    </a:cubicBezTo>
                    <a:cubicBezTo>
                      <a:pt x="378" y="101"/>
                      <a:pt x="528" y="50"/>
                      <a:pt x="692" y="38"/>
                    </a:cubicBezTo>
                    <a:cubicBezTo>
                      <a:pt x="751" y="29"/>
                      <a:pt x="809" y="25"/>
                      <a:pt x="868" y="25"/>
                    </a:cubicBezTo>
                    <a:cubicBezTo>
                      <a:pt x="984" y="25"/>
                      <a:pt x="1099" y="42"/>
                      <a:pt x="1208" y="75"/>
                    </a:cubicBezTo>
                    <a:cubicBezTo>
                      <a:pt x="1849" y="289"/>
                      <a:pt x="2465" y="490"/>
                      <a:pt x="3031" y="666"/>
                    </a:cubicBezTo>
                    <a:lnTo>
                      <a:pt x="3836" y="918"/>
                    </a:lnTo>
                    <a:cubicBezTo>
                      <a:pt x="4100" y="993"/>
                      <a:pt x="4225" y="1132"/>
                      <a:pt x="4225" y="1257"/>
                    </a:cubicBezTo>
                    <a:cubicBezTo>
                      <a:pt x="4225" y="1396"/>
                      <a:pt x="4100" y="1509"/>
                      <a:pt x="3949" y="1572"/>
                    </a:cubicBezTo>
                    <a:cubicBezTo>
                      <a:pt x="3798" y="1635"/>
                      <a:pt x="3634" y="1672"/>
                      <a:pt x="3471" y="1672"/>
                    </a:cubicBezTo>
                    <a:cubicBezTo>
                      <a:pt x="3370" y="1672"/>
                      <a:pt x="3257" y="1672"/>
                      <a:pt x="3157" y="1647"/>
                    </a:cubicBezTo>
                    <a:cubicBezTo>
                      <a:pt x="3094" y="1635"/>
                      <a:pt x="3056" y="1622"/>
                      <a:pt x="3056" y="1622"/>
                    </a:cubicBezTo>
                    <a:lnTo>
                      <a:pt x="3056" y="1622"/>
                    </a:lnTo>
                    <a:cubicBezTo>
                      <a:pt x="3081" y="1635"/>
                      <a:pt x="3119" y="1647"/>
                      <a:pt x="3144" y="1660"/>
                    </a:cubicBezTo>
                    <a:cubicBezTo>
                      <a:pt x="3245" y="1685"/>
                      <a:pt x="3358" y="1698"/>
                      <a:pt x="3471" y="1698"/>
                    </a:cubicBezTo>
                    <a:cubicBezTo>
                      <a:pt x="3634" y="1698"/>
                      <a:pt x="3811" y="1660"/>
                      <a:pt x="3961" y="1597"/>
                    </a:cubicBezTo>
                    <a:cubicBezTo>
                      <a:pt x="4137" y="1534"/>
                      <a:pt x="4276" y="1408"/>
                      <a:pt x="4276" y="1270"/>
                    </a:cubicBezTo>
                    <a:cubicBezTo>
                      <a:pt x="4276" y="1195"/>
                      <a:pt x="4238" y="1119"/>
                      <a:pt x="4188" y="1056"/>
                    </a:cubicBezTo>
                    <a:cubicBezTo>
                      <a:pt x="4087" y="981"/>
                      <a:pt x="3987" y="931"/>
                      <a:pt x="3873" y="905"/>
                    </a:cubicBezTo>
                    <a:lnTo>
                      <a:pt x="3069" y="641"/>
                    </a:lnTo>
                    <a:lnTo>
                      <a:pt x="1245" y="63"/>
                    </a:lnTo>
                    <a:cubicBezTo>
                      <a:pt x="1116" y="20"/>
                      <a:pt x="987" y="0"/>
                      <a:pt x="859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49"/>
              <p:cNvSpPr/>
              <p:nvPr/>
            </p:nvSpPr>
            <p:spPr>
              <a:xfrm>
                <a:off x="4556000" y="3914075"/>
                <a:ext cx="174500" cy="65100"/>
              </a:xfrm>
              <a:custGeom>
                <a:rect b="b" l="l" r="r" t="t"/>
                <a:pathLst>
                  <a:path extrusionOk="0" h="2604" w="6980">
                    <a:moveTo>
                      <a:pt x="365" y="1"/>
                    </a:moveTo>
                    <a:lnTo>
                      <a:pt x="0" y="403"/>
                    </a:lnTo>
                    <a:lnTo>
                      <a:pt x="6677" y="2604"/>
                    </a:lnTo>
                    <a:lnTo>
                      <a:pt x="6979" y="2189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49"/>
              <p:cNvSpPr/>
              <p:nvPr/>
            </p:nvSpPr>
            <p:spPr>
              <a:xfrm>
                <a:off x="4464500" y="4107100"/>
                <a:ext cx="186775" cy="146875"/>
              </a:xfrm>
              <a:custGeom>
                <a:rect b="b" l="l" r="r" t="t"/>
                <a:pathLst>
                  <a:path extrusionOk="0" h="5875" w="7471">
                    <a:moveTo>
                      <a:pt x="6804" y="1"/>
                    </a:moveTo>
                    <a:cubicBezTo>
                      <a:pt x="6653" y="1"/>
                      <a:pt x="6653" y="76"/>
                      <a:pt x="6452" y="617"/>
                    </a:cubicBezTo>
                    <a:cubicBezTo>
                      <a:pt x="6452" y="617"/>
                      <a:pt x="6359" y="812"/>
                      <a:pt x="6304" y="812"/>
                    </a:cubicBezTo>
                    <a:cubicBezTo>
                      <a:pt x="6298" y="812"/>
                      <a:pt x="6293" y="810"/>
                      <a:pt x="6288" y="805"/>
                    </a:cubicBezTo>
                    <a:cubicBezTo>
                      <a:pt x="6238" y="743"/>
                      <a:pt x="6301" y="240"/>
                      <a:pt x="6276" y="114"/>
                    </a:cubicBezTo>
                    <a:cubicBezTo>
                      <a:pt x="6272" y="96"/>
                      <a:pt x="6254" y="87"/>
                      <a:pt x="6231" y="87"/>
                    </a:cubicBezTo>
                    <a:cubicBezTo>
                      <a:pt x="6170" y="87"/>
                      <a:pt x="6067" y="144"/>
                      <a:pt x="6049" y="252"/>
                    </a:cubicBezTo>
                    <a:cubicBezTo>
                      <a:pt x="6024" y="441"/>
                      <a:pt x="5986" y="629"/>
                      <a:pt x="5911" y="805"/>
                    </a:cubicBezTo>
                    <a:cubicBezTo>
                      <a:pt x="5898" y="818"/>
                      <a:pt x="5873" y="831"/>
                      <a:pt x="5848" y="856"/>
                    </a:cubicBezTo>
                    <a:cubicBezTo>
                      <a:pt x="5710" y="906"/>
                      <a:pt x="5597" y="1007"/>
                      <a:pt x="5521" y="1145"/>
                    </a:cubicBezTo>
                    <a:lnTo>
                      <a:pt x="5395" y="1359"/>
                    </a:lnTo>
                    <a:lnTo>
                      <a:pt x="2755" y="4100"/>
                    </a:lnTo>
                    <a:lnTo>
                      <a:pt x="2491" y="3295"/>
                    </a:lnTo>
                    <a:lnTo>
                      <a:pt x="1" y="3773"/>
                    </a:lnTo>
                    <a:lnTo>
                      <a:pt x="843" y="5307"/>
                    </a:lnTo>
                    <a:cubicBezTo>
                      <a:pt x="994" y="5571"/>
                      <a:pt x="1371" y="5772"/>
                      <a:pt x="1862" y="5848"/>
                    </a:cubicBezTo>
                    <a:cubicBezTo>
                      <a:pt x="1993" y="5866"/>
                      <a:pt x="2127" y="5875"/>
                      <a:pt x="2261" y="5875"/>
                    </a:cubicBezTo>
                    <a:cubicBezTo>
                      <a:pt x="2963" y="5875"/>
                      <a:pt x="3668" y="5635"/>
                      <a:pt x="3974" y="5244"/>
                    </a:cubicBezTo>
                    <a:lnTo>
                      <a:pt x="6841" y="1560"/>
                    </a:lnTo>
                    <a:cubicBezTo>
                      <a:pt x="6841" y="1560"/>
                      <a:pt x="7470" y="856"/>
                      <a:pt x="7181" y="768"/>
                    </a:cubicBezTo>
                    <a:cubicBezTo>
                      <a:pt x="7181" y="768"/>
                      <a:pt x="7170" y="767"/>
                      <a:pt x="7153" y="767"/>
                    </a:cubicBezTo>
                    <a:cubicBezTo>
                      <a:pt x="7111" y="767"/>
                      <a:pt x="7035" y="773"/>
                      <a:pt x="7018" y="818"/>
                    </a:cubicBezTo>
                    <a:cubicBezTo>
                      <a:pt x="7018" y="818"/>
                      <a:pt x="7030" y="692"/>
                      <a:pt x="6879" y="692"/>
                    </a:cubicBezTo>
                    <a:cubicBezTo>
                      <a:pt x="6804" y="692"/>
                      <a:pt x="6728" y="730"/>
                      <a:pt x="6691" y="805"/>
                    </a:cubicBezTo>
                    <a:cubicBezTo>
                      <a:pt x="6691" y="805"/>
                      <a:pt x="6992" y="1"/>
                      <a:pt x="6804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49"/>
              <p:cNvSpPr/>
              <p:nvPr/>
            </p:nvSpPr>
            <p:spPr>
              <a:xfrm>
                <a:off x="4607850" y="4130250"/>
                <a:ext cx="20150" cy="10825"/>
              </a:xfrm>
              <a:custGeom>
                <a:rect b="b" l="l" r="r" t="t"/>
                <a:pathLst>
                  <a:path extrusionOk="0" h="433" w="806">
                    <a:moveTo>
                      <a:pt x="671" y="0"/>
                    </a:moveTo>
                    <a:cubicBezTo>
                      <a:pt x="658" y="0"/>
                      <a:pt x="644" y="2"/>
                      <a:pt x="630" y="5"/>
                    </a:cubicBezTo>
                    <a:cubicBezTo>
                      <a:pt x="567" y="5"/>
                      <a:pt x="504" y="18"/>
                      <a:pt x="428" y="30"/>
                    </a:cubicBezTo>
                    <a:cubicBezTo>
                      <a:pt x="336" y="53"/>
                      <a:pt x="244" y="87"/>
                      <a:pt x="161" y="131"/>
                    </a:cubicBezTo>
                    <a:lnTo>
                      <a:pt x="161" y="131"/>
                    </a:lnTo>
                    <a:cubicBezTo>
                      <a:pt x="147" y="87"/>
                      <a:pt x="123" y="54"/>
                      <a:pt x="76" y="43"/>
                    </a:cubicBezTo>
                    <a:cubicBezTo>
                      <a:pt x="64" y="43"/>
                      <a:pt x="127" y="81"/>
                      <a:pt x="127" y="144"/>
                    </a:cubicBezTo>
                    <a:lnTo>
                      <a:pt x="127" y="169"/>
                    </a:lnTo>
                    <a:lnTo>
                      <a:pt x="164" y="156"/>
                    </a:lnTo>
                    <a:cubicBezTo>
                      <a:pt x="252" y="106"/>
                      <a:pt x="340" y="81"/>
                      <a:pt x="441" y="56"/>
                    </a:cubicBezTo>
                    <a:cubicBezTo>
                      <a:pt x="504" y="43"/>
                      <a:pt x="567" y="30"/>
                      <a:pt x="642" y="30"/>
                    </a:cubicBezTo>
                    <a:cubicBezTo>
                      <a:pt x="655" y="24"/>
                      <a:pt x="667" y="21"/>
                      <a:pt x="680" y="21"/>
                    </a:cubicBezTo>
                    <a:cubicBezTo>
                      <a:pt x="692" y="21"/>
                      <a:pt x="705" y="24"/>
                      <a:pt x="718" y="30"/>
                    </a:cubicBezTo>
                    <a:cubicBezTo>
                      <a:pt x="743" y="30"/>
                      <a:pt x="743" y="56"/>
                      <a:pt x="743" y="68"/>
                    </a:cubicBezTo>
                    <a:cubicBezTo>
                      <a:pt x="730" y="106"/>
                      <a:pt x="667" y="131"/>
                      <a:pt x="630" y="156"/>
                    </a:cubicBezTo>
                    <a:cubicBezTo>
                      <a:pt x="579" y="181"/>
                      <a:pt x="542" y="206"/>
                      <a:pt x="491" y="232"/>
                    </a:cubicBezTo>
                    <a:cubicBezTo>
                      <a:pt x="403" y="282"/>
                      <a:pt x="328" y="307"/>
                      <a:pt x="252" y="345"/>
                    </a:cubicBezTo>
                    <a:cubicBezTo>
                      <a:pt x="101" y="395"/>
                      <a:pt x="1" y="433"/>
                      <a:pt x="1" y="433"/>
                    </a:cubicBezTo>
                    <a:cubicBezTo>
                      <a:pt x="89" y="420"/>
                      <a:pt x="177" y="395"/>
                      <a:pt x="265" y="370"/>
                    </a:cubicBezTo>
                    <a:cubicBezTo>
                      <a:pt x="353" y="345"/>
                      <a:pt x="441" y="307"/>
                      <a:pt x="529" y="269"/>
                    </a:cubicBezTo>
                    <a:lnTo>
                      <a:pt x="667" y="194"/>
                    </a:lnTo>
                    <a:cubicBezTo>
                      <a:pt x="705" y="156"/>
                      <a:pt x="768" y="131"/>
                      <a:pt x="793" y="93"/>
                    </a:cubicBezTo>
                    <a:cubicBezTo>
                      <a:pt x="806" y="56"/>
                      <a:pt x="793" y="18"/>
                      <a:pt x="755" y="18"/>
                    </a:cubicBezTo>
                    <a:cubicBezTo>
                      <a:pt x="729" y="9"/>
                      <a:pt x="702" y="0"/>
                      <a:pt x="671" y="0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49"/>
              <p:cNvSpPr/>
              <p:nvPr/>
            </p:nvSpPr>
            <p:spPr>
              <a:xfrm>
                <a:off x="4622625" y="4128175"/>
                <a:ext cx="16375" cy="13025"/>
              </a:xfrm>
              <a:custGeom>
                <a:rect b="b" l="l" r="r" t="t"/>
                <a:pathLst>
                  <a:path extrusionOk="0" h="521" w="655">
                    <a:moveTo>
                      <a:pt x="353" y="0"/>
                    </a:moveTo>
                    <a:cubicBezTo>
                      <a:pt x="303" y="50"/>
                      <a:pt x="252" y="101"/>
                      <a:pt x="215" y="164"/>
                    </a:cubicBezTo>
                    <a:lnTo>
                      <a:pt x="76" y="315"/>
                    </a:lnTo>
                    <a:cubicBezTo>
                      <a:pt x="51" y="352"/>
                      <a:pt x="26" y="390"/>
                      <a:pt x="13" y="415"/>
                    </a:cubicBezTo>
                    <a:cubicBezTo>
                      <a:pt x="1" y="440"/>
                      <a:pt x="1" y="465"/>
                      <a:pt x="13" y="491"/>
                    </a:cubicBezTo>
                    <a:cubicBezTo>
                      <a:pt x="32" y="509"/>
                      <a:pt x="57" y="521"/>
                      <a:pt x="84" y="521"/>
                    </a:cubicBezTo>
                    <a:cubicBezTo>
                      <a:pt x="94" y="521"/>
                      <a:pt x="104" y="519"/>
                      <a:pt x="114" y="516"/>
                    </a:cubicBezTo>
                    <a:cubicBezTo>
                      <a:pt x="177" y="503"/>
                      <a:pt x="227" y="478"/>
                      <a:pt x="265" y="428"/>
                    </a:cubicBezTo>
                    <a:cubicBezTo>
                      <a:pt x="303" y="403"/>
                      <a:pt x="340" y="365"/>
                      <a:pt x="366" y="340"/>
                    </a:cubicBezTo>
                    <a:cubicBezTo>
                      <a:pt x="441" y="289"/>
                      <a:pt x="479" y="227"/>
                      <a:pt x="529" y="176"/>
                    </a:cubicBezTo>
                    <a:cubicBezTo>
                      <a:pt x="579" y="139"/>
                      <a:pt x="617" y="76"/>
                      <a:pt x="655" y="25"/>
                    </a:cubicBezTo>
                    <a:lnTo>
                      <a:pt x="655" y="25"/>
                    </a:lnTo>
                    <a:cubicBezTo>
                      <a:pt x="592" y="63"/>
                      <a:pt x="542" y="113"/>
                      <a:pt x="491" y="164"/>
                    </a:cubicBezTo>
                    <a:cubicBezTo>
                      <a:pt x="454" y="214"/>
                      <a:pt x="403" y="264"/>
                      <a:pt x="340" y="327"/>
                    </a:cubicBezTo>
                    <a:cubicBezTo>
                      <a:pt x="303" y="352"/>
                      <a:pt x="265" y="390"/>
                      <a:pt x="240" y="415"/>
                    </a:cubicBezTo>
                    <a:cubicBezTo>
                      <a:pt x="202" y="453"/>
                      <a:pt x="152" y="478"/>
                      <a:pt x="114" y="491"/>
                    </a:cubicBezTo>
                    <a:cubicBezTo>
                      <a:pt x="64" y="491"/>
                      <a:pt x="39" y="453"/>
                      <a:pt x="51" y="428"/>
                    </a:cubicBezTo>
                    <a:cubicBezTo>
                      <a:pt x="76" y="390"/>
                      <a:pt x="101" y="365"/>
                      <a:pt x="127" y="327"/>
                    </a:cubicBezTo>
                    <a:lnTo>
                      <a:pt x="252" y="164"/>
                    </a:lnTo>
                    <a:cubicBezTo>
                      <a:pt x="290" y="113"/>
                      <a:pt x="328" y="63"/>
                      <a:pt x="353" y="0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49"/>
              <p:cNvSpPr/>
              <p:nvPr/>
            </p:nvSpPr>
            <p:spPr>
              <a:xfrm>
                <a:off x="4630500" y="4131300"/>
                <a:ext cx="13850" cy="8975"/>
              </a:xfrm>
              <a:custGeom>
                <a:rect b="b" l="l" r="r" t="t"/>
                <a:pathLst>
                  <a:path extrusionOk="0" h="359" w="554">
                    <a:moveTo>
                      <a:pt x="528" y="1"/>
                    </a:moveTo>
                    <a:lnTo>
                      <a:pt x="528" y="1"/>
                    </a:lnTo>
                    <a:cubicBezTo>
                      <a:pt x="428" y="102"/>
                      <a:pt x="315" y="190"/>
                      <a:pt x="189" y="278"/>
                    </a:cubicBezTo>
                    <a:cubicBezTo>
                      <a:pt x="164" y="290"/>
                      <a:pt x="139" y="303"/>
                      <a:pt x="113" y="328"/>
                    </a:cubicBezTo>
                    <a:cubicBezTo>
                      <a:pt x="99" y="335"/>
                      <a:pt x="89" y="342"/>
                      <a:pt x="80" y="342"/>
                    </a:cubicBezTo>
                    <a:cubicBezTo>
                      <a:pt x="74" y="342"/>
                      <a:pt x="68" y="339"/>
                      <a:pt x="63" y="328"/>
                    </a:cubicBezTo>
                    <a:cubicBezTo>
                      <a:pt x="51" y="290"/>
                      <a:pt x="63" y="252"/>
                      <a:pt x="76" y="227"/>
                    </a:cubicBezTo>
                    <a:cubicBezTo>
                      <a:pt x="101" y="177"/>
                      <a:pt x="139" y="139"/>
                      <a:pt x="139" y="139"/>
                    </a:cubicBezTo>
                    <a:lnTo>
                      <a:pt x="139" y="139"/>
                    </a:lnTo>
                    <a:cubicBezTo>
                      <a:pt x="101" y="152"/>
                      <a:pt x="63" y="177"/>
                      <a:pt x="38" y="215"/>
                    </a:cubicBezTo>
                    <a:cubicBezTo>
                      <a:pt x="25" y="227"/>
                      <a:pt x="13" y="252"/>
                      <a:pt x="13" y="265"/>
                    </a:cubicBezTo>
                    <a:cubicBezTo>
                      <a:pt x="0" y="290"/>
                      <a:pt x="0" y="303"/>
                      <a:pt x="13" y="328"/>
                    </a:cubicBezTo>
                    <a:cubicBezTo>
                      <a:pt x="25" y="340"/>
                      <a:pt x="38" y="353"/>
                      <a:pt x="63" y="353"/>
                    </a:cubicBezTo>
                    <a:cubicBezTo>
                      <a:pt x="72" y="357"/>
                      <a:pt x="80" y="359"/>
                      <a:pt x="88" y="359"/>
                    </a:cubicBezTo>
                    <a:cubicBezTo>
                      <a:pt x="105" y="359"/>
                      <a:pt x="122" y="353"/>
                      <a:pt x="139" y="353"/>
                    </a:cubicBezTo>
                    <a:cubicBezTo>
                      <a:pt x="164" y="340"/>
                      <a:pt x="201" y="315"/>
                      <a:pt x="227" y="303"/>
                    </a:cubicBezTo>
                    <a:cubicBezTo>
                      <a:pt x="466" y="164"/>
                      <a:pt x="554" y="1"/>
                      <a:pt x="528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49"/>
              <p:cNvSpPr/>
              <p:nvPr/>
            </p:nvSpPr>
            <p:spPr>
              <a:xfrm>
                <a:off x="4217100" y="4082200"/>
                <a:ext cx="318475" cy="150350"/>
              </a:xfrm>
              <a:custGeom>
                <a:rect b="b" l="l" r="r" t="t"/>
                <a:pathLst>
                  <a:path extrusionOk="0" h="6014" w="12739">
                    <a:moveTo>
                      <a:pt x="6269" y="1"/>
                    </a:moveTo>
                    <a:cubicBezTo>
                      <a:pt x="5459" y="1"/>
                      <a:pt x="4324" y="139"/>
                      <a:pt x="2830" y="619"/>
                    </a:cubicBezTo>
                    <a:lnTo>
                      <a:pt x="0" y="1500"/>
                    </a:lnTo>
                    <a:lnTo>
                      <a:pt x="214" y="1764"/>
                    </a:lnTo>
                    <a:lnTo>
                      <a:pt x="1208" y="3021"/>
                    </a:lnTo>
                    <a:lnTo>
                      <a:pt x="1409" y="3273"/>
                    </a:lnTo>
                    <a:lnTo>
                      <a:pt x="3370" y="2644"/>
                    </a:lnTo>
                    <a:lnTo>
                      <a:pt x="1748" y="4555"/>
                    </a:lnTo>
                    <a:lnTo>
                      <a:pt x="7042" y="6014"/>
                    </a:lnTo>
                    <a:lnTo>
                      <a:pt x="9369" y="4316"/>
                    </a:lnTo>
                    <a:lnTo>
                      <a:pt x="9507" y="5310"/>
                    </a:lnTo>
                    <a:lnTo>
                      <a:pt x="12739" y="4694"/>
                    </a:lnTo>
                    <a:cubicBezTo>
                      <a:pt x="12739" y="4694"/>
                      <a:pt x="12512" y="3650"/>
                      <a:pt x="12336" y="2669"/>
                    </a:cubicBezTo>
                    <a:cubicBezTo>
                      <a:pt x="12135" y="1475"/>
                      <a:pt x="10362" y="959"/>
                      <a:pt x="10362" y="959"/>
                    </a:cubicBezTo>
                    <a:lnTo>
                      <a:pt x="7872" y="255"/>
                    </a:lnTo>
                    <a:cubicBezTo>
                      <a:pt x="7872" y="255"/>
                      <a:pt x="7368" y="1"/>
                      <a:pt x="6269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49"/>
              <p:cNvSpPr/>
              <p:nvPr/>
            </p:nvSpPr>
            <p:spPr>
              <a:xfrm>
                <a:off x="4615400" y="4138550"/>
                <a:ext cx="9775" cy="8200"/>
              </a:xfrm>
              <a:custGeom>
                <a:rect b="b" l="l" r="r" t="t"/>
                <a:pathLst>
                  <a:path extrusionOk="0" h="328" w="391">
                    <a:moveTo>
                      <a:pt x="1" y="0"/>
                    </a:moveTo>
                    <a:cubicBezTo>
                      <a:pt x="89" y="38"/>
                      <a:pt x="164" y="88"/>
                      <a:pt x="227" y="138"/>
                    </a:cubicBezTo>
                    <a:cubicBezTo>
                      <a:pt x="328" y="226"/>
                      <a:pt x="340" y="327"/>
                      <a:pt x="353" y="327"/>
                    </a:cubicBezTo>
                    <a:cubicBezTo>
                      <a:pt x="365" y="327"/>
                      <a:pt x="390" y="214"/>
                      <a:pt x="277" y="126"/>
                    </a:cubicBezTo>
                    <a:cubicBezTo>
                      <a:pt x="202" y="50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49"/>
              <p:cNvSpPr/>
              <p:nvPr/>
            </p:nvSpPr>
            <p:spPr>
              <a:xfrm>
                <a:off x="4528325" y="4208950"/>
                <a:ext cx="5375" cy="15125"/>
              </a:xfrm>
              <a:custGeom>
                <a:rect b="b" l="l" r="r" t="t"/>
                <a:pathLst>
                  <a:path extrusionOk="0" h="605" w="215">
                    <a:moveTo>
                      <a:pt x="214" y="1"/>
                    </a:moveTo>
                    <a:lnTo>
                      <a:pt x="214" y="1"/>
                    </a:lnTo>
                    <a:cubicBezTo>
                      <a:pt x="139" y="76"/>
                      <a:pt x="88" y="190"/>
                      <a:pt x="51" y="290"/>
                    </a:cubicBezTo>
                    <a:cubicBezTo>
                      <a:pt x="13" y="391"/>
                      <a:pt x="0" y="491"/>
                      <a:pt x="13" y="604"/>
                    </a:cubicBezTo>
                    <a:cubicBezTo>
                      <a:pt x="51" y="504"/>
                      <a:pt x="88" y="403"/>
                      <a:pt x="114" y="303"/>
                    </a:cubicBezTo>
                    <a:cubicBezTo>
                      <a:pt x="151" y="202"/>
                      <a:pt x="189" y="101"/>
                      <a:pt x="214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49"/>
              <p:cNvSpPr/>
              <p:nvPr/>
            </p:nvSpPr>
            <p:spPr>
              <a:xfrm>
                <a:off x="4251375" y="4143250"/>
                <a:ext cx="67600" cy="20475"/>
              </a:xfrm>
              <a:custGeom>
                <a:rect b="b" l="l" r="r" t="t"/>
                <a:pathLst>
                  <a:path extrusionOk="0" h="819" w="2704">
                    <a:moveTo>
                      <a:pt x="2704" y="1"/>
                    </a:moveTo>
                    <a:lnTo>
                      <a:pt x="2704" y="1"/>
                    </a:lnTo>
                    <a:cubicBezTo>
                      <a:pt x="2703" y="1"/>
                      <a:pt x="2100" y="177"/>
                      <a:pt x="1346" y="391"/>
                    </a:cubicBezTo>
                    <a:cubicBezTo>
                      <a:pt x="604" y="617"/>
                      <a:pt x="0" y="806"/>
                      <a:pt x="0" y="818"/>
                    </a:cubicBezTo>
                    <a:cubicBezTo>
                      <a:pt x="0" y="819"/>
                      <a:pt x="2" y="819"/>
                      <a:pt x="3" y="819"/>
                    </a:cubicBezTo>
                    <a:cubicBezTo>
                      <a:pt x="54" y="819"/>
                      <a:pt x="654" y="647"/>
                      <a:pt x="1371" y="428"/>
                    </a:cubicBezTo>
                    <a:cubicBezTo>
                      <a:pt x="2112" y="202"/>
                      <a:pt x="2703" y="1"/>
                      <a:pt x="270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49"/>
              <p:cNvSpPr/>
              <p:nvPr/>
            </p:nvSpPr>
            <p:spPr>
              <a:xfrm>
                <a:off x="4434325" y="4167475"/>
                <a:ext cx="43100" cy="37100"/>
              </a:xfrm>
              <a:custGeom>
                <a:rect b="b" l="l" r="r" t="t"/>
                <a:pathLst>
                  <a:path extrusionOk="0" h="1484" w="1724">
                    <a:moveTo>
                      <a:pt x="1723" y="0"/>
                    </a:moveTo>
                    <a:lnTo>
                      <a:pt x="1723" y="0"/>
                    </a:lnTo>
                    <a:cubicBezTo>
                      <a:pt x="1698" y="13"/>
                      <a:pt x="1673" y="38"/>
                      <a:pt x="1660" y="63"/>
                    </a:cubicBezTo>
                    <a:cubicBezTo>
                      <a:pt x="1610" y="101"/>
                      <a:pt x="1547" y="164"/>
                      <a:pt x="1484" y="226"/>
                    </a:cubicBezTo>
                    <a:cubicBezTo>
                      <a:pt x="1334" y="365"/>
                      <a:pt x="1132" y="541"/>
                      <a:pt x="893" y="755"/>
                    </a:cubicBezTo>
                    <a:cubicBezTo>
                      <a:pt x="654" y="956"/>
                      <a:pt x="416" y="1132"/>
                      <a:pt x="265" y="1270"/>
                    </a:cubicBezTo>
                    <a:lnTo>
                      <a:pt x="63" y="1421"/>
                    </a:lnTo>
                    <a:cubicBezTo>
                      <a:pt x="26" y="1459"/>
                      <a:pt x="1" y="1484"/>
                      <a:pt x="1" y="1484"/>
                    </a:cubicBezTo>
                    <a:cubicBezTo>
                      <a:pt x="26" y="1471"/>
                      <a:pt x="63" y="1446"/>
                      <a:pt x="89" y="1434"/>
                    </a:cubicBezTo>
                    <a:cubicBezTo>
                      <a:pt x="139" y="1396"/>
                      <a:pt x="214" y="1333"/>
                      <a:pt x="290" y="1270"/>
                    </a:cubicBezTo>
                    <a:cubicBezTo>
                      <a:pt x="466" y="1144"/>
                      <a:pt x="692" y="968"/>
                      <a:pt x="931" y="755"/>
                    </a:cubicBezTo>
                    <a:cubicBezTo>
                      <a:pt x="1170" y="553"/>
                      <a:pt x="1371" y="365"/>
                      <a:pt x="1510" y="226"/>
                    </a:cubicBezTo>
                    <a:cubicBezTo>
                      <a:pt x="1572" y="151"/>
                      <a:pt x="1635" y="101"/>
                      <a:pt x="1673" y="63"/>
                    </a:cubicBezTo>
                    <a:cubicBezTo>
                      <a:pt x="1686" y="38"/>
                      <a:pt x="1698" y="25"/>
                      <a:pt x="172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49"/>
              <p:cNvSpPr/>
              <p:nvPr/>
            </p:nvSpPr>
            <p:spPr>
              <a:xfrm>
                <a:off x="4405400" y="3993175"/>
                <a:ext cx="171675" cy="113650"/>
              </a:xfrm>
              <a:custGeom>
                <a:rect b="b" l="l" r="r" t="t"/>
                <a:pathLst>
                  <a:path extrusionOk="0" h="4546" w="6867">
                    <a:moveTo>
                      <a:pt x="3860" y="0"/>
                    </a:moveTo>
                    <a:cubicBezTo>
                      <a:pt x="3755" y="0"/>
                      <a:pt x="3657" y="6"/>
                      <a:pt x="3572" y="18"/>
                    </a:cubicBezTo>
                    <a:cubicBezTo>
                      <a:pt x="3056" y="68"/>
                      <a:pt x="2566" y="282"/>
                      <a:pt x="2164" y="609"/>
                    </a:cubicBezTo>
                    <a:cubicBezTo>
                      <a:pt x="1937" y="798"/>
                      <a:pt x="1749" y="1037"/>
                      <a:pt x="1409" y="1150"/>
                    </a:cubicBezTo>
                    <a:cubicBezTo>
                      <a:pt x="1170" y="1238"/>
                      <a:pt x="894" y="1225"/>
                      <a:pt x="642" y="1313"/>
                    </a:cubicBezTo>
                    <a:cubicBezTo>
                      <a:pt x="428" y="1389"/>
                      <a:pt x="252" y="1540"/>
                      <a:pt x="152" y="1754"/>
                    </a:cubicBezTo>
                    <a:cubicBezTo>
                      <a:pt x="1" y="2068"/>
                      <a:pt x="126" y="2458"/>
                      <a:pt x="453" y="2609"/>
                    </a:cubicBezTo>
                    <a:cubicBezTo>
                      <a:pt x="592" y="2697"/>
                      <a:pt x="13" y="2986"/>
                      <a:pt x="114" y="3086"/>
                    </a:cubicBezTo>
                    <a:cubicBezTo>
                      <a:pt x="214" y="3200"/>
                      <a:pt x="667" y="3489"/>
                      <a:pt x="705" y="3640"/>
                    </a:cubicBezTo>
                    <a:cubicBezTo>
                      <a:pt x="818" y="4055"/>
                      <a:pt x="1661" y="4042"/>
                      <a:pt x="2352" y="4080"/>
                    </a:cubicBezTo>
                    <a:cubicBezTo>
                      <a:pt x="2491" y="4080"/>
                      <a:pt x="2641" y="4080"/>
                      <a:pt x="2767" y="4092"/>
                    </a:cubicBezTo>
                    <a:cubicBezTo>
                      <a:pt x="2968" y="4143"/>
                      <a:pt x="3157" y="4218"/>
                      <a:pt x="3333" y="4319"/>
                    </a:cubicBezTo>
                    <a:cubicBezTo>
                      <a:pt x="3717" y="4468"/>
                      <a:pt x="4121" y="4545"/>
                      <a:pt x="4527" y="4545"/>
                    </a:cubicBezTo>
                    <a:cubicBezTo>
                      <a:pt x="4839" y="4545"/>
                      <a:pt x="5152" y="4500"/>
                      <a:pt x="5458" y="4407"/>
                    </a:cubicBezTo>
                    <a:cubicBezTo>
                      <a:pt x="6188" y="4180"/>
                      <a:pt x="6741" y="3652"/>
                      <a:pt x="6615" y="3200"/>
                    </a:cubicBezTo>
                    <a:cubicBezTo>
                      <a:pt x="6577" y="3024"/>
                      <a:pt x="6426" y="2860"/>
                      <a:pt x="6452" y="2671"/>
                    </a:cubicBezTo>
                    <a:cubicBezTo>
                      <a:pt x="6477" y="2508"/>
                      <a:pt x="6615" y="2345"/>
                      <a:pt x="6703" y="2181"/>
                    </a:cubicBezTo>
                    <a:cubicBezTo>
                      <a:pt x="6867" y="1930"/>
                      <a:pt x="6854" y="1603"/>
                      <a:pt x="6678" y="1351"/>
                    </a:cubicBezTo>
                    <a:cubicBezTo>
                      <a:pt x="6452" y="1087"/>
                      <a:pt x="6137" y="911"/>
                      <a:pt x="5785" y="861"/>
                    </a:cubicBezTo>
                    <a:lnTo>
                      <a:pt x="5270" y="458"/>
                    </a:lnTo>
                    <a:cubicBezTo>
                      <a:pt x="5164" y="163"/>
                      <a:pt x="4412" y="0"/>
                      <a:pt x="386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49"/>
              <p:cNvSpPr/>
              <p:nvPr/>
            </p:nvSpPr>
            <p:spPr>
              <a:xfrm>
                <a:off x="4405100" y="4001475"/>
                <a:ext cx="149975" cy="129325"/>
              </a:xfrm>
              <a:custGeom>
                <a:rect b="b" l="l" r="r" t="t"/>
                <a:pathLst>
                  <a:path extrusionOk="0" h="5173" w="5999">
                    <a:moveTo>
                      <a:pt x="3270" y="1"/>
                    </a:moveTo>
                    <a:cubicBezTo>
                      <a:pt x="3270" y="1"/>
                      <a:pt x="1610" y="1447"/>
                      <a:pt x="1094" y="2138"/>
                    </a:cubicBezTo>
                    <a:cubicBezTo>
                      <a:pt x="553" y="2868"/>
                      <a:pt x="1258" y="3195"/>
                      <a:pt x="1258" y="3195"/>
                    </a:cubicBezTo>
                    <a:cubicBezTo>
                      <a:pt x="1258" y="3195"/>
                      <a:pt x="830" y="3622"/>
                      <a:pt x="415" y="4024"/>
                    </a:cubicBezTo>
                    <a:cubicBezTo>
                      <a:pt x="0" y="4402"/>
                      <a:pt x="189" y="4880"/>
                      <a:pt x="830" y="5081"/>
                    </a:cubicBezTo>
                    <a:cubicBezTo>
                      <a:pt x="1025" y="5143"/>
                      <a:pt x="1240" y="5173"/>
                      <a:pt x="1455" y="5173"/>
                    </a:cubicBezTo>
                    <a:cubicBezTo>
                      <a:pt x="1932" y="5173"/>
                      <a:pt x="2410" y="5026"/>
                      <a:pt x="2679" y="4766"/>
                    </a:cubicBezTo>
                    <a:lnTo>
                      <a:pt x="5998" y="1510"/>
                    </a:lnTo>
                    <a:cubicBezTo>
                      <a:pt x="5785" y="667"/>
                      <a:pt x="4665" y="51"/>
                      <a:pt x="3270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49"/>
              <p:cNvSpPr/>
              <p:nvPr/>
            </p:nvSpPr>
            <p:spPr>
              <a:xfrm>
                <a:off x="4462625" y="4031025"/>
                <a:ext cx="8500" cy="4675"/>
              </a:xfrm>
              <a:custGeom>
                <a:rect b="b" l="l" r="r" t="t"/>
                <a:pathLst>
                  <a:path extrusionOk="0" h="187" w="340">
                    <a:moveTo>
                      <a:pt x="189" y="1"/>
                    </a:moveTo>
                    <a:cubicBezTo>
                      <a:pt x="140" y="1"/>
                      <a:pt x="93" y="17"/>
                      <a:pt x="51" y="51"/>
                    </a:cubicBezTo>
                    <a:cubicBezTo>
                      <a:pt x="0" y="89"/>
                      <a:pt x="13" y="151"/>
                      <a:pt x="88" y="177"/>
                    </a:cubicBezTo>
                    <a:cubicBezTo>
                      <a:pt x="106" y="184"/>
                      <a:pt x="125" y="187"/>
                      <a:pt x="146" y="187"/>
                    </a:cubicBezTo>
                    <a:cubicBezTo>
                      <a:pt x="197" y="187"/>
                      <a:pt x="253" y="166"/>
                      <a:pt x="290" y="139"/>
                    </a:cubicBezTo>
                    <a:cubicBezTo>
                      <a:pt x="340" y="89"/>
                      <a:pt x="327" y="38"/>
                      <a:pt x="264" y="13"/>
                    </a:cubicBezTo>
                    <a:cubicBezTo>
                      <a:pt x="239" y="5"/>
                      <a:pt x="214" y="1"/>
                      <a:pt x="18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49"/>
              <p:cNvSpPr/>
              <p:nvPr/>
            </p:nvSpPr>
            <p:spPr>
              <a:xfrm>
                <a:off x="4461675" y="4027875"/>
                <a:ext cx="13550" cy="5075"/>
              </a:xfrm>
              <a:custGeom>
                <a:rect b="b" l="l" r="r" t="t"/>
                <a:pathLst>
                  <a:path extrusionOk="0" h="203" w="542">
                    <a:moveTo>
                      <a:pt x="114" y="1"/>
                    </a:moveTo>
                    <a:cubicBezTo>
                      <a:pt x="38" y="13"/>
                      <a:pt x="1" y="26"/>
                      <a:pt x="1" y="39"/>
                    </a:cubicBezTo>
                    <a:cubicBezTo>
                      <a:pt x="1" y="51"/>
                      <a:pt x="151" y="39"/>
                      <a:pt x="290" y="76"/>
                    </a:cubicBezTo>
                    <a:cubicBezTo>
                      <a:pt x="416" y="127"/>
                      <a:pt x="478" y="202"/>
                      <a:pt x="504" y="202"/>
                    </a:cubicBezTo>
                    <a:cubicBezTo>
                      <a:pt x="541" y="189"/>
                      <a:pt x="529" y="164"/>
                      <a:pt x="504" y="139"/>
                    </a:cubicBezTo>
                    <a:cubicBezTo>
                      <a:pt x="466" y="76"/>
                      <a:pt x="416" y="39"/>
                      <a:pt x="353" y="26"/>
                    </a:cubicBezTo>
                    <a:cubicBezTo>
                      <a:pt x="277" y="1"/>
                      <a:pt x="189" y="1"/>
                      <a:pt x="11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49"/>
              <p:cNvSpPr/>
              <p:nvPr/>
            </p:nvSpPr>
            <p:spPr>
              <a:xfrm>
                <a:off x="4497200" y="4042650"/>
                <a:ext cx="8825" cy="4750"/>
              </a:xfrm>
              <a:custGeom>
                <a:rect b="b" l="l" r="r" t="t"/>
                <a:pathLst>
                  <a:path extrusionOk="0" h="190" w="353">
                    <a:moveTo>
                      <a:pt x="190" y="1"/>
                    </a:moveTo>
                    <a:cubicBezTo>
                      <a:pt x="140" y="1"/>
                      <a:pt x="93" y="18"/>
                      <a:pt x="51" y="51"/>
                    </a:cubicBezTo>
                    <a:cubicBezTo>
                      <a:pt x="1" y="89"/>
                      <a:pt x="26" y="152"/>
                      <a:pt x="89" y="177"/>
                    </a:cubicBezTo>
                    <a:cubicBezTo>
                      <a:pt x="114" y="185"/>
                      <a:pt x="139" y="189"/>
                      <a:pt x="164" y="189"/>
                    </a:cubicBezTo>
                    <a:cubicBezTo>
                      <a:pt x="213" y="189"/>
                      <a:pt x="260" y="173"/>
                      <a:pt x="302" y="139"/>
                    </a:cubicBezTo>
                    <a:cubicBezTo>
                      <a:pt x="353" y="89"/>
                      <a:pt x="327" y="39"/>
                      <a:pt x="265" y="13"/>
                    </a:cubicBezTo>
                    <a:cubicBezTo>
                      <a:pt x="239" y="5"/>
                      <a:pt x="214" y="1"/>
                      <a:pt x="19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49"/>
              <p:cNvSpPr/>
              <p:nvPr/>
            </p:nvSpPr>
            <p:spPr>
              <a:xfrm>
                <a:off x="4497200" y="4040150"/>
                <a:ext cx="13550" cy="5050"/>
              </a:xfrm>
              <a:custGeom>
                <a:rect b="b" l="l" r="r" t="t"/>
                <a:pathLst>
                  <a:path extrusionOk="0" h="202" w="542">
                    <a:moveTo>
                      <a:pt x="114" y="0"/>
                    </a:moveTo>
                    <a:cubicBezTo>
                      <a:pt x="26" y="13"/>
                      <a:pt x="1" y="25"/>
                      <a:pt x="1" y="38"/>
                    </a:cubicBezTo>
                    <a:cubicBezTo>
                      <a:pt x="1" y="51"/>
                      <a:pt x="151" y="38"/>
                      <a:pt x="290" y="76"/>
                    </a:cubicBezTo>
                    <a:cubicBezTo>
                      <a:pt x="428" y="126"/>
                      <a:pt x="491" y="201"/>
                      <a:pt x="516" y="201"/>
                    </a:cubicBezTo>
                    <a:cubicBezTo>
                      <a:pt x="541" y="189"/>
                      <a:pt x="529" y="164"/>
                      <a:pt x="516" y="139"/>
                    </a:cubicBezTo>
                    <a:cubicBezTo>
                      <a:pt x="478" y="76"/>
                      <a:pt x="416" y="38"/>
                      <a:pt x="353" y="25"/>
                    </a:cubicBezTo>
                    <a:cubicBezTo>
                      <a:pt x="277" y="0"/>
                      <a:pt x="189" y="0"/>
                      <a:pt x="11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49"/>
              <p:cNvSpPr/>
              <p:nvPr/>
            </p:nvSpPr>
            <p:spPr>
              <a:xfrm>
                <a:off x="4459150" y="4035425"/>
                <a:ext cx="28950" cy="18900"/>
              </a:xfrm>
              <a:custGeom>
                <a:rect b="b" l="l" r="r" t="t"/>
                <a:pathLst>
                  <a:path extrusionOk="0" h="756" w="1158">
                    <a:moveTo>
                      <a:pt x="1158" y="1"/>
                    </a:moveTo>
                    <a:lnTo>
                      <a:pt x="1158" y="1"/>
                    </a:lnTo>
                    <a:cubicBezTo>
                      <a:pt x="906" y="114"/>
                      <a:pt x="655" y="240"/>
                      <a:pt x="403" y="378"/>
                    </a:cubicBezTo>
                    <a:lnTo>
                      <a:pt x="114" y="529"/>
                    </a:lnTo>
                    <a:cubicBezTo>
                      <a:pt x="76" y="554"/>
                      <a:pt x="26" y="579"/>
                      <a:pt x="1" y="617"/>
                    </a:cubicBezTo>
                    <a:cubicBezTo>
                      <a:pt x="1" y="642"/>
                      <a:pt x="14" y="655"/>
                      <a:pt x="26" y="667"/>
                    </a:cubicBezTo>
                    <a:cubicBezTo>
                      <a:pt x="39" y="680"/>
                      <a:pt x="64" y="692"/>
                      <a:pt x="89" y="692"/>
                    </a:cubicBezTo>
                    <a:cubicBezTo>
                      <a:pt x="152" y="717"/>
                      <a:pt x="240" y="743"/>
                      <a:pt x="315" y="755"/>
                    </a:cubicBezTo>
                    <a:cubicBezTo>
                      <a:pt x="252" y="717"/>
                      <a:pt x="190" y="680"/>
                      <a:pt x="114" y="667"/>
                    </a:cubicBezTo>
                    <a:cubicBezTo>
                      <a:pt x="76" y="655"/>
                      <a:pt x="51" y="629"/>
                      <a:pt x="64" y="617"/>
                    </a:cubicBezTo>
                    <a:cubicBezTo>
                      <a:pt x="89" y="592"/>
                      <a:pt x="114" y="566"/>
                      <a:pt x="152" y="554"/>
                    </a:cubicBezTo>
                    <a:lnTo>
                      <a:pt x="454" y="403"/>
                    </a:lnTo>
                    <a:cubicBezTo>
                      <a:pt x="693" y="290"/>
                      <a:pt x="932" y="152"/>
                      <a:pt x="1158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49"/>
              <p:cNvSpPr/>
              <p:nvPr/>
            </p:nvSpPr>
            <p:spPr>
              <a:xfrm>
                <a:off x="4432450" y="4081325"/>
                <a:ext cx="44650" cy="8525"/>
              </a:xfrm>
              <a:custGeom>
                <a:rect b="b" l="l" r="r" t="t"/>
                <a:pathLst>
                  <a:path extrusionOk="0" h="341" w="1786">
                    <a:moveTo>
                      <a:pt x="151" y="1"/>
                    </a:moveTo>
                    <a:lnTo>
                      <a:pt x="0" y="164"/>
                    </a:lnTo>
                    <a:cubicBezTo>
                      <a:pt x="297" y="280"/>
                      <a:pt x="608" y="340"/>
                      <a:pt x="918" y="340"/>
                    </a:cubicBezTo>
                    <a:cubicBezTo>
                      <a:pt x="1211" y="340"/>
                      <a:pt x="1505" y="287"/>
                      <a:pt x="1786" y="177"/>
                    </a:cubicBezTo>
                    <a:lnTo>
                      <a:pt x="1786" y="177"/>
                    </a:lnTo>
                    <a:cubicBezTo>
                      <a:pt x="1661" y="188"/>
                      <a:pt x="1537" y="194"/>
                      <a:pt x="1413" y="194"/>
                    </a:cubicBezTo>
                    <a:cubicBezTo>
                      <a:pt x="985" y="194"/>
                      <a:pt x="560" y="127"/>
                      <a:pt x="151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49"/>
              <p:cNvSpPr/>
              <p:nvPr/>
            </p:nvSpPr>
            <p:spPr>
              <a:xfrm>
                <a:off x="4502850" y="4034800"/>
                <a:ext cx="13250" cy="6075"/>
              </a:xfrm>
              <a:custGeom>
                <a:rect b="b" l="l" r="r" t="t"/>
                <a:pathLst>
                  <a:path extrusionOk="0" h="243" w="530">
                    <a:moveTo>
                      <a:pt x="114" y="0"/>
                    </a:moveTo>
                    <a:cubicBezTo>
                      <a:pt x="39" y="0"/>
                      <a:pt x="1" y="13"/>
                      <a:pt x="1" y="13"/>
                    </a:cubicBezTo>
                    <a:cubicBezTo>
                      <a:pt x="1" y="26"/>
                      <a:pt x="39" y="26"/>
                      <a:pt x="89" y="38"/>
                    </a:cubicBezTo>
                    <a:cubicBezTo>
                      <a:pt x="152" y="63"/>
                      <a:pt x="215" y="76"/>
                      <a:pt x="290" y="114"/>
                    </a:cubicBezTo>
                    <a:cubicBezTo>
                      <a:pt x="340" y="126"/>
                      <a:pt x="391" y="164"/>
                      <a:pt x="441" y="202"/>
                    </a:cubicBezTo>
                    <a:cubicBezTo>
                      <a:pt x="472" y="222"/>
                      <a:pt x="486" y="243"/>
                      <a:pt x="504" y="243"/>
                    </a:cubicBezTo>
                    <a:cubicBezTo>
                      <a:pt x="508" y="243"/>
                      <a:pt x="512" y="242"/>
                      <a:pt x="516" y="239"/>
                    </a:cubicBezTo>
                    <a:cubicBezTo>
                      <a:pt x="529" y="239"/>
                      <a:pt x="529" y="214"/>
                      <a:pt x="516" y="177"/>
                    </a:cubicBezTo>
                    <a:cubicBezTo>
                      <a:pt x="466" y="114"/>
                      <a:pt x="416" y="76"/>
                      <a:pt x="353" y="51"/>
                    </a:cubicBezTo>
                    <a:cubicBezTo>
                      <a:pt x="278" y="13"/>
                      <a:pt x="190" y="0"/>
                      <a:pt x="11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49"/>
              <p:cNvSpPr/>
              <p:nvPr/>
            </p:nvSpPr>
            <p:spPr>
              <a:xfrm>
                <a:off x="4470800" y="4024925"/>
                <a:ext cx="10700" cy="3425"/>
              </a:xfrm>
              <a:custGeom>
                <a:rect b="b" l="l" r="r" t="t"/>
                <a:pathLst>
                  <a:path extrusionOk="0" h="137" w="428">
                    <a:moveTo>
                      <a:pt x="69" y="1"/>
                    </a:moveTo>
                    <a:cubicBezTo>
                      <a:pt x="51" y="1"/>
                      <a:pt x="32" y="3"/>
                      <a:pt x="13" y="6"/>
                    </a:cubicBezTo>
                    <a:cubicBezTo>
                      <a:pt x="0" y="31"/>
                      <a:pt x="76" y="69"/>
                      <a:pt x="176" y="106"/>
                    </a:cubicBezTo>
                    <a:cubicBezTo>
                      <a:pt x="232" y="125"/>
                      <a:pt x="287" y="136"/>
                      <a:pt x="342" y="136"/>
                    </a:cubicBezTo>
                    <a:cubicBezTo>
                      <a:pt x="362" y="136"/>
                      <a:pt x="382" y="135"/>
                      <a:pt x="403" y="131"/>
                    </a:cubicBezTo>
                    <a:cubicBezTo>
                      <a:pt x="428" y="119"/>
                      <a:pt x="352" y="81"/>
                      <a:pt x="239" y="43"/>
                    </a:cubicBezTo>
                    <a:cubicBezTo>
                      <a:pt x="183" y="15"/>
                      <a:pt x="126" y="1"/>
                      <a:pt x="6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49"/>
              <p:cNvSpPr/>
              <p:nvPr/>
            </p:nvSpPr>
            <p:spPr>
              <a:xfrm>
                <a:off x="4460425" y="4060075"/>
                <a:ext cx="12900" cy="6850"/>
              </a:xfrm>
              <a:custGeom>
                <a:rect b="b" l="l" r="r" t="t"/>
                <a:pathLst>
                  <a:path extrusionOk="0" h="274" w="516">
                    <a:moveTo>
                      <a:pt x="276" y="0"/>
                    </a:moveTo>
                    <a:cubicBezTo>
                      <a:pt x="250" y="0"/>
                      <a:pt x="225" y="3"/>
                      <a:pt x="201" y="8"/>
                    </a:cubicBezTo>
                    <a:cubicBezTo>
                      <a:pt x="88" y="33"/>
                      <a:pt x="0" y="121"/>
                      <a:pt x="38" y="197"/>
                    </a:cubicBezTo>
                    <a:cubicBezTo>
                      <a:pt x="95" y="245"/>
                      <a:pt x="167" y="273"/>
                      <a:pt x="239" y="273"/>
                    </a:cubicBezTo>
                    <a:cubicBezTo>
                      <a:pt x="278" y="273"/>
                      <a:pt x="317" y="265"/>
                      <a:pt x="352" y="247"/>
                    </a:cubicBezTo>
                    <a:cubicBezTo>
                      <a:pt x="478" y="209"/>
                      <a:pt x="516" y="109"/>
                      <a:pt x="453" y="46"/>
                    </a:cubicBezTo>
                    <a:lnTo>
                      <a:pt x="453" y="46"/>
                    </a:lnTo>
                    <a:lnTo>
                      <a:pt x="461" y="61"/>
                    </a:lnTo>
                    <a:lnTo>
                      <a:pt x="461" y="61"/>
                    </a:lnTo>
                    <a:cubicBezTo>
                      <a:pt x="427" y="23"/>
                      <a:pt x="351" y="0"/>
                      <a:pt x="276" y="0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49"/>
              <p:cNvSpPr/>
              <p:nvPr/>
            </p:nvSpPr>
            <p:spPr>
              <a:xfrm>
                <a:off x="4457900" y="4059325"/>
                <a:ext cx="18275" cy="4775"/>
              </a:xfrm>
              <a:custGeom>
                <a:rect b="b" l="l" r="r" t="t"/>
                <a:pathLst>
                  <a:path extrusionOk="0" h="191" w="731">
                    <a:moveTo>
                      <a:pt x="717" y="0"/>
                    </a:moveTo>
                    <a:lnTo>
                      <a:pt x="717" y="0"/>
                    </a:lnTo>
                    <a:cubicBezTo>
                      <a:pt x="617" y="51"/>
                      <a:pt x="504" y="101"/>
                      <a:pt x="391" y="126"/>
                    </a:cubicBezTo>
                    <a:cubicBezTo>
                      <a:pt x="265" y="126"/>
                      <a:pt x="139" y="126"/>
                      <a:pt x="13" y="101"/>
                    </a:cubicBezTo>
                    <a:cubicBezTo>
                      <a:pt x="1" y="101"/>
                      <a:pt x="26" y="139"/>
                      <a:pt x="101" y="164"/>
                    </a:cubicBezTo>
                    <a:cubicBezTo>
                      <a:pt x="163" y="179"/>
                      <a:pt x="226" y="190"/>
                      <a:pt x="291" y="190"/>
                    </a:cubicBezTo>
                    <a:cubicBezTo>
                      <a:pt x="331" y="190"/>
                      <a:pt x="372" y="186"/>
                      <a:pt x="416" y="176"/>
                    </a:cubicBezTo>
                    <a:cubicBezTo>
                      <a:pt x="504" y="164"/>
                      <a:pt x="604" y="126"/>
                      <a:pt x="680" y="76"/>
                    </a:cubicBezTo>
                    <a:cubicBezTo>
                      <a:pt x="717" y="38"/>
                      <a:pt x="730" y="13"/>
                      <a:pt x="717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49"/>
              <p:cNvSpPr/>
              <p:nvPr/>
            </p:nvSpPr>
            <p:spPr>
              <a:xfrm>
                <a:off x="4471100" y="3996200"/>
                <a:ext cx="100950" cy="59675"/>
              </a:xfrm>
              <a:custGeom>
                <a:rect b="b" l="l" r="r" t="t"/>
                <a:pathLst>
                  <a:path extrusionOk="0" h="2387" w="4038">
                    <a:moveTo>
                      <a:pt x="1334" y="0"/>
                    </a:moveTo>
                    <a:cubicBezTo>
                      <a:pt x="1228" y="0"/>
                      <a:pt x="1122" y="12"/>
                      <a:pt x="1019" y="36"/>
                    </a:cubicBezTo>
                    <a:cubicBezTo>
                      <a:pt x="680" y="73"/>
                      <a:pt x="366" y="237"/>
                      <a:pt x="127" y="476"/>
                    </a:cubicBezTo>
                    <a:cubicBezTo>
                      <a:pt x="39" y="539"/>
                      <a:pt x="1" y="652"/>
                      <a:pt x="26" y="752"/>
                    </a:cubicBezTo>
                    <a:cubicBezTo>
                      <a:pt x="101" y="953"/>
                      <a:pt x="554" y="966"/>
                      <a:pt x="692" y="1155"/>
                    </a:cubicBezTo>
                    <a:lnTo>
                      <a:pt x="989" y="950"/>
                    </a:lnTo>
                    <a:lnTo>
                      <a:pt x="989" y="950"/>
                    </a:lnTo>
                    <a:cubicBezTo>
                      <a:pt x="907" y="1038"/>
                      <a:pt x="918" y="1196"/>
                      <a:pt x="1032" y="1268"/>
                    </a:cubicBezTo>
                    <a:cubicBezTo>
                      <a:pt x="1195" y="1356"/>
                      <a:pt x="1359" y="1431"/>
                      <a:pt x="1535" y="1469"/>
                    </a:cubicBezTo>
                    <a:cubicBezTo>
                      <a:pt x="1724" y="1519"/>
                      <a:pt x="1912" y="1582"/>
                      <a:pt x="1975" y="1708"/>
                    </a:cubicBezTo>
                    <a:lnTo>
                      <a:pt x="2214" y="1557"/>
                    </a:lnTo>
                    <a:lnTo>
                      <a:pt x="2051" y="1846"/>
                    </a:lnTo>
                    <a:lnTo>
                      <a:pt x="2994" y="2387"/>
                    </a:lnTo>
                    <a:cubicBezTo>
                      <a:pt x="3673" y="2060"/>
                      <a:pt x="4037" y="1482"/>
                      <a:pt x="3849" y="1016"/>
                    </a:cubicBezTo>
                    <a:cubicBezTo>
                      <a:pt x="3660" y="551"/>
                      <a:pt x="2968" y="212"/>
                      <a:pt x="2189" y="212"/>
                    </a:cubicBezTo>
                    <a:lnTo>
                      <a:pt x="2013" y="149"/>
                    </a:lnTo>
                    <a:cubicBezTo>
                      <a:pt x="1797" y="54"/>
                      <a:pt x="1564" y="0"/>
                      <a:pt x="133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49"/>
              <p:cNvSpPr/>
              <p:nvPr/>
            </p:nvSpPr>
            <p:spPr>
              <a:xfrm>
                <a:off x="4474575" y="4029775"/>
                <a:ext cx="91800" cy="72650"/>
              </a:xfrm>
              <a:custGeom>
                <a:rect b="b" l="l" r="r" t="t"/>
                <a:pathLst>
                  <a:path extrusionOk="0" h="2906" w="3672">
                    <a:moveTo>
                      <a:pt x="2528" y="0"/>
                    </a:moveTo>
                    <a:cubicBezTo>
                      <a:pt x="2100" y="264"/>
                      <a:pt x="1647" y="554"/>
                      <a:pt x="1585" y="906"/>
                    </a:cubicBezTo>
                    <a:cubicBezTo>
                      <a:pt x="1597" y="1233"/>
                      <a:pt x="1358" y="1522"/>
                      <a:pt x="1019" y="1547"/>
                    </a:cubicBezTo>
                    <a:cubicBezTo>
                      <a:pt x="805" y="1622"/>
                      <a:pt x="591" y="1723"/>
                      <a:pt x="390" y="1836"/>
                    </a:cubicBezTo>
                    <a:cubicBezTo>
                      <a:pt x="76" y="2037"/>
                      <a:pt x="0" y="2352"/>
                      <a:pt x="189" y="2578"/>
                    </a:cubicBezTo>
                    <a:cubicBezTo>
                      <a:pt x="369" y="2782"/>
                      <a:pt x="766" y="2906"/>
                      <a:pt x="1185" y="2906"/>
                    </a:cubicBezTo>
                    <a:cubicBezTo>
                      <a:pt x="1205" y="2906"/>
                      <a:pt x="1225" y="2906"/>
                      <a:pt x="1245" y="2905"/>
                    </a:cubicBezTo>
                    <a:cubicBezTo>
                      <a:pt x="1673" y="2892"/>
                      <a:pt x="2088" y="2767"/>
                      <a:pt x="2452" y="2528"/>
                    </a:cubicBezTo>
                    <a:lnTo>
                      <a:pt x="3672" y="541"/>
                    </a:lnTo>
                    <a:lnTo>
                      <a:pt x="2528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49"/>
              <p:cNvSpPr/>
              <p:nvPr/>
            </p:nvSpPr>
            <p:spPr>
              <a:xfrm>
                <a:off x="4307625" y="4090750"/>
                <a:ext cx="223250" cy="83650"/>
              </a:xfrm>
              <a:custGeom>
                <a:rect b="b" l="l" r="r" t="t"/>
                <a:pathLst>
                  <a:path extrusionOk="0" h="3346" w="8930">
                    <a:moveTo>
                      <a:pt x="1" y="1"/>
                    </a:moveTo>
                    <a:cubicBezTo>
                      <a:pt x="139" y="13"/>
                      <a:pt x="278" y="39"/>
                      <a:pt x="428" y="76"/>
                    </a:cubicBezTo>
                    <a:cubicBezTo>
                      <a:pt x="743" y="139"/>
                      <a:pt x="1045" y="277"/>
                      <a:pt x="1296" y="479"/>
                    </a:cubicBezTo>
                    <a:cubicBezTo>
                      <a:pt x="1598" y="692"/>
                      <a:pt x="1812" y="1007"/>
                      <a:pt x="2151" y="1321"/>
                    </a:cubicBezTo>
                    <a:cubicBezTo>
                      <a:pt x="2352" y="1510"/>
                      <a:pt x="2579" y="1648"/>
                      <a:pt x="2830" y="1761"/>
                    </a:cubicBezTo>
                    <a:cubicBezTo>
                      <a:pt x="3170" y="1887"/>
                      <a:pt x="3522" y="1975"/>
                      <a:pt x="3874" y="2025"/>
                    </a:cubicBezTo>
                    <a:cubicBezTo>
                      <a:pt x="4654" y="2138"/>
                      <a:pt x="5446" y="2176"/>
                      <a:pt x="6125" y="2264"/>
                    </a:cubicBezTo>
                    <a:cubicBezTo>
                      <a:pt x="6439" y="2302"/>
                      <a:pt x="6741" y="2365"/>
                      <a:pt x="7043" y="2453"/>
                    </a:cubicBezTo>
                    <a:lnTo>
                      <a:pt x="7231" y="2516"/>
                    </a:lnTo>
                    <a:cubicBezTo>
                      <a:pt x="7294" y="2528"/>
                      <a:pt x="7345" y="2553"/>
                      <a:pt x="7407" y="2579"/>
                    </a:cubicBezTo>
                    <a:cubicBezTo>
                      <a:pt x="7508" y="2629"/>
                      <a:pt x="7609" y="2679"/>
                      <a:pt x="7697" y="2742"/>
                    </a:cubicBezTo>
                    <a:cubicBezTo>
                      <a:pt x="7873" y="2843"/>
                      <a:pt x="8011" y="2943"/>
                      <a:pt x="8149" y="3031"/>
                    </a:cubicBezTo>
                    <a:cubicBezTo>
                      <a:pt x="8263" y="3107"/>
                      <a:pt x="8388" y="3170"/>
                      <a:pt x="8527" y="3233"/>
                    </a:cubicBezTo>
                    <a:cubicBezTo>
                      <a:pt x="8615" y="3270"/>
                      <a:pt x="8715" y="3295"/>
                      <a:pt x="8816" y="3321"/>
                    </a:cubicBezTo>
                    <a:cubicBezTo>
                      <a:pt x="8891" y="3346"/>
                      <a:pt x="8929" y="3346"/>
                      <a:pt x="8929" y="3346"/>
                    </a:cubicBezTo>
                    <a:cubicBezTo>
                      <a:pt x="8803" y="3321"/>
                      <a:pt x="8678" y="3270"/>
                      <a:pt x="8552" y="3220"/>
                    </a:cubicBezTo>
                    <a:cubicBezTo>
                      <a:pt x="8426" y="3170"/>
                      <a:pt x="8300" y="3107"/>
                      <a:pt x="8187" y="3019"/>
                    </a:cubicBezTo>
                    <a:cubicBezTo>
                      <a:pt x="8061" y="2931"/>
                      <a:pt x="7923" y="2830"/>
                      <a:pt x="7747" y="2730"/>
                    </a:cubicBezTo>
                    <a:cubicBezTo>
                      <a:pt x="7659" y="2667"/>
                      <a:pt x="7558" y="2616"/>
                      <a:pt x="7458" y="2566"/>
                    </a:cubicBezTo>
                    <a:cubicBezTo>
                      <a:pt x="7395" y="2541"/>
                      <a:pt x="7345" y="2516"/>
                      <a:pt x="7282" y="2491"/>
                    </a:cubicBezTo>
                    <a:lnTo>
                      <a:pt x="7093" y="2428"/>
                    </a:lnTo>
                    <a:cubicBezTo>
                      <a:pt x="6791" y="2340"/>
                      <a:pt x="6477" y="2277"/>
                      <a:pt x="6163" y="2239"/>
                    </a:cubicBezTo>
                    <a:cubicBezTo>
                      <a:pt x="5484" y="2138"/>
                      <a:pt x="4691" y="2113"/>
                      <a:pt x="3912" y="2000"/>
                    </a:cubicBezTo>
                    <a:cubicBezTo>
                      <a:pt x="3560" y="1950"/>
                      <a:pt x="3220" y="1862"/>
                      <a:pt x="2893" y="1736"/>
                    </a:cubicBezTo>
                    <a:cubicBezTo>
                      <a:pt x="2642" y="1636"/>
                      <a:pt x="2415" y="1485"/>
                      <a:pt x="2214" y="1296"/>
                    </a:cubicBezTo>
                    <a:cubicBezTo>
                      <a:pt x="1887" y="982"/>
                      <a:pt x="1661" y="667"/>
                      <a:pt x="1346" y="453"/>
                    </a:cubicBezTo>
                    <a:cubicBezTo>
                      <a:pt x="1082" y="252"/>
                      <a:pt x="768" y="114"/>
                      <a:pt x="441" y="51"/>
                    </a:cubicBezTo>
                    <a:cubicBezTo>
                      <a:pt x="328" y="26"/>
                      <a:pt x="227" y="13"/>
                      <a:pt x="1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49"/>
              <p:cNvSpPr/>
              <p:nvPr/>
            </p:nvSpPr>
            <p:spPr>
              <a:xfrm>
                <a:off x="4253875" y="4110875"/>
                <a:ext cx="201850" cy="80825"/>
              </a:xfrm>
              <a:custGeom>
                <a:rect b="b" l="l" r="r" t="t"/>
                <a:pathLst>
                  <a:path extrusionOk="0" h="3233" w="8074">
                    <a:moveTo>
                      <a:pt x="1" y="1"/>
                    </a:moveTo>
                    <a:cubicBezTo>
                      <a:pt x="1" y="13"/>
                      <a:pt x="164" y="1"/>
                      <a:pt x="428" y="26"/>
                    </a:cubicBezTo>
                    <a:cubicBezTo>
                      <a:pt x="780" y="51"/>
                      <a:pt x="1107" y="139"/>
                      <a:pt x="1422" y="277"/>
                    </a:cubicBezTo>
                    <a:cubicBezTo>
                      <a:pt x="1799" y="441"/>
                      <a:pt x="2138" y="680"/>
                      <a:pt x="2428" y="969"/>
                    </a:cubicBezTo>
                    <a:cubicBezTo>
                      <a:pt x="2729" y="1258"/>
                      <a:pt x="3031" y="1598"/>
                      <a:pt x="3496" y="1899"/>
                    </a:cubicBezTo>
                    <a:cubicBezTo>
                      <a:pt x="3761" y="2063"/>
                      <a:pt x="4050" y="2176"/>
                      <a:pt x="4339" y="2251"/>
                    </a:cubicBezTo>
                    <a:cubicBezTo>
                      <a:pt x="4666" y="2339"/>
                      <a:pt x="4993" y="2390"/>
                      <a:pt x="5320" y="2428"/>
                    </a:cubicBezTo>
                    <a:cubicBezTo>
                      <a:pt x="5886" y="2478"/>
                      <a:pt x="6439" y="2553"/>
                      <a:pt x="6992" y="2666"/>
                    </a:cubicBezTo>
                    <a:cubicBezTo>
                      <a:pt x="7319" y="2729"/>
                      <a:pt x="7621" y="2855"/>
                      <a:pt x="7885" y="3031"/>
                    </a:cubicBezTo>
                    <a:cubicBezTo>
                      <a:pt x="7960" y="3094"/>
                      <a:pt x="8023" y="3157"/>
                      <a:pt x="8074" y="3232"/>
                    </a:cubicBezTo>
                    <a:cubicBezTo>
                      <a:pt x="8049" y="3157"/>
                      <a:pt x="7986" y="3081"/>
                      <a:pt x="7910" y="3031"/>
                    </a:cubicBezTo>
                    <a:cubicBezTo>
                      <a:pt x="7659" y="2830"/>
                      <a:pt x="7357" y="2704"/>
                      <a:pt x="7030" y="2641"/>
                    </a:cubicBezTo>
                    <a:cubicBezTo>
                      <a:pt x="6477" y="2516"/>
                      <a:pt x="5923" y="2428"/>
                      <a:pt x="5358" y="2377"/>
                    </a:cubicBezTo>
                    <a:cubicBezTo>
                      <a:pt x="5031" y="2339"/>
                      <a:pt x="4716" y="2289"/>
                      <a:pt x="4402" y="2214"/>
                    </a:cubicBezTo>
                    <a:cubicBezTo>
                      <a:pt x="4113" y="2138"/>
                      <a:pt x="3836" y="2013"/>
                      <a:pt x="3584" y="1862"/>
                    </a:cubicBezTo>
                    <a:cubicBezTo>
                      <a:pt x="3119" y="1572"/>
                      <a:pt x="2817" y="1233"/>
                      <a:pt x="2503" y="944"/>
                    </a:cubicBezTo>
                    <a:cubicBezTo>
                      <a:pt x="2214" y="642"/>
                      <a:pt x="1862" y="416"/>
                      <a:pt x="1472" y="252"/>
                    </a:cubicBezTo>
                    <a:cubicBezTo>
                      <a:pt x="1145" y="114"/>
                      <a:pt x="805" y="26"/>
                      <a:pt x="4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49"/>
              <p:cNvSpPr/>
              <p:nvPr/>
            </p:nvSpPr>
            <p:spPr>
              <a:xfrm>
                <a:off x="4459150" y="4179700"/>
                <a:ext cx="67000" cy="17975"/>
              </a:xfrm>
              <a:custGeom>
                <a:rect b="b" l="l" r="r" t="t"/>
                <a:pathLst>
                  <a:path extrusionOk="0" h="719" w="2680">
                    <a:moveTo>
                      <a:pt x="42" y="1"/>
                    </a:moveTo>
                    <a:cubicBezTo>
                      <a:pt x="41" y="1"/>
                      <a:pt x="40" y="1"/>
                      <a:pt x="39" y="1"/>
                    </a:cubicBezTo>
                    <a:cubicBezTo>
                      <a:pt x="1" y="1"/>
                      <a:pt x="416" y="303"/>
                      <a:pt x="1170" y="504"/>
                    </a:cubicBezTo>
                    <a:cubicBezTo>
                      <a:pt x="1661" y="643"/>
                      <a:pt x="2164" y="718"/>
                      <a:pt x="2667" y="718"/>
                    </a:cubicBezTo>
                    <a:cubicBezTo>
                      <a:pt x="2679" y="693"/>
                      <a:pt x="1988" y="630"/>
                      <a:pt x="1258" y="442"/>
                    </a:cubicBezTo>
                    <a:cubicBezTo>
                      <a:pt x="547" y="245"/>
                      <a:pt x="98" y="1"/>
                      <a:pt x="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49"/>
              <p:cNvSpPr/>
              <p:nvPr/>
            </p:nvSpPr>
            <p:spPr>
              <a:xfrm>
                <a:off x="4456650" y="4127225"/>
                <a:ext cx="72025" cy="18875"/>
              </a:xfrm>
              <a:custGeom>
                <a:rect b="b" l="l" r="r" t="t"/>
                <a:pathLst>
                  <a:path extrusionOk="0" h="755" w="2881">
                    <a:moveTo>
                      <a:pt x="0" y="0"/>
                    </a:moveTo>
                    <a:cubicBezTo>
                      <a:pt x="151" y="13"/>
                      <a:pt x="315" y="38"/>
                      <a:pt x="466" y="63"/>
                    </a:cubicBezTo>
                    <a:cubicBezTo>
                      <a:pt x="793" y="126"/>
                      <a:pt x="1107" y="239"/>
                      <a:pt x="1409" y="390"/>
                    </a:cubicBezTo>
                    <a:cubicBezTo>
                      <a:pt x="1723" y="529"/>
                      <a:pt x="2050" y="642"/>
                      <a:pt x="2390" y="717"/>
                    </a:cubicBezTo>
                    <a:cubicBezTo>
                      <a:pt x="2503" y="730"/>
                      <a:pt x="2616" y="742"/>
                      <a:pt x="2742" y="755"/>
                    </a:cubicBezTo>
                    <a:lnTo>
                      <a:pt x="2880" y="755"/>
                    </a:lnTo>
                    <a:cubicBezTo>
                      <a:pt x="2880" y="755"/>
                      <a:pt x="2679" y="755"/>
                      <a:pt x="2402" y="679"/>
                    </a:cubicBezTo>
                    <a:cubicBezTo>
                      <a:pt x="2075" y="604"/>
                      <a:pt x="1761" y="491"/>
                      <a:pt x="1459" y="353"/>
                    </a:cubicBezTo>
                    <a:cubicBezTo>
                      <a:pt x="1145" y="202"/>
                      <a:pt x="818" y="101"/>
                      <a:pt x="491" y="38"/>
                    </a:cubicBezTo>
                    <a:cubicBezTo>
                      <a:pt x="365" y="13"/>
                      <a:pt x="252" y="0"/>
                      <a:pt x="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49"/>
              <p:cNvSpPr/>
              <p:nvPr/>
            </p:nvSpPr>
            <p:spPr>
              <a:xfrm>
                <a:off x="4367050" y="4083200"/>
                <a:ext cx="38700" cy="25425"/>
              </a:xfrm>
              <a:custGeom>
                <a:rect b="b" l="l" r="r" t="t"/>
                <a:pathLst>
                  <a:path extrusionOk="0" h="1017" w="1548">
                    <a:moveTo>
                      <a:pt x="13" y="1"/>
                    </a:moveTo>
                    <a:cubicBezTo>
                      <a:pt x="1" y="14"/>
                      <a:pt x="139" y="39"/>
                      <a:pt x="315" y="114"/>
                    </a:cubicBezTo>
                    <a:cubicBezTo>
                      <a:pt x="529" y="190"/>
                      <a:pt x="717" y="315"/>
                      <a:pt x="868" y="466"/>
                    </a:cubicBezTo>
                    <a:cubicBezTo>
                      <a:pt x="931" y="554"/>
                      <a:pt x="981" y="642"/>
                      <a:pt x="1019" y="730"/>
                    </a:cubicBezTo>
                    <a:cubicBezTo>
                      <a:pt x="1069" y="806"/>
                      <a:pt x="1132" y="881"/>
                      <a:pt x="1208" y="932"/>
                    </a:cubicBezTo>
                    <a:cubicBezTo>
                      <a:pt x="1283" y="969"/>
                      <a:pt x="1359" y="994"/>
                      <a:pt x="1434" y="1007"/>
                    </a:cubicBezTo>
                    <a:cubicBezTo>
                      <a:pt x="1453" y="1013"/>
                      <a:pt x="1472" y="1016"/>
                      <a:pt x="1491" y="1016"/>
                    </a:cubicBezTo>
                    <a:cubicBezTo>
                      <a:pt x="1510" y="1016"/>
                      <a:pt x="1528" y="1013"/>
                      <a:pt x="1547" y="1007"/>
                    </a:cubicBezTo>
                    <a:cubicBezTo>
                      <a:pt x="1447" y="994"/>
                      <a:pt x="1346" y="957"/>
                      <a:pt x="1258" y="906"/>
                    </a:cubicBezTo>
                    <a:cubicBezTo>
                      <a:pt x="1183" y="856"/>
                      <a:pt x="1132" y="781"/>
                      <a:pt x="1095" y="705"/>
                    </a:cubicBezTo>
                    <a:cubicBezTo>
                      <a:pt x="1057" y="617"/>
                      <a:pt x="1007" y="529"/>
                      <a:pt x="944" y="441"/>
                    </a:cubicBezTo>
                    <a:cubicBezTo>
                      <a:pt x="780" y="278"/>
                      <a:pt x="579" y="152"/>
                      <a:pt x="353" y="89"/>
                    </a:cubicBezTo>
                    <a:cubicBezTo>
                      <a:pt x="239" y="39"/>
                      <a:pt x="126" y="14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49"/>
              <p:cNvSpPr/>
              <p:nvPr/>
            </p:nvSpPr>
            <p:spPr>
              <a:xfrm>
                <a:off x="4268025" y="3866300"/>
                <a:ext cx="536025" cy="403350"/>
              </a:xfrm>
              <a:custGeom>
                <a:rect b="b" l="l" r="r" t="t"/>
                <a:pathLst>
                  <a:path extrusionOk="0" h="16134" w="21441">
                    <a:moveTo>
                      <a:pt x="11469" y="0"/>
                    </a:moveTo>
                    <a:lnTo>
                      <a:pt x="11418" y="63"/>
                    </a:lnTo>
                    <a:cubicBezTo>
                      <a:pt x="11456" y="26"/>
                      <a:pt x="11469" y="0"/>
                      <a:pt x="11469" y="0"/>
                    </a:cubicBezTo>
                    <a:close/>
                    <a:moveTo>
                      <a:pt x="11469" y="13"/>
                    </a:moveTo>
                    <a:lnTo>
                      <a:pt x="11657" y="76"/>
                    </a:lnTo>
                    <a:lnTo>
                      <a:pt x="12185" y="252"/>
                    </a:lnTo>
                    <a:lnTo>
                      <a:pt x="14147" y="893"/>
                    </a:lnTo>
                    <a:lnTo>
                      <a:pt x="21323" y="3243"/>
                    </a:lnTo>
                    <a:lnTo>
                      <a:pt x="10897" y="16035"/>
                    </a:lnTo>
                    <a:lnTo>
                      <a:pt x="10897" y="16035"/>
                    </a:lnTo>
                    <a:lnTo>
                      <a:pt x="10312" y="15832"/>
                    </a:lnTo>
                    <a:lnTo>
                      <a:pt x="151" y="12395"/>
                    </a:lnTo>
                    <a:lnTo>
                      <a:pt x="151" y="12395"/>
                    </a:lnTo>
                    <a:lnTo>
                      <a:pt x="8287" y="3496"/>
                    </a:lnTo>
                    <a:lnTo>
                      <a:pt x="10639" y="931"/>
                    </a:lnTo>
                    <a:lnTo>
                      <a:pt x="11268" y="239"/>
                    </a:lnTo>
                    <a:lnTo>
                      <a:pt x="11418" y="63"/>
                    </a:lnTo>
                    <a:lnTo>
                      <a:pt x="11268" y="227"/>
                    </a:lnTo>
                    <a:cubicBezTo>
                      <a:pt x="11117" y="390"/>
                      <a:pt x="10903" y="617"/>
                      <a:pt x="10639" y="906"/>
                    </a:cubicBezTo>
                    <a:lnTo>
                      <a:pt x="8275" y="3446"/>
                    </a:lnTo>
                    <a:lnTo>
                      <a:pt x="38" y="12387"/>
                    </a:lnTo>
                    <a:lnTo>
                      <a:pt x="1" y="12437"/>
                    </a:lnTo>
                    <a:lnTo>
                      <a:pt x="63" y="12462"/>
                    </a:lnTo>
                    <a:lnTo>
                      <a:pt x="10287" y="15920"/>
                    </a:lnTo>
                    <a:lnTo>
                      <a:pt x="10903" y="16121"/>
                    </a:lnTo>
                    <a:lnTo>
                      <a:pt x="10928" y="16134"/>
                    </a:lnTo>
                    <a:lnTo>
                      <a:pt x="10953" y="16109"/>
                    </a:lnTo>
                    <a:lnTo>
                      <a:pt x="21415" y="3245"/>
                    </a:lnTo>
                    <a:lnTo>
                      <a:pt x="21441" y="3194"/>
                    </a:lnTo>
                    <a:lnTo>
                      <a:pt x="21403" y="3182"/>
                    </a:lnTo>
                    <a:lnTo>
                      <a:pt x="14147" y="843"/>
                    </a:lnTo>
                    <a:lnTo>
                      <a:pt x="12160" y="214"/>
                    </a:lnTo>
                    <a:lnTo>
                      <a:pt x="11645" y="63"/>
                    </a:lnTo>
                    <a:cubicBezTo>
                      <a:pt x="11532" y="26"/>
                      <a:pt x="11469" y="13"/>
                      <a:pt x="11469" y="13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49"/>
              <p:cNvSpPr/>
              <p:nvPr/>
            </p:nvSpPr>
            <p:spPr>
              <a:xfrm>
                <a:off x="3839850" y="2706250"/>
                <a:ext cx="1340200" cy="1149550"/>
              </a:xfrm>
              <a:custGeom>
                <a:rect b="b" l="l" r="r" t="t"/>
                <a:pathLst>
                  <a:path extrusionOk="0" h="45982" w="53608">
                    <a:moveTo>
                      <a:pt x="15615" y="1"/>
                    </a:moveTo>
                    <a:cubicBezTo>
                      <a:pt x="14843" y="1"/>
                      <a:pt x="14164" y="587"/>
                      <a:pt x="14097" y="1385"/>
                    </a:cubicBezTo>
                    <a:lnTo>
                      <a:pt x="12085" y="22573"/>
                    </a:lnTo>
                    <a:lnTo>
                      <a:pt x="981" y="31049"/>
                    </a:lnTo>
                    <a:cubicBezTo>
                      <a:pt x="1" y="31803"/>
                      <a:pt x="277" y="33337"/>
                      <a:pt x="1447" y="33714"/>
                    </a:cubicBezTo>
                    <a:lnTo>
                      <a:pt x="40253" y="45912"/>
                    </a:lnTo>
                    <a:cubicBezTo>
                      <a:pt x="40405" y="45959"/>
                      <a:pt x="40560" y="45982"/>
                      <a:pt x="40713" y="45982"/>
                    </a:cubicBezTo>
                    <a:cubicBezTo>
                      <a:pt x="41253" y="45982"/>
                      <a:pt x="41766" y="45698"/>
                      <a:pt x="42051" y="45208"/>
                    </a:cubicBezTo>
                    <a:lnTo>
                      <a:pt x="49244" y="32545"/>
                    </a:lnTo>
                    <a:lnTo>
                      <a:pt x="53469" y="8590"/>
                    </a:lnTo>
                    <a:cubicBezTo>
                      <a:pt x="53607" y="7760"/>
                      <a:pt x="53481" y="6452"/>
                      <a:pt x="52148" y="6000"/>
                    </a:cubicBezTo>
                    <a:lnTo>
                      <a:pt x="15895" y="27"/>
                    </a:lnTo>
                    <a:cubicBezTo>
                      <a:pt x="15801" y="9"/>
                      <a:pt x="15707" y="1"/>
                      <a:pt x="15615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49"/>
              <p:cNvSpPr/>
              <p:nvPr/>
            </p:nvSpPr>
            <p:spPr>
              <a:xfrm>
                <a:off x="3824450" y="2680800"/>
                <a:ext cx="1340175" cy="1149550"/>
              </a:xfrm>
              <a:custGeom>
                <a:rect b="b" l="l" r="r" t="t"/>
                <a:pathLst>
                  <a:path extrusionOk="0" h="45982" w="53607">
                    <a:moveTo>
                      <a:pt x="15615" y="0"/>
                    </a:moveTo>
                    <a:cubicBezTo>
                      <a:pt x="14846" y="0"/>
                      <a:pt x="14175" y="587"/>
                      <a:pt x="14097" y="1384"/>
                    </a:cubicBezTo>
                    <a:lnTo>
                      <a:pt x="12085" y="22573"/>
                    </a:lnTo>
                    <a:lnTo>
                      <a:pt x="981" y="31048"/>
                    </a:lnTo>
                    <a:cubicBezTo>
                      <a:pt x="0" y="31803"/>
                      <a:pt x="277" y="33337"/>
                      <a:pt x="1459" y="33714"/>
                    </a:cubicBezTo>
                    <a:lnTo>
                      <a:pt x="40265" y="45911"/>
                    </a:lnTo>
                    <a:cubicBezTo>
                      <a:pt x="40415" y="45959"/>
                      <a:pt x="40568" y="45981"/>
                      <a:pt x="40720" y="45981"/>
                    </a:cubicBezTo>
                    <a:cubicBezTo>
                      <a:pt x="41257" y="45981"/>
                      <a:pt x="41776" y="45697"/>
                      <a:pt x="42051" y="45207"/>
                    </a:cubicBezTo>
                    <a:lnTo>
                      <a:pt x="49243" y="32544"/>
                    </a:lnTo>
                    <a:lnTo>
                      <a:pt x="53469" y="8590"/>
                    </a:lnTo>
                    <a:cubicBezTo>
                      <a:pt x="53607" y="7760"/>
                      <a:pt x="53066" y="6967"/>
                      <a:pt x="52236" y="6817"/>
                    </a:cubicBezTo>
                    <a:lnTo>
                      <a:pt x="15895" y="26"/>
                    </a:lnTo>
                    <a:cubicBezTo>
                      <a:pt x="15801" y="9"/>
                      <a:pt x="15707" y="0"/>
                      <a:pt x="15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49"/>
              <p:cNvSpPr/>
              <p:nvPr/>
            </p:nvSpPr>
            <p:spPr>
              <a:xfrm>
                <a:off x="3828850" y="2680125"/>
                <a:ext cx="1334200" cy="1151625"/>
              </a:xfrm>
              <a:custGeom>
                <a:rect b="b" l="l" r="r" t="t"/>
                <a:pathLst>
                  <a:path extrusionOk="0" h="46065" w="53368">
                    <a:moveTo>
                      <a:pt x="15440" y="0"/>
                    </a:moveTo>
                    <a:cubicBezTo>
                      <a:pt x="14814" y="0"/>
                      <a:pt x="14233" y="384"/>
                      <a:pt x="13996" y="971"/>
                    </a:cubicBezTo>
                    <a:cubicBezTo>
                      <a:pt x="13921" y="1185"/>
                      <a:pt x="13871" y="1411"/>
                      <a:pt x="13871" y="1625"/>
                    </a:cubicBezTo>
                    <a:cubicBezTo>
                      <a:pt x="13782" y="2493"/>
                      <a:pt x="13707" y="3348"/>
                      <a:pt x="13632" y="4165"/>
                    </a:cubicBezTo>
                    <a:cubicBezTo>
                      <a:pt x="13468" y="5812"/>
                      <a:pt x="13330" y="7359"/>
                      <a:pt x="13191" y="8805"/>
                    </a:cubicBezTo>
                    <a:cubicBezTo>
                      <a:pt x="12915" y="11710"/>
                      <a:pt x="12688" y="14200"/>
                      <a:pt x="12487" y="16249"/>
                    </a:cubicBezTo>
                    <a:cubicBezTo>
                      <a:pt x="12299" y="18287"/>
                      <a:pt x="12160" y="19871"/>
                      <a:pt x="12060" y="20952"/>
                    </a:cubicBezTo>
                    <a:cubicBezTo>
                      <a:pt x="12009" y="21493"/>
                      <a:pt x="11972" y="21895"/>
                      <a:pt x="11947" y="22172"/>
                    </a:cubicBezTo>
                    <a:cubicBezTo>
                      <a:pt x="11921" y="22449"/>
                      <a:pt x="11909" y="22600"/>
                      <a:pt x="11909" y="22600"/>
                    </a:cubicBezTo>
                    <a:cubicBezTo>
                      <a:pt x="11909" y="22600"/>
                      <a:pt x="11934" y="22461"/>
                      <a:pt x="11959" y="22185"/>
                    </a:cubicBezTo>
                    <a:cubicBezTo>
                      <a:pt x="11984" y="21908"/>
                      <a:pt x="12022" y="21506"/>
                      <a:pt x="12072" y="20965"/>
                    </a:cubicBezTo>
                    <a:cubicBezTo>
                      <a:pt x="12185" y="19884"/>
                      <a:pt x="12336" y="18312"/>
                      <a:pt x="12538" y="16262"/>
                    </a:cubicBezTo>
                    <a:cubicBezTo>
                      <a:pt x="12726" y="14225"/>
                      <a:pt x="12965" y="11723"/>
                      <a:pt x="13242" y="8818"/>
                    </a:cubicBezTo>
                    <a:cubicBezTo>
                      <a:pt x="13380" y="7372"/>
                      <a:pt x="13531" y="5825"/>
                      <a:pt x="13694" y="4178"/>
                    </a:cubicBezTo>
                    <a:cubicBezTo>
                      <a:pt x="13770" y="3348"/>
                      <a:pt x="13858" y="2505"/>
                      <a:pt x="13933" y="1638"/>
                    </a:cubicBezTo>
                    <a:cubicBezTo>
                      <a:pt x="13946" y="1424"/>
                      <a:pt x="13984" y="1210"/>
                      <a:pt x="14059" y="1009"/>
                    </a:cubicBezTo>
                    <a:cubicBezTo>
                      <a:pt x="14147" y="808"/>
                      <a:pt x="14273" y="619"/>
                      <a:pt x="14424" y="468"/>
                    </a:cubicBezTo>
                    <a:cubicBezTo>
                      <a:pt x="14699" y="214"/>
                      <a:pt x="15063" y="76"/>
                      <a:pt x="15441" y="76"/>
                    </a:cubicBezTo>
                    <a:cubicBezTo>
                      <a:pt x="15513" y="76"/>
                      <a:pt x="15584" y="81"/>
                      <a:pt x="15656" y="91"/>
                    </a:cubicBezTo>
                    <a:lnTo>
                      <a:pt x="40982" y="4832"/>
                    </a:lnTo>
                    <a:lnTo>
                      <a:pt x="48300" y="6190"/>
                    </a:lnTo>
                    <a:lnTo>
                      <a:pt x="52073" y="6906"/>
                    </a:lnTo>
                    <a:cubicBezTo>
                      <a:pt x="52714" y="7032"/>
                      <a:pt x="53192" y="7560"/>
                      <a:pt x="53255" y="8214"/>
                    </a:cubicBezTo>
                    <a:cubicBezTo>
                      <a:pt x="53267" y="8365"/>
                      <a:pt x="53267" y="8529"/>
                      <a:pt x="53230" y="8679"/>
                    </a:cubicBezTo>
                    <a:lnTo>
                      <a:pt x="53142" y="9170"/>
                    </a:lnTo>
                    <a:cubicBezTo>
                      <a:pt x="53091" y="9497"/>
                      <a:pt x="53028" y="9811"/>
                      <a:pt x="52978" y="10138"/>
                    </a:cubicBezTo>
                    <a:cubicBezTo>
                      <a:pt x="52060" y="15344"/>
                      <a:pt x="51117" y="20713"/>
                      <a:pt x="50149" y="26234"/>
                    </a:cubicBezTo>
                    <a:cubicBezTo>
                      <a:pt x="49759" y="28397"/>
                      <a:pt x="49382" y="30547"/>
                      <a:pt x="49030" y="32571"/>
                    </a:cubicBezTo>
                    <a:lnTo>
                      <a:pt x="49030" y="32559"/>
                    </a:lnTo>
                    <a:lnTo>
                      <a:pt x="45207" y="39274"/>
                    </a:lnTo>
                    <a:lnTo>
                      <a:pt x="43346" y="42556"/>
                    </a:lnTo>
                    <a:lnTo>
                      <a:pt x="42428" y="44178"/>
                    </a:lnTo>
                    <a:cubicBezTo>
                      <a:pt x="42277" y="44442"/>
                      <a:pt x="42126" y="44719"/>
                      <a:pt x="41963" y="44983"/>
                    </a:cubicBezTo>
                    <a:cubicBezTo>
                      <a:pt x="41900" y="45121"/>
                      <a:pt x="41812" y="45247"/>
                      <a:pt x="41736" y="45373"/>
                    </a:cubicBezTo>
                    <a:cubicBezTo>
                      <a:pt x="41460" y="45737"/>
                      <a:pt x="41045" y="45951"/>
                      <a:pt x="40592" y="45964"/>
                    </a:cubicBezTo>
                    <a:cubicBezTo>
                      <a:pt x="40565" y="45966"/>
                      <a:pt x="40539" y="45967"/>
                      <a:pt x="40512" y="45967"/>
                    </a:cubicBezTo>
                    <a:cubicBezTo>
                      <a:pt x="40239" y="45967"/>
                      <a:pt x="39975" y="45856"/>
                      <a:pt x="39712" y="45788"/>
                    </a:cubicBezTo>
                    <a:lnTo>
                      <a:pt x="37989" y="45234"/>
                    </a:lnTo>
                    <a:lnTo>
                      <a:pt x="34581" y="44178"/>
                    </a:lnTo>
                    <a:lnTo>
                      <a:pt x="28017" y="42103"/>
                    </a:lnTo>
                    <a:lnTo>
                      <a:pt x="5408" y="35011"/>
                    </a:lnTo>
                    <a:lnTo>
                      <a:pt x="3069" y="34282"/>
                    </a:lnTo>
                    <a:lnTo>
                      <a:pt x="1937" y="33930"/>
                    </a:lnTo>
                    <a:lnTo>
                      <a:pt x="1384" y="33753"/>
                    </a:lnTo>
                    <a:cubicBezTo>
                      <a:pt x="1296" y="33728"/>
                      <a:pt x="1208" y="33691"/>
                      <a:pt x="1120" y="33653"/>
                    </a:cubicBezTo>
                    <a:cubicBezTo>
                      <a:pt x="1044" y="33615"/>
                      <a:pt x="956" y="33577"/>
                      <a:pt x="881" y="33527"/>
                    </a:cubicBezTo>
                    <a:cubicBezTo>
                      <a:pt x="579" y="33313"/>
                      <a:pt x="365" y="32999"/>
                      <a:pt x="277" y="32634"/>
                    </a:cubicBezTo>
                    <a:cubicBezTo>
                      <a:pt x="202" y="32282"/>
                      <a:pt x="239" y="31918"/>
                      <a:pt x="403" y="31603"/>
                    </a:cubicBezTo>
                    <a:cubicBezTo>
                      <a:pt x="441" y="31528"/>
                      <a:pt x="491" y="31452"/>
                      <a:pt x="541" y="31377"/>
                    </a:cubicBezTo>
                    <a:cubicBezTo>
                      <a:pt x="592" y="31314"/>
                      <a:pt x="654" y="31251"/>
                      <a:pt x="717" y="31188"/>
                    </a:cubicBezTo>
                    <a:cubicBezTo>
                      <a:pt x="843" y="31075"/>
                      <a:pt x="981" y="30974"/>
                      <a:pt x="1120" y="30874"/>
                    </a:cubicBezTo>
                    <a:lnTo>
                      <a:pt x="1924" y="30258"/>
                    </a:lnTo>
                    <a:lnTo>
                      <a:pt x="7332" y="26121"/>
                    </a:lnTo>
                    <a:lnTo>
                      <a:pt x="10727" y="23505"/>
                    </a:lnTo>
                    <a:cubicBezTo>
                      <a:pt x="11117" y="23216"/>
                      <a:pt x="11406" y="22990"/>
                      <a:pt x="11607" y="22826"/>
                    </a:cubicBezTo>
                    <a:lnTo>
                      <a:pt x="11607" y="22826"/>
                    </a:lnTo>
                    <a:lnTo>
                      <a:pt x="10714" y="23505"/>
                    </a:lnTo>
                    <a:lnTo>
                      <a:pt x="7294" y="26095"/>
                    </a:lnTo>
                    <a:lnTo>
                      <a:pt x="1887" y="30220"/>
                    </a:lnTo>
                    <a:lnTo>
                      <a:pt x="1082" y="30824"/>
                    </a:lnTo>
                    <a:cubicBezTo>
                      <a:pt x="944" y="30924"/>
                      <a:pt x="805" y="31037"/>
                      <a:pt x="680" y="31151"/>
                    </a:cubicBezTo>
                    <a:cubicBezTo>
                      <a:pt x="617" y="31213"/>
                      <a:pt x="554" y="31276"/>
                      <a:pt x="491" y="31352"/>
                    </a:cubicBezTo>
                    <a:cubicBezTo>
                      <a:pt x="441" y="31427"/>
                      <a:pt x="390" y="31503"/>
                      <a:pt x="353" y="31578"/>
                    </a:cubicBezTo>
                    <a:cubicBezTo>
                      <a:pt x="0" y="32270"/>
                      <a:pt x="214" y="33112"/>
                      <a:pt x="843" y="33565"/>
                    </a:cubicBezTo>
                    <a:cubicBezTo>
                      <a:pt x="931" y="33615"/>
                      <a:pt x="1019" y="33665"/>
                      <a:pt x="1107" y="33703"/>
                    </a:cubicBezTo>
                    <a:cubicBezTo>
                      <a:pt x="1195" y="33741"/>
                      <a:pt x="1283" y="33779"/>
                      <a:pt x="1371" y="33804"/>
                    </a:cubicBezTo>
                    <a:lnTo>
                      <a:pt x="1924" y="33980"/>
                    </a:lnTo>
                    <a:lnTo>
                      <a:pt x="3044" y="34332"/>
                    </a:lnTo>
                    <a:lnTo>
                      <a:pt x="5383" y="35074"/>
                    </a:lnTo>
                    <a:lnTo>
                      <a:pt x="27979" y="42191"/>
                    </a:lnTo>
                    <a:lnTo>
                      <a:pt x="34556" y="44253"/>
                    </a:lnTo>
                    <a:lnTo>
                      <a:pt x="37951" y="45322"/>
                    </a:lnTo>
                    <a:lnTo>
                      <a:pt x="39687" y="45863"/>
                    </a:lnTo>
                    <a:cubicBezTo>
                      <a:pt x="39825" y="45913"/>
                      <a:pt x="39963" y="45964"/>
                      <a:pt x="40127" y="46001"/>
                    </a:cubicBezTo>
                    <a:cubicBezTo>
                      <a:pt x="40278" y="46039"/>
                      <a:pt x="40429" y="46064"/>
                      <a:pt x="40592" y="46064"/>
                    </a:cubicBezTo>
                    <a:cubicBezTo>
                      <a:pt x="40906" y="46039"/>
                      <a:pt x="41221" y="45938"/>
                      <a:pt x="41472" y="45737"/>
                    </a:cubicBezTo>
                    <a:cubicBezTo>
                      <a:pt x="41598" y="45649"/>
                      <a:pt x="41711" y="45536"/>
                      <a:pt x="41812" y="45410"/>
                    </a:cubicBezTo>
                    <a:cubicBezTo>
                      <a:pt x="41900" y="45285"/>
                      <a:pt x="41975" y="45146"/>
                      <a:pt x="42051" y="45008"/>
                    </a:cubicBezTo>
                    <a:lnTo>
                      <a:pt x="42516" y="44203"/>
                    </a:lnTo>
                    <a:lnTo>
                      <a:pt x="43434" y="42594"/>
                    </a:lnTo>
                    <a:cubicBezTo>
                      <a:pt x="44050" y="41500"/>
                      <a:pt x="44666" y="40406"/>
                      <a:pt x="45295" y="39312"/>
                    </a:cubicBezTo>
                    <a:lnTo>
                      <a:pt x="49118" y="32584"/>
                    </a:lnTo>
                    <a:lnTo>
                      <a:pt x="50237" y="26234"/>
                    </a:lnTo>
                    <a:cubicBezTo>
                      <a:pt x="51205" y="20726"/>
                      <a:pt x="52148" y="15344"/>
                      <a:pt x="53066" y="10151"/>
                    </a:cubicBezTo>
                    <a:cubicBezTo>
                      <a:pt x="53116" y="9824"/>
                      <a:pt x="53179" y="9497"/>
                      <a:pt x="53230" y="9182"/>
                    </a:cubicBezTo>
                    <a:lnTo>
                      <a:pt x="53318" y="8692"/>
                    </a:lnTo>
                    <a:cubicBezTo>
                      <a:pt x="53355" y="8529"/>
                      <a:pt x="53368" y="8365"/>
                      <a:pt x="53343" y="8202"/>
                    </a:cubicBezTo>
                    <a:cubicBezTo>
                      <a:pt x="53280" y="7510"/>
                      <a:pt x="52764" y="6944"/>
                      <a:pt x="52085" y="6806"/>
                    </a:cubicBezTo>
                    <a:lnTo>
                      <a:pt x="48313" y="6102"/>
                    </a:lnTo>
                    <a:lnTo>
                      <a:pt x="40982" y="4731"/>
                    </a:lnTo>
                    <a:lnTo>
                      <a:pt x="15656" y="15"/>
                    </a:lnTo>
                    <a:cubicBezTo>
                      <a:pt x="15584" y="5"/>
                      <a:pt x="15512" y="0"/>
                      <a:pt x="1544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49"/>
              <p:cNvSpPr/>
              <p:nvPr/>
            </p:nvSpPr>
            <p:spPr>
              <a:xfrm>
                <a:off x="3972200" y="3270875"/>
                <a:ext cx="1025500" cy="407450"/>
              </a:xfrm>
              <a:custGeom>
                <a:rect b="b" l="l" r="r" t="t"/>
                <a:pathLst>
                  <a:path extrusionOk="0" h="16298" w="41020">
                    <a:moveTo>
                      <a:pt x="7382" y="1"/>
                    </a:moveTo>
                    <a:lnTo>
                      <a:pt x="1" y="5509"/>
                    </a:lnTo>
                    <a:lnTo>
                      <a:pt x="36065" y="16298"/>
                    </a:lnTo>
                    <a:lnTo>
                      <a:pt x="41020" y="8992"/>
                    </a:lnTo>
                    <a:lnTo>
                      <a:pt x="7382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49"/>
              <p:cNvSpPr/>
              <p:nvPr/>
            </p:nvSpPr>
            <p:spPr>
              <a:xfrm>
                <a:off x="4175600" y="3514200"/>
                <a:ext cx="313775" cy="154375"/>
              </a:xfrm>
              <a:custGeom>
                <a:rect b="b" l="l" r="r" t="t"/>
                <a:pathLst>
                  <a:path extrusionOk="0" h="6175" w="12551">
                    <a:moveTo>
                      <a:pt x="3760" y="1"/>
                    </a:moveTo>
                    <a:lnTo>
                      <a:pt x="1" y="3333"/>
                    </a:lnTo>
                    <a:lnTo>
                      <a:pt x="9293" y="6175"/>
                    </a:lnTo>
                    <a:lnTo>
                      <a:pt x="12550" y="2641"/>
                    </a:lnTo>
                    <a:lnTo>
                      <a:pt x="37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49"/>
              <p:cNvSpPr/>
              <p:nvPr/>
            </p:nvSpPr>
            <p:spPr>
              <a:xfrm>
                <a:off x="4004275" y="3264900"/>
                <a:ext cx="980850" cy="401175"/>
              </a:xfrm>
              <a:custGeom>
                <a:rect b="b" l="l" r="r" t="t"/>
                <a:pathLst>
                  <a:path extrusionOk="0" h="16047" w="39234">
                    <a:moveTo>
                      <a:pt x="6363" y="1799"/>
                    </a:moveTo>
                    <a:cubicBezTo>
                      <a:pt x="7042" y="1988"/>
                      <a:pt x="7834" y="2214"/>
                      <a:pt x="8740" y="2466"/>
                    </a:cubicBezTo>
                    <a:cubicBezTo>
                      <a:pt x="8212" y="2906"/>
                      <a:pt x="7583" y="3434"/>
                      <a:pt x="6916" y="4000"/>
                    </a:cubicBezTo>
                    <a:lnTo>
                      <a:pt x="4502" y="3333"/>
                    </a:lnTo>
                    <a:cubicBezTo>
                      <a:pt x="5181" y="2792"/>
                      <a:pt x="5810" y="2277"/>
                      <a:pt x="6363" y="1812"/>
                    </a:cubicBezTo>
                    <a:lnTo>
                      <a:pt x="6363" y="1799"/>
                    </a:lnTo>
                    <a:close/>
                    <a:moveTo>
                      <a:pt x="8815" y="2491"/>
                    </a:moveTo>
                    <a:lnTo>
                      <a:pt x="11506" y="3245"/>
                    </a:lnTo>
                    <a:cubicBezTo>
                      <a:pt x="10978" y="3685"/>
                      <a:pt x="10349" y="4201"/>
                      <a:pt x="9695" y="4767"/>
                    </a:cubicBezTo>
                    <a:lnTo>
                      <a:pt x="7017" y="4025"/>
                    </a:lnTo>
                    <a:cubicBezTo>
                      <a:pt x="7696" y="3472"/>
                      <a:pt x="8312" y="2943"/>
                      <a:pt x="8828" y="2503"/>
                    </a:cubicBezTo>
                    <a:lnTo>
                      <a:pt x="8815" y="2491"/>
                    </a:lnTo>
                    <a:close/>
                    <a:moveTo>
                      <a:pt x="11594" y="3270"/>
                    </a:moveTo>
                    <a:lnTo>
                      <a:pt x="14185" y="4000"/>
                    </a:lnTo>
                    <a:cubicBezTo>
                      <a:pt x="13656" y="4440"/>
                      <a:pt x="13028" y="4955"/>
                      <a:pt x="12374" y="5521"/>
                    </a:cubicBezTo>
                    <a:lnTo>
                      <a:pt x="9796" y="4792"/>
                    </a:lnTo>
                    <a:cubicBezTo>
                      <a:pt x="10475" y="4251"/>
                      <a:pt x="11079" y="3723"/>
                      <a:pt x="11594" y="3283"/>
                    </a:cubicBezTo>
                    <a:lnTo>
                      <a:pt x="11594" y="3270"/>
                    </a:lnTo>
                    <a:close/>
                    <a:moveTo>
                      <a:pt x="4452" y="3346"/>
                    </a:moveTo>
                    <a:lnTo>
                      <a:pt x="6866" y="4037"/>
                    </a:lnTo>
                    <a:cubicBezTo>
                      <a:pt x="6715" y="4163"/>
                      <a:pt x="6577" y="4289"/>
                      <a:pt x="6426" y="4402"/>
                    </a:cubicBezTo>
                    <a:lnTo>
                      <a:pt x="5030" y="5597"/>
                    </a:lnTo>
                    <a:cubicBezTo>
                      <a:pt x="4037" y="5307"/>
                      <a:pt x="3182" y="5069"/>
                      <a:pt x="2477" y="4867"/>
                    </a:cubicBezTo>
                    <a:cubicBezTo>
                      <a:pt x="3043" y="4440"/>
                      <a:pt x="3672" y="3962"/>
                      <a:pt x="4326" y="3446"/>
                    </a:cubicBezTo>
                    <a:lnTo>
                      <a:pt x="4452" y="3346"/>
                    </a:lnTo>
                    <a:close/>
                    <a:moveTo>
                      <a:pt x="14285" y="4025"/>
                    </a:moveTo>
                    <a:lnTo>
                      <a:pt x="16901" y="4754"/>
                    </a:lnTo>
                    <a:cubicBezTo>
                      <a:pt x="16360" y="5194"/>
                      <a:pt x="15744" y="5710"/>
                      <a:pt x="15077" y="6276"/>
                    </a:cubicBezTo>
                    <a:lnTo>
                      <a:pt x="12487" y="5546"/>
                    </a:lnTo>
                    <a:cubicBezTo>
                      <a:pt x="13141" y="5006"/>
                      <a:pt x="13757" y="4478"/>
                      <a:pt x="14285" y="4025"/>
                    </a:cubicBezTo>
                    <a:close/>
                    <a:moveTo>
                      <a:pt x="6967" y="4063"/>
                    </a:moveTo>
                    <a:lnTo>
                      <a:pt x="9620" y="4817"/>
                    </a:lnTo>
                    <a:lnTo>
                      <a:pt x="9331" y="5069"/>
                    </a:lnTo>
                    <a:lnTo>
                      <a:pt x="7784" y="6376"/>
                    </a:lnTo>
                    <a:lnTo>
                      <a:pt x="5131" y="5622"/>
                    </a:lnTo>
                    <a:cubicBezTo>
                      <a:pt x="5558" y="5270"/>
                      <a:pt x="6011" y="4880"/>
                      <a:pt x="6489" y="4478"/>
                    </a:cubicBezTo>
                    <a:lnTo>
                      <a:pt x="6967" y="4063"/>
                    </a:lnTo>
                    <a:close/>
                    <a:moveTo>
                      <a:pt x="16998" y="4782"/>
                    </a:moveTo>
                    <a:lnTo>
                      <a:pt x="19579" y="5496"/>
                    </a:lnTo>
                    <a:cubicBezTo>
                      <a:pt x="19039" y="5949"/>
                      <a:pt x="18422" y="6464"/>
                      <a:pt x="17756" y="7030"/>
                    </a:cubicBezTo>
                    <a:lnTo>
                      <a:pt x="15191" y="6301"/>
                    </a:lnTo>
                    <a:cubicBezTo>
                      <a:pt x="15856" y="5761"/>
                      <a:pt x="16471" y="5234"/>
                      <a:pt x="16998" y="4782"/>
                    </a:cubicBezTo>
                    <a:close/>
                    <a:moveTo>
                      <a:pt x="9733" y="4855"/>
                    </a:moveTo>
                    <a:lnTo>
                      <a:pt x="12298" y="5584"/>
                    </a:lnTo>
                    <a:lnTo>
                      <a:pt x="12148" y="5710"/>
                    </a:lnTo>
                    <a:cubicBezTo>
                      <a:pt x="11531" y="6238"/>
                      <a:pt x="10965" y="6728"/>
                      <a:pt x="10450" y="7156"/>
                    </a:cubicBezTo>
                    <a:lnTo>
                      <a:pt x="10450" y="7143"/>
                    </a:lnTo>
                    <a:lnTo>
                      <a:pt x="7885" y="6414"/>
                    </a:lnTo>
                    <a:cubicBezTo>
                      <a:pt x="8362" y="6024"/>
                      <a:pt x="8865" y="5584"/>
                      <a:pt x="9406" y="5131"/>
                    </a:cubicBezTo>
                    <a:lnTo>
                      <a:pt x="9733" y="4855"/>
                    </a:lnTo>
                    <a:close/>
                    <a:moveTo>
                      <a:pt x="19680" y="5521"/>
                    </a:moveTo>
                    <a:lnTo>
                      <a:pt x="21541" y="6037"/>
                    </a:lnTo>
                    <a:lnTo>
                      <a:pt x="22270" y="6238"/>
                    </a:lnTo>
                    <a:cubicBezTo>
                      <a:pt x="21730" y="6703"/>
                      <a:pt x="21101" y="7219"/>
                      <a:pt x="20447" y="7785"/>
                    </a:cubicBezTo>
                    <a:lnTo>
                      <a:pt x="20346" y="7760"/>
                    </a:lnTo>
                    <a:lnTo>
                      <a:pt x="17869" y="7055"/>
                    </a:lnTo>
                    <a:cubicBezTo>
                      <a:pt x="18536" y="6502"/>
                      <a:pt x="19152" y="5986"/>
                      <a:pt x="19680" y="5534"/>
                    </a:cubicBezTo>
                    <a:lnTo>
                      <a:pt x="19680" y="5521"/>
                    </a:lnTo>
                    <a:close/>
                    <a:moveTo>
                      <a:pt x="12412" y="5609"/>
                    </a:moveTo>
                    <a:lnTo>
                      <a:pt x="15002" y="6339"/>
                    </a:lnTo>
                    <a:lnTo>
                      <a:pt x="14763" y="6552"/>
                    </a:lnTo>
                    <a:cubicBezTo>
                      <a:pt x="14185" y="7043"/>
                      <a:pt x="13631" y="7508"/>
                      <a:pt x="13141" y="7936"/>
                    </a:cubicBezTo>
                    <a:lnTo>
                      <a:pt x="13141" y="7923"/>
                    </a:lnTo>
                    <a:lnTo>
                      <a:pt x="10551" y="7181"/>
                    </a:lnTo>
                    <a:cubicBezTo>
                      <a:pt x="11053" y="6754"/>
                      <a:pt x="11607" y="6288"/>
                      <a:pt x="12198" y="5785"/>
                    </a:cubicBezTo>
                    <a:lnTo>
                      <a:pt x="12412" y="5609"/>
                    </a:lnTo>
                    <a:close/>
                    <a:moveTo>
                      <a:pt x="22371" y="6263"/>
                    </a:moveTo>
                    <a:lnTo>
                      <a:pt x="25250" y="7068"/>
                    </a:lnTo>
                    <a:cubicBezTo>
                      <a:pt x="24710" y="7521"/>
                      <a:pt x="24081" y="8049"/>
                      <a:pt x="23415" y="8615"/>
                    </a:cubicBezTo>
                    <a:lnTo>
                      <a:pt x="20547" y="7810"/>
                    </a:lnTo>
                    <a:cubicBezTo>
                      <a:pt x="21214" y="7269"/>
                      <a:pt x="21830" y="6741"/>
                      <a:pt x="22371" y="6276"/>
                    </a:cubicBezTo>
                    <a:lnTo>
                      <a:pt x="22371" y="6263"/>
                    </a:lnTo>
                    <a:close/>
                    <a:moveTo>
                      <a:pt x="15115" y="6376"/>
                    </a:moveTo>
                    <a:lnTo>
                      <a:pt x="17693" y="7093"/>
                    </a:lnTo>
                    <a:lnTo>
                      <a:pt x="17567" y="7194"/>
                    </a:lnTo>
                    <a:cubicBezTo>
                      <a:pt x="16926" y="7747"/>
                      <a:pt x="16335" y="8250"/>
                      <a:pt x="15807" y="8703"/>
                    </a:cubicBezTo>
                    <a:lnTo>
                      <a:pt x="15807" y="8690"/>
                    </a:lnTo>
                    <a:lnTo>
                      <a:pt x="13242" y="7948"/>
                    </a:lnTo>
                    <a:cubicBezTo>
                      <a:pt x="13732" y="7546"/>
                      <a:pt x="14273" y="7093"/>
                      <a:pt x="14826" y="6615"/>
                    </a:cubicBezTo>
                    <a:lnTo>
                      <a:pt x="15115" y="6376"/>
                    </a:lnTo>
                    <a:close/>
                    <a:moveTo>
                      <a:pt x="25351" y="7093"/>
                    </a:moveTo>
                    <a:lnTo>
                      <a:pt x="28092" y="7848"/>
                    </a:lnTo>
                    <a:cubicBezTo>
                      <a:pt x="27577" y="8325"/>
                      <a:pt x="26986" y="8866"/>
                      <a:pt x="26357" y="9445"/>
                    </a:cubicBezTo>
                    <a:lnTo>
                      <a:pt x="23528" y="8652"/>
                    </a:lnTo>
                    <a:cubicBezTo>
                      <a:pt x="24194" y="8099"/>
                      <a:pt x="24810" y="7558"/>
                      <a:pt x="25351" y="7106"/>
                    </a:cubicBezTo>
                    <a:lnTo>
                      <a:pt x="25351" y="7093"/>
                    </a:lnTo>
                    <a:close/>
                    <a:moveTo>
                      <a:pt x="17806" y="7131"/>
                    </a:moveTo>
                    <a:lnTo>
                      <a:pt x="20346" y="7848"/>
                    </a:lnTo>
                    <a:lnTo>
                      <a:pt x="20371" y="7848"/>
                    </a:lnTo>
                    <a:cubicBezTo>
                      <a:pt x="19667" y="8439"/>
                      <a:pt x="19026" y="8992"/>
                      <a:pt x="18460" y="9470"/>
                    </a:cubicBezTo>
                    <a:lnTo>
                      <a:pt x="18473" y="9457"/>
                    </a:lnTo>
                    <a:lnTo>
                      <a:pt x="15907" y="8715"/>
                    </a:lnTo>
                    <a:cubicBezTo>
                      <a:pt x="16423" y="8288"/>
                      <a:pt x="17001" y="7785"/>
                      <a:pt x="17630" y="7269"/>
                    </a:cubicBezTo>
                    <a:lnTo>
                      <a:pt x="17806" y="7131"/>
                    </a:lnTo>
                    <a:close/>
                    <a:moveTo>
                      <a:pt x="28180" y="7885"/>
                    </a:moveTo>
                    <a:lnTo>
                      <a:pt x="30922" y="8640"/>
                    </a:lnTo>
                    <a:cubicBezTo>
                      <a:pt x="30419" y="9118"/>
                      <a:pt x="29853" y="9671"/>
                      <a:pt x="29237" y="10262"/>
                    </a:cubicBezTo>
                    <a:lnTo>
                      <a:pt x="26458" y="9482"/>
                    </a:lnTo>
                    <a:cubicBezTo>
                      <a:pt x="27086" y="8904"/>
                      <a:pt x="27677" y="8363"/>
                      <a:pt x="28180" y="7898"/>
                    </a:cubicBezTo>
                    <a:lnTo>
                      <a:pt x="28180" y="7885"/>
                    </a:lnTo>
                    <a:close/>
                    <a:moveTo>
                      <a:pt x="20472" y="7873"/>
                    </a:moveTo>
                    <a:lnTo>
                      <a:pt x="23339" y="8677"/>
                    </a:lnTo>
                    <a:cubicBezTo>
                      <a:pt x="22635" y="9281"/>
                      <a:pt x="21981" y="9847"/>
                      <a:pt x="21415" y="10325"/>
                    </a:cubicBezTo>
                    <a:lnTo>
                      <a:pt x="21428" y="10312"/>
                    </a:lnTo>
                    <a:lnTo>
                      <a:pt x="18762" y="9545"/>
                    </a:lnTo>
                    <a:lnTo>
                      <a:pt x="18561" y="9482"/>
                    </a:lnTo>
                    <a:cubicBezTo>
                      <a:pt x="19127" y="9017"/>
                      <a:pt x="19755" y="8489"/>
                      <a:pt x="20434" y="7910"/>
                    </a:cubicBezTo>
                    <a:lnTo>
                      <a:pt x="20472" y="7873"/>
                    </a:lnTo>
                    <a:close/>
                    <a:moveTo>
                      <a:pt x="31010" y="8665"/>
                    </a:moveTo>
                    <a:cubicBezTo>
                      <a:pt x="31865" y="8904"/>
                      <a:pt x="32670" y="9130"/>
                      <a:pt x="33424" y="9331"/>
                    </a:cubicBezTo>
                    <a:cubicBezTo>
                      <a:pt x="32946" y="9809"/>
                      <a:pt x="32380" y="10375"/>
                      <a:pt x="31777" y="10991"/>
                    </a:cubicBezTo>
                    <a:lnTo>
                      <a:pt x="29350" y="10300"/>
                    </a:lnTo>
                    <a:cubicBezTo>
                      <a:pt x="29966" y="9709"/>
                      <a:pt x="30519" y="9155"/>
                      <a:pt x="31010" y="8665"/>
                    </a:cubicBezTo>
                    <a:close/>
                    <a:moveTo>
                      <a:pt x="23440" y="8715"/>
                    </a:moveTo>
                    <a:lnTo>
                      <a:pt x="26282" y="9507"/>
                    </a:lnTo>
                    <a:cubicBezTo>
                      <a:pt x="25628" y="10136"/>
                      <a:pt x="24999" y="10702"/>
                      <a:pt x="24471" y="11205"/>
                    </a:cubicBezTo>
                    <a:lnTo>
                      <a:pt x="24471" y="11192"/>
                    </a:lnTo>
                    <a:lnTo>
                      <a:pt x="21516" y="10337"/>
                    </a:lnTo>
                    <a:cubicBezTo>
                      <a:pt x="22082" y="9872"/>
                      <a:pt x="22723" y="9331"/>
                      <a:pt x="23402" y="8753"/>
                    </a:cubicBezTo>
                    <a:lnTo>
                      <a:pt x="23440" y="8715"/>
                    </a:lnTo>
                    <a:close/>
                    <a:moveTo>
                      <a:pt x="33500" y="9357"/>
                    </a:moveTo>
                    <a:lnTo>
                      <a:pt x="36178" y="10086"/>
                    </a:lnTo>
                    <a:cubicBezTo>
                      <a:pt x="35750" y="10589"/>
                      <a:pt x="35247" y="11192"/>
                      <a:pt x="34719" y="11821"/>
                    </a:cubicBezTo>
                    <a:lnTo>
                      <a:pt x="31890" y="11004"/>
                    </a:lnTo>
                    <a:cubicBezTo>
                      <a:pt x="32481" y="10413"/>
                      <a:pt x="33034" y="9834"/>
                      <a:pt x="33500" y="9357"/>
                    </a:cubicBezTo>
                    <a:close/>
                    <a:moveTo>
                      <a:pt x="26395" y="9545"/>
                    </a:moveTo>
                    <a:lnTo>
                      <a:pt x="29186" y="10325"/>
                    </a:lnTo>
                    <a:lnTo>
                      <a:pt x="29048" y="10463"/>
                    </a:lnTo>
                    <a:cubicBezTo>
                      <a:pt x="28444" y="11042"/>
                      <a:pt x="27904" y="11582"/>
                      <a:pt x="27401" y="12060"/>
                    </a:cubicBezTo>
                    <a:lnTo>
                      <a:pt x="27413" y="12048"/>
                    </a:lnTo>
                    <a:lnTo>
                      <a:pt x="24571" y="11230"/>
                    </a:lnTo>
                    <a:cubicBezTo>
                      <a:pt x="25100" y="10727"/>
                      <a:pt x="25716" y="10161"/>
                      <a:pt x="26370" y="9570"/>
                    </a:cubicBezTo>
                    <a:lnTo>
                      <a:pt x="26395" y="9545"/>
                    </a:lnTo>
                    <a:close/>
                    <a:moveTo>
                      <a:pt x="29287" y="10350"/>
                    </a:moveTo>
                    <a:lnTo>
                      <a:pt x="31726" y="11029"/>
                    </a:lnTo>
                    <a:lnTo>
                      <a:pt x="31450" y="11318"/>
                    </a:lnTo>
                    <a:cubicBezTo>
                      <a:pt x="30922" y="11859"/>
                      <a:pt x="30431" y="12362"/>
                      <a:pt x="29991" y="12815"/>
                    </a:cubicBezTo>
                    <a:lnTo>
                      <a:pt x="29991" y="12802"/>
                    </a:lnTo>
                    <a:lnTo>
                      <a:pt x="27501" y="12073"/>
                    </a:lnTo>
                    <a:cubicBezTo>
                      <a:pt x="27992" y="11607"/>
                      <a:pt x="28532" y="11079"/>
                      <a:pt x="29111" y="10526"/>
                    </a:cubicBezTo>
                    <a:lnTo>
                      <a:pt x="29287" y="10350"/>
                    </a:lnTo>
                    <a:close/>
                    <a:moveTo>
                      <a:pt x="31840" y="11067"/>
                    </a:moveTo>
                    <a:lnTo>
                      <a:pt x="34682" y="11871"/>
                    </a:lnTo>
                    <a:lnTo>
                      <a:pt x="34380" y="12224"/>
                    </a:lnTo>
                    <a:cubicBezTo>
                      <a:pt x="33931" y="12759"/>
                      <a:pt x="33520" y="13258"/>
                      <a:pt x="33133" y="13719"/>
                    </a:cubicBezTo>
                    <a:lnTo>
                      <a:pt x="33133" y="13719"/>
                    </a:lnTo>
                    <a:cubicBezTo>
                      <a:pt x="32241" y="13456"/>
                      <a:pt x="31223" y="13154"/>
                      <a:pt x="30092" y="12827"/>
                    </a:cubicBezTo>
                    <a:cubicBezTo>
                      <a:pt x="30532" y="12387"/>
                      <a:pt x="31010" y="11897"/>
                      <a:pt x="31525" y="11381"/>
                    </a:cubicBezTo>
                    <a:cubicBezTo>
                      <a:pt x="31626" y="11268"/>
                      <a:pt x="31726" y="11167"/>
                      <a:pt x="31840" y="11067"/>
                    </a:cubicBezTo>
                    <a:close/>
                    <a:moveTo>
                      <a:pt x="8463" y="1"/>
                    </a:moveTo>
                    <a:cubicBezTo>
                      <a:pt x="8425" y="13"/>
                      <a:pt x="8400" y="39"/>
                      <a:pt x="8375" y="64"/>
                    </a:cubicBezTo>
                    <a:lnTo>
                      <a:pt x="8124" y="265"/>
                    </a:lnTo>
                    <a:lnTo>
                      <a:pt x="7231" y="994"/>
                    </a:lnTo>
                    <a:cubicBezTo>
                      <a:pt x="6967" y="1221"/>
                      <a:pt x="6652" y="1472"/>
                      <a:pt x="6313" y="1749"/>
                    </a:cubicBezTo>
                    <a:cubicBezTo>
                      <a:pt x="4766" y="1334"/>
                      <a:pt x="3873" y="1095"/>
                      <a:pt x="3873" y="1095"/>
                    </a:cubicBezTo>
                    <a:lnTo>
                      <a:pt x="3873" y="1095"/>
                    </a:lnTo>
                    <a:cubicBezTo>
                      <a:pt x="3873" y="1107"/>
                      <a:pt x="4741" y="1359"/>
                      <a:pt x="6262" y="1787"/>
                    </a:cubicBezTo>
                    <a:cubicBezTo>
                      <a:pt x="5709" y="2239"/>
                      <a:pt x="5068" y="2755"/>
                      <a:pt x="4376" y="3295"/>
                    </a:cubicBezTo>
                    <a:cubicBezTo>
                      <a:pt x="3270" y="2994"/>
                      <a:pt x="2654" y="2830"/>
                      <a:pt x="2654" y="2830"/>
                    </a:cubicBezTo>
                    <a:lnTo>
                      <a:pt x="2654" y="2830"/>
                    </a:lnTo>
                    <a:cubicBezTo>
                      <a:pt x="2654" y="2830"/>
                      <a:pt x="3257" y="3019"/>
                      <a:pt x="4339" y="3333"/>
                    </a:cubicBezTo>
                    <a:lnTo>
                      <a:pt x="4276" y="3384"/>
                    </a:lnTo>
                    <a:cubicBezTo>
                      <a:pt x="3597" y="3924"/>
                      <a:pt x="2955" y="4415"/>
                      <a:pt x="2389" y="4855"/>
                    </a:cubicBezTo>
                    <a:cubicBezTo>
                      <a:pt x="1132" y="4503"/>
                      <a:pt x="415" y="4301"/>
                      <a:pt x="415" y="4301"/>
                    </a:cubicBezTo>
                    <a:lnTo>
                      <a:pt x="415" y="4301"/>
                    </a:lnTo>
                    <a:cubicBezTo>
                      <a:pt x="415" y="4314"/>
                      <a:pt x="1107" y="4528"/>
                      <a:pt x="2339" y="4892"/>
                    </a:cubicBezTo>
                    <a:cubicBezTo>
                      <a:pt x="1937" y="5194"/>
                      <a:pt x="1572" y="5471"/>
                      <a:pt x="1245" y="5710"/>
                    </a:cubicBezTo>
                    <a:lnTo>
                      <a:pt x="327" y="6414"/>
                    </a:lnTo>
                    <a:lnTo>
                      <a:pt x="76" y="6603"/>
                    </a:lnTo>
                    <a:cubicBezTo>
                      <a:pt x="51" y="6628"/>
                      <a:pt x="25" y="6640"/>
                      <a:pt x="0" y="6678"/>
                    </a:cubicBezTo>
                    <a:cubicBezTo>
                      <a:pt x="25" y="6653"/>
                      <a:pt x="63" y="6640"/>
                      <a:pt x="88" y="6615"/>
                    </a:cubicBezTo>
                    <a:lnTo>
                      <a:pt x="352" y="6439"/>
                    </a:lnTo>
                    <a:cubicBezTo>
                      <a:pt x="579" y="6276"/>
                      <a:pt x="893" y="6049"/>
                      <a:pt x="1295" y="5773"/>
                    </a:cubicBezTo>
                    <a:cubicBezTo>
                      <a:pt x="1622" y="5521"/>
                      <a:pt x="2012" y="5232"/>
                      <a:pt x="2440" y="4918"/>
                    </a:cubicBezTo>
                    <a:lnTo>
                      <a:pt x="4980" y="5660"/>
                    </a:lnTo>
                    <a:cubicBezTo>
                      <a:pt x="3509" y="6904"/>
                      <a:pt x="2477" y="7797"/>
                      <a:pt x="2490" y="7810"/>
                    </a:cubicBezTo>
                    <a:cubicBezTo>
                      <a:pt x="2490" y="7810"/>
                      <a:pt x="2490" y="7810"/>
                      <a:pt x="2490" y="7810"/>
                    </a:cubicBezTo>
                    <a:cubicBezTo>
                      <a:pt x="2518" y="7810"/>
                      <a:pt x="3582" y="6933"/>
                      <a:pt x="5080" y="5685"/>
                    </a:cubicBezTo>
                    <a:lnTo>
                      <a:pt x="7721" y="6452"/>
                    </a:lnTo>
                    <a:cubicBezTo>
                      <a:pt x="6338" y="7634"/>
                      <a:pt x="5382" y="8451"/>
                      <a:pt x="5395" y="8476"/>
                    </a:cubicBezTo>
                    <a:cubicBezTo>
                      <a:pt x="5395" y="8476"/>
                      <a:pt x="5395" y="8476"/>
                      <a:pt x="5395" y="8476"/>
                    </a:cubicBezTo>
                    <a:cubicBezTo>
                      <a:pt x="5423" y="8476"/>
                      <a:pt x="6412" y="7663"/>
                      <a:pt x="7822" y="6489"/>
                    </a:cubicBezTo>
                    <a:lnTo>
                      <a:pt x="10374" y="7231"/>
                    </a:lnTo>
                    <a:cubicBezTo>
                      <a:pt x="9079" y="8325"/>
                      <a:pt x="8186" y="9118"/>
                      <a:pt x="8199" y="9118"/>
                    </a:cubicBezTo>
                    <a:cubicBezTo>
                      <a:pt x="8212" y="9118"/>
                      <a:pt x="9142" y="8363"/>
                      <a:pt x="10475" y="7257"/>
                    </a:cubicBezTo>
                    <a:lnTo>
                      <a:pt x="13053" y="7998"/>
                    </a:lnTo>
                    <a:cubicBezTo>
                      <a:pt x="11720" y="9143"/>
                      <a:pt x="10815" y="9935"/>
                      <a:pt x="10827" y="9948"/>
                    </a:cubicBezTo>
                    <a:cubicBezTo>
                      <a:pt x="10827" y="9948"/>
                      <a:pt x="10827" y="9948"/>
                      <a:pt x="10828" y="9948"/>
                    </a:cubicBezTo>
                    <a:cubicBezTo>
                      <a:pt x="10855" y="9948"/>
                      <a:pt x="11794" y="9171"/>
                      <a:pt x="13153" y="8036"/>
                    </a:cubicBezTo>
                    <a:lnTo>
                      <a:pt x="15719" y="8778"/>
                    </a:lnTo>
                    <a:cubicBezTo>
                      <a:pt x="14461" y="9847"/>
                      <a:pt x="13606" y="10589"/>
                      <a:pt x="13619" y="10601"/>
                    </a:cubicBezTo>
                    <a:cubicBezTo>
                      <a:pt x="13619" y="10602"/>
                      <a:pt x="13619" y="10602"/>
                      <a:pt x="13619" y="10602"/>
                    </a:cubicBezTo>
                    <a:cubicBezTo>
                      <a:pt x="13647" y="10602"/>
                      <a:pt x="14535" y="9875"/>
                      <a:pt x="15807" y="8803"/>
                    </a:cubicBezTo>
                    <a:lnTo>
                      <a:pt x="18385" y="9545"/>
                    </a:lnTo>
                    <a:cubicBezTo>
                      <a:pt x="17203" y="10551"/>
                      <a:pt x="16410" y="11243"/>
                      <a:pt x="16423" y="11255"/>
                    </a:cubicBezTo>
                    <a:cubicBezTo>
                      <a:pt x="16423" y="11255"/>
                      <a:pt x="16423" y="11255"/>
                      <a:pt x="16423" y="11255"/>
                    </a:cubicBezTo>
                    <a:cubicBezTo>
                      <a:pt x="16450" y="11255"/>
                      <a:pt x="17264" y="10580"/>
                      <a:pt x="18473" y="9570"/>
                    </a:cubicBezTo>
                    <a:lnTo>
                      <a:pt x="18724" y="9646"/>
                    </a:lnTo>
                    <a:lnTo>
                      <a:pt x="21327" y="10400"/>
                    </a:lnTo>
                    <a:cubicBezTo>
                      <a:pt x="20158" y="11394"/>
                      <a:pt x="19391" y="12073"/>
                      <a:pt x="19403" y="12085"/>
                    </a:cubicBezTo>
                    <a:cubicBezTo>
                      <a:pt x="19403" y="12085"/>
                      <a:pt x="19403" y="12085"/>
                      <a:pt x="19403" y="12085"/>
                    </a:cubicBezTo>
                    <a:cubicBezTo>
                      <a:pt x="19418" y="12085"/>
                      <a:pt x="20232" y="11422"/>
                      <a:pt x="21415" y="10425"/>
                    </a:cubicBezTo>
                    <a:lnTo>
                      <a:pt x="24395" y="11280"/>
                    </a:lnTo>
                    <a:cubicBezTo>
                      <a:pt x="23264" y="12337"/>
                      <a:pt x="22509" y="13041"/>
                      <a:pt x="22522" y="13053"/>
                    </a:cubicBezTo>
                    <a:cubicBezTo>
                      <a:pt x="22522" y="13054"/>
                      <a:pt x="22522" y="13054"/>
                      <a:pt x="22522" y="13054"/>
                    </a:cubicBezTo>
                    <a:cubicBezTo>
                      <a:pt x="22548" y="13054"/>
                      <a:pt x="23337" y="12353"/>
                      <a:pt x="24483" y="11306"/>
                    </a:cubicBezTo>
                    <a:lnTo>
                      <a:pt x="27338" y="12123"/>
                    </a:lnTo>
                    <a:cubicBezTo>
                      <a:pt x="26143" y="13305"/>
                      <a:pt x="25338" y="14110"/>
                      <a:pt x="25338" y="14122"/>
                    </a:cubicBezTo>
                    <a:cubicBezTo>
                      <a:pt x="25339" y="14122"/>
                      <a:pt x="25339" y="14122"/>
                      <a:pt x="25339" y="14122"/>
                    </a:cubicBezTo>
                    <a:cubicBezTo>
                      <a:pt x="25364" y="14122"/>
                      <a:pt x="26216" y="13333"/>
                      <a:pt x="27426" y="12161"/>
                    </a:cubicBezTo>
                    <a:lnTo>
                      <a:pt x="29928" y="12877"/>
                    </a:lnTo>
                    <a:cubicBezTo>
                      <a:pt x="28771" y="14059"/>
                      <a:pt x="27979" y="14889"/>
                      <a:pt x="27992" y="14902"/>
                    </a:cubicBezTo>
                    <a:cubicBezTo>
                      <a:pt x="27992" y="14902"/>
                      <a:pt x="27992" y="14902"/>
                      <a:pt x="27992" y="14902"/>
                    </a:cubicBezTo>
                    <a:cubicBezTo>
                      <a:pt x="28017" y="14902"/>
                      <a:pt x="28843" y="14088"/>
                      <a:pt x="30016" y="12903"/>
                    </a:cubicBezTo>
                    <a:lnTo>
                      <a:pt x="33085" y="13783"/>
                    </a:lnTo>
                    <a:cubicBezTo>
                      <a:pt x="31978" y="15103"/>
                      <a:pt x="31223" y="16046"/>
                      <a:pt x="31236" y="16046"/>
                    </a:cubicBezTo>
                    <a:cubicBezTo>
                      <a:pt x="31236" y="16046"/>
                      <a:pt x="31236" y="16046"/>
                      <a:pt x="31236" y="16046"/>
                    </a:cubicBezTo>
                    <a:cubicBezTo>
                      <a:pt x="31260" y="16046"/>
                      <a:pt x="32061" y="15132"/>
                      <a:pt x="33173" y="13808"/>
                    </a:cubicBezTo>
                    <a:cubicBezTo>
                      <a:pt x="35600" y="14500"/>
                      <a:pt x="37058" y="14902"/>
                      <a:pt x="37058" y="14902"/>
                    </a:cubicBezTo>
                    <a:cubicBezTo>
                      <a:pt x="37058" y="14902"/>
                      <a:pt x="35625" y="14462"/>
                      <a:pt x="33210" y="13758"/>
                    </a:cubicBezTo>
                    <a:cubicBezTo>
                      <a:pt x="33588" y="13305"/>
                      <a:pt x="34015" y="12815"/>
                      <a:pt x="34443" y="12299"/>
                    </a:cubicBezTo>
                    <a:lnTo>
                      <a:pt x="34770" y="11897"/>
                    </a:lnTo>
                    <a:cubicBezTo>
                      <a:pt x="36795" y="12452"/>
                      <a:pt x="37996" y="12790"/>
                      <a:pt x="38038" y="12790"/>
                    </a:cubicBezTo>
                    <a:cubicBezTo>
                      <a:pt x="38039" y="12790"/>
                      <a:pt x="38039" y="12790"/>
                      <a:pt x="38039" y="12789"/>
                    </a:cubicBezTo>
                    <a:cubicBezTo>
                      <a:pt x="38052" y="12777"/>
                      <a:pt x="36844" y="12437"/>
                      <a:pt x="34807" y="11846"/>
                    </a:cubicBezTo>
                    <a:cubicBezTo>
                      <a:pt x="35348" y="11205"/>
                      <a:pt x="35838" y="10614"/>
                      <a:pt x="36253" y="10111"/>
                    </a:cubicBezTo>
                    <a:cubicBezTo>
                      <a:pt x="38089" y="10604"/>
                      <a:pt x="39177" y="10904"/>
                      <a:pt x="39220" y="10904"/>
                    </a:cubicBezTo>
                    <a:cubicBezTo>
                      <a:pt x="39221" y="10904"/>
                      <a:pt x="39221" y="10903"/>
                      <a:pt x="39221" y="10903"/>
                    </a:cubicBezTo>
                    <a:cubicBezTo>
                      <a:pt x="39234" y="10891"/>
                      <a:pt x="38152" y="10589"/>
                      <a:pt x="36291" y="10061"/>
                    </a:cubicBezTo>
                    <a:cubicBezTo>
                      <a:pt x="37083" y="9105"/>
                      <a:pt x="37599" y="8476"/>
                      <a:pt x="37586" y="8464"/>
                    </a:cubicBezTo>
                    <a:cubicBezTo>
                      <a:pt x="37586" y="8464"/>
                      <a:pt x="37586" y="8464"/>
                      <a:pt x="37586" y="8464"/>
                    </a:cubicBezTo>
                    <a:cubicBezTo>
                      <a:pt x="37563" y="8464"/>
                      <a:pt x="37025" y="9089"/>
                      <a:pt x="36216" y="10036"/>
                    </a:cubicBezTo>
                    <a:lnTo>
                      <a:pt x="33562" y="9294"/>
                    </a:lnTo>
                    <a:cubicBezTo>
                      <a:pt x="34417" y="8413"/>
                      <a:pt x="34971" y="7822"/>
                      <a:pt x="34958" y="7810"/>
                    </a:cubicBezTo>
                    <a:cubicBezTo>
                      <a:pt x="34958" y="7810"/>
                      <a:pt x="34958" y="7810"/>
                      <a:pt x="34958" y="7810"/>
                    </a:cubicBezTo>
                    <a:cubicBezTo>
                      <a:pt x="34933" y="7810"/>
                      <a:pt x="34358" y="8385"/>
                      <a:pt x="33474" y="9268"/>
                    </a:cubicBezTo>
                    <a:lnTo>
                      <a:pt x="31073" y="8602"/>
                    </a:lnTo>
                    <a:cubicBezTo>
                      <a:pt x="32116" y="7571"/>
                      <a:pt x="32808" y="6879"/>
                      <a:pt x="32795" y="6867"/>
                    </a:cubicBezTo>
                    <a:cubicBezTo>
                      <a:pt x="32795" y="6867"/>
                      <a:pt x="32795" y="6867"/>
                      <a:pt x="32795" y="6867"/>
                    </a:cubicBezTo>
                    <a:cubicBezTo>
                      <a:pt x="32770" y="6867"/>
                      <a:pt x="32044" y="7555"/>
                      <a:pt x="30985" y="8577"/>
                    </a:cubicBezTo>
                    <a:lnTo>
                      <a:pt x="28256" y="7810"/>
                    </a:lnTo>
                    <a:cubicBezTo>
                      <a:pt x="29388" y="6754"/>
                      <a:pt x="30142" y="6037"/>
                      <a:pt x="30142" y="6024"/>
                    </a:cubicBezTo>
                    <a:cubicBezTo>
                      <a:pt x="30142" y="6024"/>
                      <a:pt x="30142" y="6024"/>
                      <a:pt x="30142" y="6024"/>
                    </a:cubicBezTo>
                    <a:cubicBezTo>
                      <a:pt x="30115" y="6024"/>
                      <a:pt x="29315" y="6725"/>
                      <a:pt x="28168" y="7785"/>
                    </a:cubicBezTo>
                    <a:lnTo>
                      <a:pt x="25439" y="7030"/>
                    </a:lnTo>
                    <a:cubicBezTo>
                      <a:pt x="26583" y="6049"/>
                      <a:pt x="27350" y="5383"/>
                      <a:pt x="27338" y="5370"/>
                    </a:cubicBezTo>
                    <a:cubicBezTo>
                      <a:pt x="27338" y="5370"/>
                      <a:pt x="27338" y="5370"/>
                      <a:pt x="27337" y="5370"/>
                    </a:cubicBezTo>
                    <a:cubicBezTo>
                      <a:pt x="27310" y="5370"/>
                      <a:pt x="26509" y="6021"/>
                      <a:pt x="25338" y="6992"/>
                    </a:cubicBezTo>
                    <a:lnTo>
                      <a:pt x="22459" y="6200"/>
                    </a:lnTo>
                    <a:cubicBezTo>
                      <a:pt x="23603" y="5219"/>
                      <a:pt x="24370" y="4553"/>
                      <a:pt x="24358" y="4540"/>
                    </a:cubicBezTo>
                    <a:cubicBezTo>
                      <a:pt x="24358" y="4540"/>
                      <a:pt x="24357" y="4540"/>
                      <a:pt x="24357" y="4540"/>
                    </a:cubicBezTo>
                    <a:cubicBezTo>
                      <a:pt x="24330" y="4540"/>
                      <a:pt x="23542" y="5191"/>
                      <a:pt x="22358" y="6175"/>
                    </a:cubicBezTo>
                    <a:lnTo>
                      <a:pt x="21566" y="5949"/>
                    </a:lnTo>
                    <a:lnTo>
                      <a:pt x="19768" y="5446"/>
                    </a:lnTo>
                    <a:cubicBezTo>
                      <a:pt x="20862" y="4515"/>
                      <a:pt x="21566" y="3899"/>
                      <a:pt x="21566" y="3874"/>
                    </a:cubicBezTo>
                    <a:cubicBezTo>
                      <a:pt x="21566" y="3874"/>
                      <a:pt x="21566" y="3874"/>
                      <a:pt x="21565" y="3874"/>
                    </a:cubicBezTo>
                    <a:cubicBezTo>
                      <a:pt x="21538" y="3874"/>
                      <a:pt x="20788" y="4487"/>
                      <a:pt x="19680" y="5421"/>
                    </a:cubicBezTo>
                    <a:lnTo>
                      <a:pt x="17077" y="4716"/>
                    </a:lnTo>
                    <a:cubicBezTo>
                      <a:pt x="18095" y="3836"/>
                      <a:pt x="18762" y="3258"/>
                      <a:pt x="18749" y="3245"/>
                    </a:cubicBezTo>
                    <a:cubicBezTo>
                      <a:pt x="18749" y="3245"/>
                      <a:pt x="18749" y="3244"/>
                      <a:pt x="18748" y="3244"/>
                    </a:cubicBezTo>
                    <a:cubicBezTo>
                      <a:pt x="18720" y="3244"/>
                      <a:pt x="18023" y="3817"/>
                      <a:pt x="16976" y="4691"/>
                    </a:cubicBezTo>
                    <a:lnTo>
                      <a:pt x="14361" y="3962"/>
                    </a:lnTo>
                    <a:cubicBezTo>
                      <a:pt x="15430" y="3044"/>
                      <a:pt x="16146" y="2428"/>
                      <a:pt x="16134" y="2415"/>
                    </a:cubicBezTo>
                    <a:cubicBezTo>
                      <a:pt x="16134" y="2415"/>
                      <a:pt x="16133" y="2415"/>
                      <a:pt x="16133" y="2415"/>
                    </a:cubicBezTo>
                    <a:cubicBezTo>
                      <a:pt x="16106" y="2415"/>
                      <a:pt x="15368" y="3016"/>
                      <a:pt x="14260" y="3937"/>
                    </a:cubicBezTo>
                    <a:lnTo>
                      <a:pt x="11657" y="3220"/>
                    </a:lnTo>
                    <a:cubicBezTo>
                      <a:pt x="12688" y="2352"/>
                      <a:pt x="13342" y="1774"/>
                      <a:pt x="13330" y="1761"/>
                    </a:cubicBezTo>
                    <a:cubicBezTo>
                      <a:pt x="13329" y="1761"/>
                      <a:pt x="13329" y="1761"/>
                      <a:pt x="13329" y="1761"/>
                    </a:cubicBezTo>
                    <a:cubicBezTo>
                      <a:pt x="13302" y="1761"/>
                      <a:pt x="12614" y="2324"/>
                      <a:pt x="11569" y="3195"/>
                    </a:cubicBezTo>
                    <a:lnTo>
                      <a:pt x="8878" y="2453"/>
                    </a:lnTo>
                    <a:cubicBezTo>
                      <a:pt x="9821" y="1636"/>
                      <a:pt x="10437" y="1107"/>
                      <a:pt x="10425" y="1095"/>
                    </a:cubicBezTo>
                    <a:cubicBezTo>
                      <a:pt x="10425" y="1095"/>
                      <a:pt x="10424" y="1095"/>
                      <a:pt x="10424" y="1095"/>
                    </a:cubicBezTo>
                    <a:cubicBezTo>
                      <a:pt x="10397" y="1095"/>
                      <a:pt x="9759" y="1620"/>
                      <a:pt x="8790" y="2428"/>
                    </a:cubicBezTo>
                    <a:lnTo>
                      <a:pt x="6401" y="1774"/>
                    </a:lnTo>
                    <a:cubicBezTo>
                      <a:pt x="6715" y="1510"/>
                      <a:pt x="7017" y="1258"/>
                      <a:pt x="7281" y="1045"/>
                    </a:cubicBezTo>
                    <a:cubicBezTo>
                      <a:pt x="7646" y="730"/>
                      <a:pt x="7948" y="466"/>
                      <a:pt x="8149" y="290"/>
                    </a:cubicBezTo>
                    <a:lnTo>
                      <a:pt x="8388" y="76"/>
                    </a:lnTo>
                    <a:cubicBezTo>
                      <a:pt x="8413" y="51"/>
                      <a:pt x="8438" y="26"/>
                      <a:pt x="8463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49"/>
              <p:cNvSpPr/>
              <p:nvPr/>
            </p:nvSpPr>
            <p:spPr>
              <a:xfrm>
                <a:off x="4169000" y="2733300"/>
                <a:ext cx="944075" cy="721525"/>
              </a:xfrm>
              <a:custGeom>
                <a:rect b="b" l="l" r="r" t="t"/>
                <a:pathLst>
                  <a:path extrusionOk="0" h="28861" w="37763">
                    <a:moveTo>
                      <a:pt x="17593" y="3208"/>
                    </a:moveTo>
                    <a:lnTo>
                      <a:pt x="30758" y="5823"/>
                    </a:lnTo>
                    <a:cubicBezTo>
                      <a:pt x="30872" y="6414"/>
                      <a:pt x="30846" y="6993"/>
                      <a:pt x="30520" y="7496"/>
                    </a:cubicBezTo>
                    <a:cubicBezTo>
                      <a:pt x="30101" y="8139"/>
                      <a:pt x="29298" y="8426"/>
                      <a:pt x="28517" y="8426"/>
                    </a:cubicBezTo>
                    <a:cubicBezTo>
                      <a:pt x="28383" y="8426"/>
                      <a:pt x="28249" y="8418"/>
                      <a:pt x="28118" y="8401"/>
                    </a:cubicBezTo>
                    <a:cubicBezTo>
                      <a:pt x="27212" y="8288"/>
                      <a:pt x="26382" y="7873"/>
                      <a:pt x="25552" y="7546"/>
                    </a:cubicBezTo>
                    <a:cubicBezTo>
                      <a:pt x="24957" y="7311"/>
                      <a:pt x="24303" y="7122"/>
                      <a:pt x="23661" y="7122"/>
                    </a:cubicBezTo>
                    <a:cubicBezTo>
                      <a:pt x="23408" y="7122"/>
                      <a:pt x="23157" y="7151"/>
                      <a:pt x="22912" y="7219"/>
                    </a:cubicBezTo>
                    <a:cubicBezTo>
                      <a:pt x="22032" y="7458"/>
                      <a:pt x="21315" y="8175"/>
                      <a:pt x="20422" y="8401"/>
                    </a:cubicBezTo>
                    <a:cubicBezTo>
                      <a:pt x="20205" y="8453"/>
                      <a:pt x="19980" y="8478"/>
                      <a:pt x="19752" y="8478"/>
                    </a:cubicBezTo>
                    <a:cubicBezTo>
                      <a:pt x="18603" y="8478"/>
                      <a:pt x="17380" y="7839"/>
                      <a:pt x="16813" y="6779"/>
                    </a:cubicBezTo>
                    <a:cubicBezTo>
                      <a:pt x="16197" y="5622"/>
                      <a:pt x="16461" y="4201"/>
                      <a:pt x="17593" y="3208"/>
                    </a:cubicBezTo>
                    <a:close/>
                    <a:moveTo>
                      <a:pt x="22924" y="10224"/>
                    </a:moveTo>
                    <a:lnTo>
                      <a:pt x="31450" y="12123"/>
                    </a:lnTo>
                    <a:lnTo>
                      <a:pt x="31261" y="12991"/>
                    </a:lnTo>
                    <a:lnTo>
                      <a:pt x="22723" y="11092"/>
                    </a:lnTo>
                    <a:lnTo>
                      <a:pt x="22924" y="10224"/>
                    </a:lnTo>
                    <a:close/>
                    <a:moveTo>
                      <a:pt x="1561" y="2289"/>
                    </a:moveTo>
                    <a:cubicBezTo>
                      <a:pt x="1560" y="2289"/>
                      <a:pt x="1560" y="2290"/>
                      <a:pt x="1560" y="2290"/>
                    </a:cubicBezTo>
                    <a:lnTo>
                      <a:pt x="642" y="12739"/>
                    </a:lnTo>
                    <a:lnTo>
                      <a:pt x="26" y="19680"/>
                    </a:lnTo>
                    <a:lnTo>
                      <a:pt x="26" y="19794"/>
                    </a:lnTo>
                    <a:lnTo>
                      <a:pt x="0" y="20108"/>
                    </a:lnTo>
                    <a:lnTo>
                      <a:pt x="1561" y="2289"/>
                    </a:lnTo>
                    <a:close/>
                    <a:moveTo>
                      <a:pt x="1761" y="1"/>
                    </a:moveTo>
                    <a:lnTo>
                      <a:pt x="1561" y="2289"/>
                    </a:lnTo>
                    <a:lnTo>
                      <a:pt x="1561" y="2289"/>
                    </a:lnTo>
                    <a:cubicBezTo>
                      <a:pt x="3064" y="1959"/>
                      <a:pt x="4594" y="1663"/>
                      <a:pt x="6117" y="1663"/>
                    </a:cubicBezTo>
                    <a:cubicBezTo>
                      <a:pt x="6683" y="1663"/>
                      <a:pt x="7247" y="1704"/>
                      <a:pt x="7809" y="1799"/>
                    </a:cubicBezTo>
                    <a:cubicBezTo>
                      <a:pt x="8740" y="1963"/>
                      <a:pt x="9620" y="2302"/>
                      <a:pt x="10412" y="2805"/>
                    </a:cubicBezTo>
                    <a:cubicBezTo>
                      <a:pt x="12148" y="3132"/>
                      <a:pt x="13619" y="4540"/>
                      <a:pt x="13996" y="6263"/>
                    </a:cubicBezTo>
                    <a:cubicBezTo>
                      <a:pt x="14223" y="7357"/>
                      <a:pt x="14047" y="8489"/>
                      <a:pt x="14021" y="9608"/>
                    </a:cubicBezTo>
                    <a:cubicBezTo>
                      <a:pt x="13996" y="10727"/>
                      <a:pt x="14185" y="11947"/>
                      <a:pt x="14964" y="12739"/>
                    </a:cubicBezTo>
                    <a:cubicBezTo>
                      <a:pt x="15015" y="12790"/>
                      <a:pt x="15065" y="12827"/>
                      <a:pt x="15115" y="12865"/>
                    </a:cubicBezTo>
                    <a:cubicBezTo>
                      <a:pt x="15103" y="12752"/>
                      <a:pt x="15090" y="12563"/>
                      <a:pt x="15078" y="12488"/>
                    </a:cubicBezTo>
                    <a:cubicBezTo>
                      <a:pt x="15040" y="12249"/>
                      <a:pt x="15090" y="11997"/>
                      <a:pt x="15216" y="11784"/>
                    </a:cubicBezTo>
                    <a:cubicBezTo>
                      <a:pt x="15229" y="11746"/>
                      <a:pt x="15241" y="11708"/>
                      <a:pt x="15254" y="11670"/>
                    </a:cubicBezTo>
                    <a:cubicBezTo>
                      <a:pt x="15254" y="11519"/>
                      <a:pt x="15015" y="10790"/>
                      <a:pt x="14927" y="10526"/>
                    </a:cubicBezTo>
                    <a:cubicBezTo>
                      <a:pt x="14839" y="10281"/>
                      <a:pt x="14926" y="10120"/>
                      <a:pt x="15004" y="10120"/>
                    </a:cubicBezTo>
                    <a:cubicBezTo>
                      <a:pt x="15027" y="10120"/>
                      <a:pt x="15048" y="10134"/>
                      <a:pt x="15065" y="10161"/>
                    </a:cubicBezTo>
                    <a:cubicBezTo>
                      <a:pt x="15203" y="10400"/>
                      <a:pt x="15593" y="11419"/>
                      <a:pt x="15706" y="11507"/>
                    </a:cubicBezTo>
                    <a:cubicBezTo>
                      <a:pt x="15715" y="11514"/>
                      <a:pt x="15723" y="11517"/>
                      <a:pt x="15729" y="11517"/>
                    </a:cubicBezTo>
                    <a:cubicBezTo>
                      <a:pt x="15807" y="11517"/>
                      <a:pt x="15732" y="11067"/>
                      <a:pt x="15732" y="11067"/>
                    </a:cubicBezTo>
                    <a:cubicBezTo>
                      <a:pt x="15518" y="9935"/>
                      <a:pt x="15442" y="9772"/>
                      <a:pt x="15644" y="9721"/>
                    </a:cubicBezTo>
                    <a:cubicBezTo>
                      <a:pt x="15648" y="9720"/>
                      <a:pt x="15652" y="9720"/>
                      <a:pt x="15656" y="9720"/>
                    </a:cubicBezTo>
                    <a:cubicBezTo>
                      <a:pt x="15882" y="9720"/>
                      <a:pt x="16197" y="11343"/>
                      <a:pt x="16197" y="11343"/>
                    </a:cubicBezTo>
                    <a:cubicBezTo>
                      <a:pt x="16197" y="11343"/>
                      <a:pt x="16159" y="11104"/>
                      <a:pt x="16335" y="11054"/>
                    </a:cubicBezTo>
                    <a:cubicBezTo>
                      <a:pt x="16356" y="11047"/>
                      <a:pt x="16375" y="11044"/>
                      <a:pt x="16393" y="11044"/>
                    </a:cubicBezTo>
                    <a:cubicBezTo>
                      <a:pt x="16533" y="11044"/>
                      <a:pt x="16612" y="11230"/>
                      <a:pt x="16612" y="11230"/>
                    </a:cubicBezTo>
                    <a:cubicBezTo>
                      <a:pt x="16574" y="11104"/>
                      <a:pt x="16750" y="11079"/>
                      <a:pt x="16750" y="11079"/>
                    </a:cubicBezTo>
                    <a:cubicBezTo>
                      <a:pt x="17190" y="11117"/>
                      <a:pt x="17027" y="12764"/>
                      <a:pt x="17027" y="12764"/>
                    </a:cubicBezTo>
                    <a:lnTo>
                      <a:pt x="17027" y="13657"/>
                    </a:lnTo>
                    <a:cubicBezTo>
                      <a:pt x="17303" y="13695"/>
                      <a:pt x="17580" y="13720"/>
                      <a:pt x="17869" y="13733"/>
                    </a:cubicBezTo>
                    <a:cubicBezTo>
                      <a:pt x="18913" y="13770"/>
                      <a:pt x="19982" y="13682"/>
                      <a:pt x="20988" y="13972"/>
                    </a:cubicBezTo>
                    <a:cubicBezTo>
                      <a:pt x="22912" y="14525"/>
                      <a:pt x="24295" y="16562"/>
                      <a:pt x="24081" y="18549"/>
                    </a:cubicBezTo>
                    <a:cubicBezTo>
                      <a:pt x="24069" y="18687"/>
                      <a:pt x="24043" y="18813"/>
                      <a:pt x="24031" y="18939"/>
                    </a:cubicBezTo>
                    <a:cubicBezTo>
                      <a:pt x="24144" y="19215"/>
                      <a:pt x="24245" y="19479"/>
                      <a:pt x="24333" y="19768"/>
                    </a:cubicBezTo>
                    <a:cubicBezTo>
                      <a:pt x="24622" y="20774"/>
                      <a:pt x="24710" y="21831"/>
                      <a:pt x="24584" y="22874"/>
                    </a:cubicBezTo>
                    <a:cubicBezTo>
                      <a:pt x="24936" y="23164"/>
                      <a:pt x="25326" y="23403"/>
                      <a:pt x="25741" y="23566"/>
                    </a:cubicBezTo>
                    <a:cubicBezTo>
                      <a:pt x="26584" y="23931"/>
                      <a:pt x="27489" y="24145"/>
                      <a:pt x="28256" y="24622"/>
                    </a:cubicBezTo>
                    <a:cubicBezTo>
                      <a:pt x="29388" y="25339"/>
                      <a:pt x="30079" y="26622"/>
                      <a:pt x="30167" y="27942"/>
                    </a:cubicBezTo>
                    <a:lnTo>
                      <a:pt x="33751" y="28860"/>
                    </a:lnTo>
                    <a:lnTo>
                      <a:pt x="34719" y="23616"/>
                    </a:lnTo>
                    <a:cubicBezTo>
                      <a:pt x="34254" y="23541"/>
                      <a:pt x="33827" y="23377"/>
                      <a:pt x="33437" y="23113"/>
                    </a:cubicBezTo>
                    <a:cubicBezTo>
                      <a:pt x="32557" y="22472"/>
                      <a:pt x="32016" y="21466"/>
                      <a:pt x="31953" y="20385"/>
                    </a:cubicBezTo>
                    <a:cubicBezTo>
                      <a:pt x="31903" y="19693"/>
                      <a:pt x="32091" y="19014"/>
                      <a:pt x="32494" y="18448"/>
                    </a:cubicBezTo>
                    <a:cubicBezTo>
                      <a:pt x="32861" y="17943"/>
                      <a:pt x="33459" y="17648"/>
                      <a:pt x="34086" y="17648"/>
                    </a:cubicBezTo>
                    <a:cubicBezTo>
                      <a:pt x="34146" y="17648"/>
                      <a:pt x="34206" y="17650"/>
                      <a:pt x="34267" y="17656"/>
                    </a:cubicBezTo>
                    <a:lnTo>
                      <a:pt x="34342" y="17669"/>
                    </a:lnTo>
                    <a:cubicBezTo>
                      <a:pt x="34820" y="17719"/>
                      <a:pt x="35298" y="17807"/>
                      <a:pt x="35763" y="17945"/>
                    </a:cubicBezTo>
                    <a:lnTo>
                      <a:pt x="37763" y="7156"/>
                    </a:lnTo>
                    <a:lnTo>
                      <a:pt x="17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49"/>
              <p:cNvSpPr/>
              <p:nvPr/>
            </p:nvSpPr>
            <p:spPr>
              <a:xfrm>
                <a:off x="4574225" y="2813475"/>
                <a:ext cx="366575" cy="131800"/>
              </a:xfrm>
              <a:custGeom>
                <a:rect b="b" l="l" r="r" t="t"/>
                <a:pathLst>
                  <a:path extrusionOk="0" h="5272" w="14663">
                    <a:moveTo>
                      <a:pt x="1384" y="1"/>
                    </a:moveTo>
                    <a:cubicBezTo>
                      <a:pt x="252" y="994"/>
                      <a:pt x="0" y="2427"/>
                      <a:pt x="604" y="3572"/>
                    </a:cubicBezTo>
                    <a:cubicBezTo>
                      <a:pt x="1171" y="4632"/>
                      <a:pt x="2394" y="5271"/>
                      <a:pt x="3551" y="5271"/>
                    </a:cubicBezTo>
                    <a:cubicBezTo>
                      <a:pt x="3780" y="5271"/>
                      <a:pt x="4007" y="5246"/>
                      <a:pt x="4226" y="5194"/>
                    </a:cubicBezTo>
                    <a:cubicBezTo>
                      <a:pt x="5118" y="4968"/>
                      <a:pt x="5823" y="4263"/>
                      <a:pt x="6703" y="4012"/>
                    </a:cubicBezTo>
                    <a:cubicBezTo>
                      <a:pt x="6951" y="3944"/>
                      <a:pt x="7203" y="3915"/>
                      <a:pt x="7455" y="3915"/>
                    </a:cubicBezTo>
                    <a:cubicBezTo>
                      <a:pt x="8096" y="3915"/>
                      <a:pt x="8739" y="4104"/>
                      <a:pt x="9343" y="4339"/>
                    </a:cubicBezTo>
                    <a:cubicBezTo>
                      <a:pt x="10186" y="4678"/>
                      <a:pt x="11016" y="5081"/>
                      <a:pt x="11909" y="5194"/>
                    </a:cubicBezTo>
                    <a:cubicBezTo>
                      <a:pt x="12040" y="5211"/>
                      <a:pt x="12174" y="5219"/>
                      <a:pt x="12308" y="5219"/>
                    </a:cubicBezTo>
                    <a:cubicBezTo>
                      <a:pt x="13089" y="5219"/>
                      <a:pt x="13892" y="4932"/>
                      <a:pt x="14311" y="4289"/>
                    </a:cubicBezTo>
                    <a:cubicBezTo>
                      <a:pt x="14625" y="3786"/>
                      <a:pt x="14663" y="3207"/>
                      <a:pt x="14549" y="2616"/>
                    </a:cubicBezTo>
                    <a:lnTo>
                      <a:pt x="1384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49"/>
              <p:cNvSpPr/>
              <p:nvPr/>
            </p:nvSpPr>
            <p:spPr>
              <a:xfrm>
                <a:off x="4429300" y="2803100"/>
                <a:ext cx="117900" cy="272575"/>
              </a:xfrm>
              <a:custGeom>
                <a:rect b="b" l="l" r="r" t="t"/>
                <a:pathLst>
                  <a:path extrusionOk="0" h="10903" w="4716">
                    <a:moveTo>
                      <a:pt x="0" y="1"/>
                    </a:moveTo>
                    <a:lnTo>
                      <a:pt x="0" y="1"/>
                    </a:lnTo>
                    <a:cubicBezTo>
                      <a:pt x="1157" y="730"/>
                      <a:pt x="2063" y="1786"/>
                      <a:pt x="2377" y="3107"/>
                    </a:cubicBezTo>
                    <a:cubicBezTo>
                      <a:pt x="2641" y="4238"/>
                      <a:pt x="2440" y="5420"/>
                      <a:pt x="2377" y="6590"/>
                    </a:cubicBezTo>
                    <a:cubicBezTo>
                      <a:pt x="2302" y="7759"/>
                      <a:pt x="2415" y="9029"/>
                      <a:pt x="3169" y="9909"/>
                    </a:cubicBezTo>
                    <a:cubicBezTo>
                      <a:pt x="3572" y="10362"/>
                      <a:pt x="4075" y="10702"/>
                      <a:pt x="4640" y="10903"/>
                    </a:cubicBezTo>
                    <a:lnTo>
                      <a:pt x="4716" y="10186"/>
                    </a:lnTo>
                    <a:lnTo>
                      <a:pt x="4703" y="10073"/>
                    </a:lnTo>
                    <a:cubicBezTo>
                      <a:pt x="4653" y="10023"/>
                      <a:pt x="4603" y="9985"/>
                      <a:pt x="4565" y="9935"/>
                    </a:cubicBezTo>
                    <a:cubicBezTo>
                      <a:pt x="3773" y="9155"/>
                      <a:pt x="3584" y="7935"/>
                      <a:pt x="3622" y="6816"/>
                    </a:cubicBezTo>
                    <a:cubicBezTo>
                      <a:pt x="3647" y="5684"/>
                      <a:pt x="3823" y="4553"/>
                      <a:pt x="3584" y="3459"/>
                    </a:cubicBezTo>
                    <a:cubicBezTo>
                      <a:pt x="3220" y="1736"/>
                      <a:pt x="1723" y="328"/>
                      <a:pt x="0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49"/>
              <p:cNvSpPr/>
              <p:nvPr/>
            </p:nvSpPr>
            <p:spPr>
              <a:xfrm>
                <a:off x="4594975" y="3074725"/>
                <a:ext cx="181400" cy="132050"/>
              </a:xfrm>
              <a:custGeom>
                <a:rect b="b" l="l" r="r" t="t"/>
                <a:pathLst>
                  <a:path extrusionOk="0" h="5282" w="7256">
                    <a:moveTo>
                      <a:pt x="0" y="0"/>
                    </a:moveTo>
                    <a:lnTo>
                      <a:pt x="0" y="491"/>
                    </a:lnTo>
                    <a:cubicBezTo>
                      <a:pt x="528" y="566"/>
                      <a:pt x="1082" y="629"/>
                      <a:pt x="1622" y="755"/>
                    </a:cubicBezTo>
                    <a:cubicBezTo>
                      <a:pt x="4012" y="1346"/>
                      <a:pt x="6011" y="3018"/>
                      <a:pt x="7004" y="5282"/>
                    </a:cubicBezTo>
                    <a:cubicBezTo>
                      <a:pt x="7017" y="5156"/>
                      <a:pt x="7042" y="5017"/>
                      <a:pt x="7055" y="4892"/>
                    </a:cubicBezTo>
                    <a:cubicBezTo>
                      <a:pt x="7256" y="2905"/>
                      <a:pt x="5885" y="868"/>
                      <a:pt x="3961" y="315"/>
                    </a:cubicBezTo>
                    <a:cubicBezTo>
                      <a:pt x="2955" y="25"/>
                      <a:pt x="1887" y="113"/>
                      <a:pt x="843" y="76"/>
                    </a:cubicBezTo>
                    <a:cubicBezTo>
                      <a:pt x="554" y="63"/>
                      <a:pt x="277" y="38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49"/>
              <p:cNvSpPr/>
              <p:nvPr/>
            </p:nvSpPr>
            <p:spPr>
              <a:xfrm>
                <a:off x="4753725" y="3305150"/>
                <a:ext cx="169775" cy="127975"/>
              </a:xfrm>
              <a:custGeom>
                <a:rect b="b" l="l" r="r" t="t"/>
                <a:pathLst>
                  <a:path extrusionOk="0" h="5119" w="6791">
                    <a:moveTo>
                      <a:pt x="1208" y="0"/>
                    </a:moveTo>
                    <a:cubicBezTo>
                      <a:pt x="1057" y="1195"/>
                      <a:pt x="642" y="2339"/>
                      <a:pt x="1" y="3358"/>
                    </a:cubicBezTo>
                    <a:lnTo>
                      <a:pt x="6791" y="5118"/>
                    </a:lnTo>
                    <a:lnTo>
                      <a:pt x="6791" y="5056"/>
                    </a:lnTo>
                    <a:cubicBezTo>
                      <a:pt x="6703" y="3748"/>
                      <a:pt x="6011" y="2453"/>
                      <a:pt x="4880" y="1748"/>
                    </a:cubicBezTo>
                    <a:cubicBezTo>
                      <a:pt x="4113" y="1271"/>
                      <a:pt x="3207" y="1057"/>
                      <a:pt x="2365" y="692"/>
                    </a:cubicBezTo>
                    <a:cubicBezTo>
                      <a:pt x="1950" y="516"/>
                      <a:pt x="1560" y="290"/>
                      <a:pt x="1208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49"/>
              <p:cNvSpPr/>
              <p:nvPr/>
            </p:nvSpPr>
            <p:spPr>
              <a:xfrm>
                <a:off x="4194150" y="3195125"/>
                <a:ext cx="2225" cy="2525"/>
              </a:xfrm>
              <a:custGeom>
                <a:rect b="b" l="l" r="r" t="t"/>
                <a:pathLst>
                  <a:path extrusionOk="0" h="101" w="89">
                    <a:moveTo>
                      <a:pt x="88" y="0"/>
                    </a:moveTo>
                    <a:lnTo>
                      <a:pt x="0" y="101"/>
                    </a:lnTo>
                    <a:lnTo>
                      <a:pt x="88" y="1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49"/>
              <p:cNvSpPr/>
              <p:nvPr/>
            </p:nvSpPr>
            <p:spPr>
              <a:xfrm>
                <a:off x="4396925" y="3086975"/>
                <a:ext cx="390150" cy="302125"/>
              </a:xfrm>
              <a:custGeom>
                <a:rect b="b" l="l" r="r" t="t"/>
                <a:pathLst>
                  <a:path extrusionOk="0" h="12085" w="15606">
                    <a:moveTo>
                      <a:pt x="7910" y="1"/>
                    </a:moveTo>
                    <a:lnTo>
                      <a:pt x="7834" y="7055"/>
                    </a:lnTo>
                    <a:cubicBezTo>
                      <a:pt x="7834" y="8296"/>
                      <a:pt x="6824" y="9102"/>
                      <a:pt x="5781" y="9102"/>
                    </a:cubicBezTo>
                    <a:cubicBezTo>
                      <a:pt x="5249" y="9102"/>
                      <a:pt x="4708" y="8893"/>
                      <a:pt x="4288" y="8426"/>
                    </a:cubicBezTo>
                    <a:lnTo>
                      <a:pt x="2540" y="6527"/>
                    </a:lnTo>
                    <a:lnTo>
                      <a:pt x="1937" y="6992"/>
                    </a:lnTo>
                    <a:lnTo>
                      <a:pt x="868" y="5219"/>
                    </a:lnTo>
                    <a:cubicBezTo>
                      <a:pt x="818" y="5508"/>
                      <a:pt x="755" y="5772"/>
                      <a:pt x="717" y="5986"/>
                    </a:cubicBezTo>
                    <a:cubicBezTo>
                      <a:pt x="679" y="6137"/>
                      <a:pt x="641" y="6275"/>
                      <a:pt x="616" y="6363"/>
                    </a:cubicBezTo>
                    <a:cubicBezTo>
                      <a:pt x="604" y="6414"/>
                      <a:pt x="591" y="6451"/>
                      <a:pt x="566" y="6502"/>
                    </a:cubicBezTo>
                    <a:cubicBezTo>
                      <a:pt x="566" y="6451"/>
                      <a:pt x="579" y="6401"/>
                      <a:pt x="591" y="6363"/>
                    </a:cubicBezTo>
                    <a:lnTo>
                      <a:pt x="667" y="5974"/>
                    </a:lnTo>
                    <a:cubicBezTo>
                      <a:pt x="704" y="5747"/>
                      <a:pt x="767" y="5458"/>
                      <a:pt x="818" y="5131"/>
                    </a:cubicBezTo>
                    <a:lnTo>
                      <a:pt x="818" y="5119"/>
                    </a:lnTo>
                    <a:lnTo>
                      <a:pt x="0" y="8375"/>
                    </a:lnTo>
                    <a:lnTo>
                      <a:pt x="14285" y="12085"/>
                    </a:lnTo>
                    <a:cubicBezTo>
                      <a:pt x="14926" y="11066"/>
                      <a:pt x="15329" y="9922"/>
                      <a:pt x="15480" y="8727"/>
                    </a:cubicBezTo>
                    <a:cubicBezTo>
                      <a:pt x="15606" y="7684"/>
                      <a:pt x="15517" y="6627"/>
                      <a:pt x="15228" y="5609"/>
                    </a:cubicBezTo>
                    <a:cubicBezTo>
                      <a:pt x="15140" y="5332"/>
                      <a:pt x="15040" y="5056"/>
                      <a:pt x="14926" y="4792"/>
                    </a:cubicBezTo>
                    <a:cubicBezTo>
                      <a:pt x="13933" y="2528"/>
                      <a:pt x="11934" y="856"/>
                      <a:pt x="9544" y="265"/>
                    </a:cubicBezTo>
                    <a:cubicBezTo>
                      <a:pt x="9004" y="139"/>
                      <a:pt x="8450" y="76"/>
                      <a:pt x="791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49"/>
              <p:cNvSpPr/>
              <p:nvPr/>
            </p:nvSpPr>
            <p:spPr>
              <a:xfrm>
                <a:off x="4185350" y="2774725"/>
                <a:ext cx="359975" cy="444300"/>
              </a:xfrm>
              <a:custGeom>
                <a:rect b="b" l="l" r="r" t="t"/>
                <a:pathLst>
                  <a:path extrusionOk="0" h="17772" w="14399">
                    <a:moveTo>
                      <a:pt x="5466" y="0"/>
                    </a:moveTo>
                    <a:cubicBezTo>
                      <a:pt x="3945" y="0"/>
                      <a:pt x="2415" y="303"/>
                      <a:pt x="906" y="633"/>
                    </a:cubicBezTo>
                    <a:lnTo>
                      <a:pt x="0" y="11082"/>
                    </a:lnTo>
                    <a:cubicBezTo>
                      <a:pt x="1118" y="10413"/>
                      <a:pt x="2063" y="10268"/>
                      <a:pt x="2672" y="10268"/>
                    </a:cubicBezTo>
                    <a:cubicBezTo>
                      <a:pt x="3138" y="10268"/>
                      <a:pt x="3408" y="10353"/>
                      <a:pt x="3408" y="10353"/>
                    </a:cubicBezTo>
                    <a:lnTo>
                      <a:pt x="4112" y="10416"/>
                    </a:lnTo>
                    <a:cubicBezTo>
                      <a:pt x="4112" y="10340"/>
                      <a:pt x="4125" y="10277"/>
                      <a:pt x="4125" y="10215"/>
                    </a:cubicBezTo>
                    <a:cubicBezTo>
                      <a:pt x="3949" y="10139"/>
                      <a:pt x="3785" y="10013"/>
                      <a:pt x="3672" y="9862"/>
                    </a:cubicBezTo>
                    <a:cubicBezTo>
                      <a:pt x="3471" y="9573"/>
                      <a:pt x="2654" y="9246"/>
                      <a:pt x="2377" y="9045"/>
                    </a:cubicBezTo>
                    <a:cubicBezTo>
                      <a:pt x="2138" y="8882"/>
                      <a:pt x="2553" y="8077"/>
                      <a:pt x="2289" y="7976"/>
                    </a:cubicBezTo>
                    <a:cubicBezTo>
                      <a:pt x="1635" y="7700"/>
                      <a:pt x="1157" y="7134"/>
                      <a:pt x="1019" y="6442"/>
                    </a:cubicBezTo>
                    <a:cubicBezTo>
                      <a:pt x="931" y="6077"/>
                      <a:pt x="943" y="5662"/>
                      <a:pt x="1170" y="5386"/>
                    </a:cubicBezTo>
                    <a:cubicBezTo>
                      <a:pt x="1396" y="5097"/>
                      <a:pt x="1761" y="5009"/>
                      <a:pt x="1987" y="4745"/>
                    </a:cubicBezTo>
                    <a:cubicBezTo>
                      <a:pt x="2302" y="4380"/>
                      <a:pt x="2289" y="3839"/>
                      <a:pt x="2377" y="3361"/>
                    </a:cubicBezTo>
                    <a:cubicBezTo>
                      <a:pt x="2515" y="2632"/>
                      <a:pt x="2955" y="1991"/>
                      <a:pt x="3597" y="1601"/>
                    </a:cubicBezTo>
                    <a:cubicBezTo>
                      <a:pt x="3913" y="1418"/>
                      <a:pt x="4458" y="1290"/>
                      <a:pt x="4983" y="1290"/>
                    </a:cubicBezTo>
                    <a:cubicBezTo>
                      <a:pt x="5396" y="1290"/>
                      <a:pt x="5796" y="1369"/>
                      <a:pt x="6061" y="1563"/>
                    </a:cubicBezTo>
                    <a:cubicBezTo>
                      <a:pt x="6163" y="1552"/>
                      <a:pt x="6265" y="1546"/>
                      <a:pt x="6366" y="1546"/>
                    </a:cubicBezTo>
                    <a:cubicBezTo>
                      <a:pt x="7164" y="1546"/>
                      <a:pt x="7925" y="1894"/>
                      <a:pt x="8438" y="2519"/>
                    </a:cubicBezTo>
                    <a:lnTo>
                      <a:pt x="8463" y="2531"/>
                    </a:lnTo>
                    <a:cubicBezTo>
                      <a:pt x="8627" y="2619"/>
                      <a:pt x="8778" y="2733"/>
                      <a:pt x="8928" y="2846"/>
                    </a:cubicBezTo>
                    <a:cubicBezTo>
                      <a:pt x="9381" y="3273"/>
                      <a:pt x="9670" y="3839"/>
                      <a:pt x="9733" y="4455"/>
                    </a:cubicBezTo>
                    <a:cubicBezTo>
                      <a:pt x="9784" y="4820"/>
                      <a:pt x="9758" y="5197"/>
                      <a:pt x="9884" y="5524"/>
                    </a:cubicBezTo>
                    <a:cubicBezTo>
                      <a:pt x="10035" y="5901"/>
                      <a:pt x="10349" y="6153"/>
                      <a:pt x="10588" y="6492"/>
                    </a:cubicBezTo>
                    <a:cubicBezTo>
                      <a:pt x="11154" y="7322"/>
                      <a:pt x="10978" y="8592"/>
                      <a:pt x="10287" y="9347"/>
                    </a:cubicBezTo>
                    <a:cubicBezTo>
                      <a:pt x="9773" y="9881"/>
                      <a:pt x="9065" y="10166"/>
                      <a:pt x="8339" y="10166"/>
                    </a:cubicBezTo>
                    <a:cubicBezTo>
                      <a:pt x="8142" y="10166"/>
                      <a:pt x="7943" y="10144"/>
                      <a:pt x="7746" y="10101"/>
                    </a:cubicBezTo>
                    <a:lnTo>
                      <a:pt x="7671" y="10755"/>
                    </a:lnTo>
                    <a:cubicBezTo>
                      <a:pt x="8501" y="10944"/>
                      <a:pt x="10211" y="11522"/>
                      <a:pt x="11230" y="13195"/>
                    </a:cubicBezTo>
                    <a:cubicBezTo>
                      <a:pt x="12361" y="15043"/>
                      <a:pt x="13581" y="16992"/>
                      <a:pt x="13581" y="16992"/>
                    </a:cubicBezTo>
                    <a:lnTo>
                      <a:pt x="13393" y="17156"/>
                    </a:lnTo>
                    <a:lnTo>
                      <a:pt x="13833" y="17772"/>
                    </a:lnTo>
                    <a:lnTo>
                      <a:pt x="13833" y="17747"/>
                    </a:lnTo>
                    <a:lnTo>
                      <a:pt x="14398" y="12038"/>
                    </a:lnTo>
                    <a:cubicBezTo>
                      <a:pt x="13833" y="11837"/>
                      <a:pt x="13330" y="11497"/>
                      <a:pt x="12927" y="11057"/>
                    </a:cubicBezTo>
                    <a:cubicBezTo>
                      <a:pt x="12173" y="10164"/>
                      <a:pt x="12060" y="8894"/>
                      <a:pt x="12122" y="7725"/>
                    </a:cubicBezTo>
                    <a:cubicBezTo>
                      <a:pt x="12185" y="6568"/>
                      <a:pt x="12387" y="5373"/>
                      <a:pt x="12122" y="4242"/>
                    </a:cubicBezTo>
                    <a:cubicBezTo>
                      <a:pt x="11808" y="2921"/>
                      <a:pt x="10915" y="1865"/>
                      <a:pt x="9771" y="1136"/>
                    </a:cubicBezTo>
                    <a:cubicBezTo>
                      <a:pt x="8966" y="645"/>
                      <a:pt x="8086" y="306"/>
                      <a:pt x="7168" y="142"/>
                    </a:cubicBezTo>
                    <a:cubicBezTo>
                      <a:pt x="6603" y="43"/>
                      <a:pt x="6035" y="0"/>
                      <a:pt x="546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49"/>
              <p:cNvSpPr/>
              <p:nvPr/>
            </p:nvSpPr>
            <p:spPr>
              <a:xfrm>
                <a:off x="4169000" y="3197625"/>
                <a:ext cx="28950" cy="47200"/>
              </a:xfrm>
              <a:custGeom>
                <a:rect b="b" l="l" r="r" t="t"/>
                <a:pathLst>
                  <a:path extrusionOk="0" h="1888" w="1158">
                    <a:moveTo>
                      <a:pt x="1094" y="1"/>
                    </a:moveTo>
                    <a:cubicBezTo>
                      <a:pt x="931" y="177"/>
                      <a:pt x="768" y="378"/>
                      <a:pt x="579" y="592"/>
                    </a:cubicBezTo>
                    <a:cubicBezTo>
                      <a:pt x="403" y="793"/>
                      <a:pt x="189" y="1032"/>
                      <a:pt x="26" y="1221"/>
                    </a:cubicBezTo>
                    <a:lnTo>
                      <a:pt x="0" y="1535"/>
                    </a:lnTo>
                    <a:lnTo>
                      <a:pt x="0" y="1585"/>
                    </a:lnTo>
                    <a:lnTo>
                      <a:pt x="1157" y="1887"/>
                    </a:lnTo>
                    <a:lnTo>
                      <a:pt x="109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49"/>
              <p:cNvSpPr/>
              <p:nvPr/>
            </p:nvSpPr>
            <p:spPr>
              <a:xfrm>
                <a:off x="4460425" y="2975950"/>
                <a:ext cx="138650" cy="338275"/>
              </a:xfrm>
              <a:custGeom>
                <a:rect b="b" l="l" r="r" t="t"/>
                <a:pathLst>
                  <a:path extrusionOk="0" h="13531" w="5546">
                    <a:moveTo>
                      <a:pt x="4967" y="1663"/>
                    </a:moveTo>
                    <a:lnTo>
                      <a:pt x="4967" y="1663"/>
                    </a:lnTo>
                    <a:cubicBezTo>
                      <a:pt x="4980" y="1788"/>
                      <a:pt x="4967" y="1901"/>
                      <a:pt x="4955" y="2015"/>
                    </a:cubicBezTo>
                    <a:cubicBezTo>
                      <a:pt x="4955" y="2103"/>
                      <a:pt x="4942" y="2191"/>
                      <a:pt x="4930" y="2279"/>
                    </a:cubicBezTo>
                    <a:cubicBezTo>
                      <a:pt x="4917" y="2329"/>
                      <a:pt x="4917" y="2379"/>
                      <a:pt x="4930" y="2430"/>
                    </a:cubicBezTo>
                    <a:cubicBezTo>
                      <a:pt x="4930" y="2492"/>
                      <a:pt x="4955" y="2555"/>
                      <a:pt x="4992" y="2618"/>
                    </a:cubicBezTo>
                    <a:cubicBezTo>
                      <a:pt x="5005" y="2631"/>
                      <a:pt x="5014" y="2637"/>
                      <a:pt x="5024" y="2637"/>
                    </a:cubicBezTo>
                    <a:cubicBezTo>
                      <a:pt x="5033" y="2637"/>
                      <a:pt x="5043" y="2631"/>
                      <a:pt x="5055" y="2618"/>
                    </a:cubicBezTo>
                    <a:cubicBezTo>
                      <a:pt x="5081" y="2581"/>
                      <a:pt x="5093" y="2543"/>
                      <a:pt x="5118" y="2492"/>
                    </a:cubicBezTo>
                    <a:cubicBezTo>
                      <a:pt x="5194" y="2279"/>
                      <a:pt x="5244" y="2040"/>
                      <a:pt x="5294" y="1813"/>
                    </a:cubicBezTo>
                    <a:lnTo>
                      <a:pt x="5294" y="1813"/>
                    </a:lnTo>
                    <a:cubicBezTo>
                      <a:pt x="5319" y="2052"/>
                      <a:pt x="5282" y="2304"/>
                      <a:pt x="5181" y="2518"/>
                    </a:cubicBezTo>
                    <a:cubicBezTo>
                      <a:pt x="5156" y="2568"/>
                      <a:pt x="5143" y="2618"/>
                      <a:pt x="5106" y="2656"/>
                    </a:cubicBezTo>
                    <a:cubicBezTo>
                      <a:pt x="5093" y="2681"/>
                      <a:pt x="5068" y="2706"/>
                      <a:pt x="5030" y="2706"/>
                    </a:cubicBezTo>
                    <a:cubicBezTo>
                      <a:pt x="4992" y="2706"/>
                      <a:pt x="4967" y="2694"/>
                      <a:pt x="4942" y="2669"/>
                    </a:cubicBezTo>
                    <a:cubicBezTo>
                      <a:pt x="4917" y="2631"/>
                      <a:pt x="4892" y="2593"/>
                      <a:pt x="4892" y="2543"/>
                    </a:cubicBezTo>
                    <a:lnTo>
                      <a:pt x="4892" y="2530"/>
                    </a:lnTo>
                    <a:cubicBezTo>
                      <a:pt x="4892" y="2568"/>
                      <a:pt x="4879" y="2593"/>
                      <a:pt x="4867" y="2631"/>
                    </a:cubicBezTo>
                    <a:cubicBezTo>
                      <a:pt x="4867" y="2719"/>
                      <a:pt x="4816" y="2807"/>
                      <a:pt x="4754" y="2870"/>
                    </a:cubicBezTo>
                    <a:cubicBezTo>
                      <a:pt x="4736" y="2879"/>
                      <a:pt x="4716" y="2883"/>
                      <a:pt x="4696" y="2883"/>
                    </a:cubicBezTo>
                    <a:cubicBezTo>
                      <a:pt x="4660" y="2883"/>
                      <a:pt x="4623" y="2869"/>
                      <a:pt x="4590" y="2845"/>
                    </a:cubicBezTo>
                    <a:cubicBezTo>
                      <a:pt x="4552" y="2819"/>
                      <a:pt x="4527" y="2769"/>
                      <a:pt x="4527" y="2719"/>
                    </a:cubicBezTo>
                    <a:cubicBezTo>
                      <a:pt x="4515" y="2643"/>
                      <a:pt x="4515" y="2568"/>
                      <a:pt x="4527" y="2492"/>
                    </a:cubicBezTo>
                    <a:cubicBezTo>
                      <a:pt x="4540" y="2342"/>
                      <a:pt x="4540" y="2216"/>
                      <a:pt x="4552" y="2103"/>
                    </a:cubicBezTo>
                    <a:cubicBezTo>
                      <a:pt x="4540" y="1990"/>
                      <a:pt x="4552" y="1864"/>
                      <a:pt x="4578" y="1751"/>
                    </a:cubicBezTo>
                    <a:cubicBezTo>
                      <a:pt x="4603" y="1864"/>
                      <a:pt x="4603" y="1990"/>
                      <a:pt x="4603" y="2103"/>
                    </a:cubicBezTo>
                    <a:lnTo>
                      <a:pt x="4603" y="2480"/>
                    </a:lnTo>
                    <a:cubicBezTo>
                      <a:pt x="4590" y="2555"/>
                      <a:pt x="4590" y="2631"/>
                      <a:pt x="4603" y="2706"/>
                    </a:cubicBezTo>
                    <a:cubicBezTo>
                      <a:pt x="4603" y="2758"/>
                      <a:pt x="4645" y="2801"/>
                      <a:pt x="4688" y="2801"/>
                    </a:cubicBezTo>
                    <a:cubicBezTo>
                      <a:pt x="4697" y="2801"/>
                      <a:pt x="4707" y="2799"/>
                      <a:pt x="4716" y="2794"/>
                    </a:cubicBezTo>
                    <a:cubicBezTo>
                      <a:pt x="4766" y="2769"/>
                      <a:pt x="4791" y="2681"/>
                      <a:pt x="4804" y="2606"/>
                    </a:cubicBezTo>
                    <a:cubicBezTo>
                      <a:pt x="4816" y="2530"/>
                      <a:pt x="4829" y="2455"/>
                      <a:pt x="4842" y="2392"/>
                    </a:cubicBezTo>
                    <a:cubicBezTo>
                      <a:pt x="4867" y="2254"/>
                      <a:pt x="4892" y="2128"/>
                      <a:pt x="4904" y="2015"/>
                    </a:cubicBezTo>
                    <a:cubicBezTo>
                      <a:pt x="4904" y="1901"/>
                      <a:pt x="4930" y="1776"/>
                      <a:pt x="4967" y="1663"/>
                    </a:cubicBezTo>
                    <a:close/>
                    <a:moveTo>
                      <a:pt x="4372" y="1985"/>
                    </a:moveTo>
                    <a:cubicBezTo>
                      <a:pt x="4386" y="1985"/>
                      <a:pt x="4401" y="1986"/>
                      <a:pt x="4414" y="1990"/>
                    </a:cubicBezTo>
                    <a:cubicBezTo>
                      <a:pt x="4477" y="2002"/>
                      <a:pt x="4515" y="2052"/>
                      <a:pt x="4527" y="2128"/>
                    </a:cubicBezTo>
                    <a:cubicBezTo>
                      <a:pt x="4527" y="2216"/>
                      <a:pt x="4502" y="2291"/>
                      <a:pt x="4464" y="2379"/>
                    </a:cubicBezTo>
                    <a:cubicBezTo>
                      <a:pt x="4427" y="2455"/>
                      <a:pt x="4401" y="2518"/>
                      <a:pt x="4364" y="2581"/>
                    </a:cubicBezTo>
                    <a:cubicBezTo>
                      <a:pt x="4313" y="2656"/>
                      <a:pt x="4263" y="2744"/>
                      <a:pt x="4200" y="2807"/>
                    </a:cubicBezTo>
                    <a:cubicBezTo>
                      <a:pt x="4351" y="2819"/>
                      <a:pt x="4477" y="2870"/>
                      <a:pt x="4603" y="2945"/>
                    </a:cubicBezTo>
                    <a:cubicBezTo>
                      <a:pt x="4728" y="3033"/>
                      <a:pt x="4829" y="3159"/>
                      <a:pt x="4867" y="3322"/>
                    </a:cubicBezTo>
                    <a:cubicBezTo>
                      <a:pt x="4779" y="3209"/>
                      <a:pt x="4666" y="3096"/>
                      <a:pt x="4552" y="3008"/>
                    </a:cubicBezTo>
                    <a:cubicBezTo>
                      <a:pt x="4439" y="2933"/>
                      <a:pt x="4313" y="2870"/>
                      <a:pt x="4188" y="2832"/>
                    </a:cubicBezTo>
                    <a:cubicBezTo>
                      <a:pt x="4163" y="2857"/>
                      <a:pt x="4150" y="2882"/>
                      <a:pt x="4137" y="2895"/>
                    </a:cubicBezTo>
                    <a:cubicBezTo>
                      <a:pt x="4062" y="2995"/>
                      <a:pt x="3974" y="3071"/>
                      <a:pt x="3873" y="3146"/>
                    </a:cubicBezTo>
                    <a:cubicBezTo>
                      <a:pt x="3873" y="3134"/>
                      <a:pt x="3961" y="3033"/>
                      <a:pt x="4100" y="2870"/>
                    </a:cubicBezTo>
                    <a:cubicBezTo>
                      <a:pt x="4175" y="2769"/>
                      <a:pt x="4238" y="2656"/>
                      <a:pt x="4301" y="2555"/>
                    </a:cubicBezTo>
                    <a:cubicBezTo>
                      <a:pt x="4326" y="2480"/>
                      <a:pt x="4364" y="2417"/>
                      <a:pt x="4389" y="2342"/>
                    </a:cubicBezTo>
                    <a:cubicBezTo>
                      <a:pt x="4427" y="2279"/>
                      <a:pt x="4452" y="2203"/>
                      <a:pt x="4452" y="2140"/>
                    </a:cubicBezTo>
                    <a:cubicBezTo>
                      <a:pt x="4452" y="2103"/>
                      <a:pt x="4427" y="2065"/>
                      <a:pt x="4389" y="2052"/>
                    </a:cubicBezTo>
                    <a:cubicBezTo>
                      <a:pt x="4351" y="2052"/>
                      <a:pt x="4313" y="2065"/>
                      <a:pt x="4288" y="2078"/>
                    </a:cubicBezTo>
                    <a:cubicBezTo>
                      <a:pt x="4213" y="2115"/>
                      <a:pt x="4137" y="2166"/>
                      <a:pt x="4075" y="2216"/>
                    </a:cubicBezTo>
                    <a:cubicBezTo>
                      <a:pt x="3974" y="2304"/>
                      <a:pt x="3886" y="2404"/>
                      <a:pt x="3810" y="2518"/>
                    </a:cubicBezTo>
                    <a:lnTo>
                      <a:pt x="3798" y="2555"/>
                    </a:lnTo>
                    <a:lnTo>
                      <a:pt x="3773" y="2518"/>
                    </a:lnTo>
                    <a:cubicBezTo>
                      <a:pt x="3735" y="2455"/>
                      <a:pt x="3685" y="2392"/>
                      <a:pt x="3622" y="2329"/>
                    </a:cubicBezTo>
                    <a:lnTo>
                      <a:pt x="3622" y="2329"/>
                    </a:lnTo>
                    <a:cubicBezTo>
                      <a:pt x="3697" y="2354"/>
                      <a:pt x="3760" y="2404"/>
                      <a:pt x="3798" y="2480"/>
                    </a:cubicBezTo>
                    <a:lnTo>
                      <a:pt x="3798" y="2467"/>
                    </a:lnTo>
                    <a:cubicBezTo>
                      <a:pt x="3898" y="2279"/>
                      <a:pt x="4062" y="2115"/>
                      <a:pt x="4263" y="2015"/>
                    </a:cubicBezTo>
                    <a:cubicBezTo>
                      <a:pt x="4291" y="1996"/>
                      <a:pt x="4332" y="1985"/>
                      <a:pt x="4372" y="1985"/>
                    </a:cubicBezTo>
                    <a:close/>
                    <a:moveTo>
                      <a:pt x="3999" y="1"/>
                    </a:moveTo>
                    <a:cubicBezTo>
                      <a:pt x="3995" y="1"/>
                      <a:pt x="3991" y="2"/>
                      <a:pt x="3987" y="3"/>
                    </a:cubicBezTo>
                    <a:cubicBezTo>
                      <a:pt x="3785" y="53"/>
                      <a:pt x="3873" y="216"/>
                      <a:pt x="4087" y="1348"/>
                    </a:cubicBezTo>
                    <a:cubicBezTo>
                      <a:pt x="4087" y="1348"/>
                      <a:pt x="4162" y="1798"/>
                      <a:pt x="4085" y="1798"/>
                    </a:cubicBezTo>
                    <a:cubicBezTo>
                      <a:pt x="4078" y="1798"/>
                      <a:pt x="4071" y="1795"/>
                      <a:pt x="4062" y="1788"/>
                    </a:cubicBezTo>
                    <a:cubicBezTo>
                      <a:pt x="3949" y="1700"/>
                      <a:pt x="3559" y="682"/>
                      <a:pt x="3421" y="443"/>
                    </a:cubicBezTo>
                    <a:cubicBezTo>
                      <a:pt x="3404" y="415"/>
                      <a:pt x="3382" y="402"/>
                      <a:pt x="3360" y="402"/>
                    </a:cubicBezTo>
                    <a:cubicBezTo>
                      <a:pt x="3281" y="402"/>
                      <a:pt x="3191" y="565"/>
                      <a:pt x="3270" y="820"/>
                    </a:cubicBezTo>
                    <a:cubicBezTo>
                      <a:pt x="3358" y="1084"/>
                      <a:pt x="3609" y="1801"/>
                      <a:pt x="3609" y="1952"/>
                    </a:cubicBezTo>
                    <a:cubicBezTo>
                      <a:pt x="3597" y="1990"/>
                      <a:pt x="3584" y="2040"/>
                      <a:pt x="3559" y="2065"/>
                    </a:cubicBezTo>
                    <a:cubicBezTo>
                      <a:pt x="3446" y="2279"/>
                      <a:pt x="3395" y="2530"/>
                      <a:pt x="3433" y="2769"/>
                    </a:cubicBezTo>
                    <a:cubicBezTo>
                      <a:pt x="3433" y="2857"/>
                      <a:pt x="3446" y="3033"/>
                      <a:pt x="3458" y="3159"/>
                    </a:cubicBezTo>
                    <a:lnTo>
                      <a:pt x="3471" y="3272"/>
                    </a:lnTo>
                    <a:lnTo>
                      <a:pt x="3408" y="3989"/>
                    </a:lnTo>
                    <a:lnTo>
                      <a:pt x="2842" y="9710"/>
                    </a:lnTo>
                    <a:cubicBezTo>
                      <a:pt x="2867" y="9736"/>
                      <a:pt x="2918" y="10000"/>
                      <a:pt x="3006" y="10339"/>
                    </a:cubicBezTo>
                    <a:cubicBezTo>
                      <a:pt x="3069" y="10540"/>
                      <a:pt x="3119" y="10754"/>
                      <a:pt x="3157" y="10968"/>
                    </a:cubicBezTo>
                    <a:cubicBezTo>
                      <a:pt x="3043" y="10767"/>
                      <a:pt x="2968" y="10565"/>
                      <a:pt x="2930" y="10352"/>
                    </a:cubicBezTo>
                    <a:cubicBezTo>
                      <a:pt x="2880" y="10138"/>
                      <a:pt x="2842" y="9937"/>
                      <a:pt x="2830" y="9723"/>
                    </a:cubicBezTo>
                    <a:lnTo>
                      <a:pt x="2390" y="9107"/>
                    </a:lnTo>
                    <a:lnTo>
                      <a:pt x="0" y="10968"/>
                    </a:lnTo>
                    <a:lnTo>
                      <a:pt x="1748" y="12854"/>
                    </a:lnTo>
                    <a:cubicBezTo>
                      <a:pt x="2169" y="13321"/>
                      <a:pt x="2710" y="13530"/>
                      <a:pt x="3242" y="13530"/>
                    </a:cubicBezTo>
                    <a:cubicBezTo>
                      <a:pt x="4286" y="13530"/>
                      <a:pt x="5294" y="12728"/>
                      <a:pt x="5294" y="11496"/>
                    </a:cubicBezTo>
                    <a:lnTo>
                      <a:pt x="5370" y="4429"/>
                    </a:lnTo>
                    <a:lnTo>
                      <a:pt x="5370" y="3939"/>
                    </a:lnTo>
                    <a:lnTo>
                      <a:pt x="5382" y="3058"/>
                    </a:lnTo>
                    <a:cubicBezTo>
                      <a:pt x="5382" y="3058"/>
                      <a:pt x="5546" y="1411"/>
                      <a:pt x="5106" y="1361"/>
                    </a:cubicBezTo>
                    <a:cubicBezTo>
                      <a:pt x="5106" y="1361"/>
                      <a:pt x="4930" y="1398"/>
                      <a:pt x="4955" y="1512"/>
                    </a:cubicBezTo>
                    <a:cubicBezTo>
                      <a:pt x="4955" y="1512"/>
                      <a:pt x="4883" y="1328"/>
                      <a:pt x="4741" y="1328"/>
                    </a:cubicBezTo>
                    <a:cubicBezTo>
                      <a:pt x="4725" y="1328"/>
                      <a:pt x="4708" y="1331"/>
                      <a:pt x="4691" y="1336"/>
                    </a:cubicBezTo>
                    <a:cubicBezTo>
                      <a:pt x="4509" y="1396"/>
                      <a:pt x="4549" y="1621"/>
                      <a:pt x="4552" y="1637"/>
                    </a:cubicBezTo>
                    <a:lnTo>
                      <a:pt x="4552" y="1637"/>
                    </a:lnTo>
                    <a:cubicBezTo>
                      <a:pt x="4544" y="1595"/>
                      <a:pt x="4222" y="1"/>
                      <a:pt x="3999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49"/>
              <p:cNvSpPr/>
              <p:nvPr/>
            </p:nvSpPr>
            <p:spPr>
              <a:xfrm>
                <a:off x="4550950" y="3025550"/>
                <a:ext cx="31475" cy="33150"/>
              </a:xfrm>
              <a:custGeom>
                <a:rect b="b" l="l" r="r" t="t"/>
                <a:pathLst>
                  <a:path extrusionOk="0" h="1326" w="1259">
                    <a:moveTo>
                      <a:pt x="758" y="1"/>
                    </a:moveTo>
                    <a:cubicBezTo>
                      <a:pt x="716" y="1"/>
                      <a:pt x="679" y="12"/>
                      <a:pt x="642" y="31"/>
                    </a:cubicBezTo>
                    <a:cubicBezTo>
                      <a:pt x="441" y="131"/>
                      <a:pt x="290" y="282"/>
                      <a:pt x="189" y="483"/>
                    </a:cubicBezTo>
                    <a:cubicBezTo>
                      <a:pt x="139" y="420"/>
                      <a:pt x="76" y="370"/>
                      <a:pt x="1" y="345"/>
                    </a:cubicBezTo>
                    <a:lnTo>
                      <a:pt x="1" y="345"/>
                    </a:lnTo>
                    <a:cubicBezTo>
                      <a:pt x="64" y="395"/>
                      <a:pt x="114" y="458"/>
                      <a:pt x="164" y="534"/>
                    </a:cubicBezTo>
                    <a:lnTo>
                      <a:pt x="177" y="571"/>
                    </a:lnTo>
                    <a:lnTo>
                      <a:pt x="202" y="534"/>
                    </a:lnTo>
                    <a:cubicBezTo>
                      <a:pt x="265" y="420"/>
                      <a:pt x="353" y="320"/>
                      <a:pt x="454" y="232"/>
                    </a:cubicBezTo>
                    <a:cubicBezTo>
                      <a:pt x="516" y="169"/>
                      <a:pt x="592" y="131"/>
                      <a:pt x="667" y="94"/>
                    </a:cubicBezTo>
                    <a:cubicBezTo>
                      <a:pt x="705" y="68"/>
                      <a:pt x="743" y="68"/>
                      <a:pt x="780" y="68"/>
                    </a:cubicBezTo>
                    <a:cubicBezTo>
                      <a:pt x="806" y="81"/>
                      <a:pt x="831" y="106"/>
                      <a:pt x="831" y="144"/>
                    </a:cubicBezTo>
                    <a:cubicBezTo>
                      <a:pt x="831" y="219"/>
                      <a:pt x="818" y="295"/>
                      <a:pt x="780" y="358"/>
                    </a:cubicBezTo>
                    <a:cubicBezTo>
                      <a:pt x="755" y="433"/>
                      <a:pt x="718" y="496"/>
                      <a:pt x="680" y="559"/>
                    </a:cubicBezTo>
                    <a:cubicBezTo>
                      <a:pt x="617" y="672"/>
                      <a:pt x="554" y="773"/>
                      <a:pt x="479" y="873"/>
                    </a:cubicBezTo>
                    <a:cubicBezTo>
                      <a:pt x="353" y="1049"/>
                      <a:pt x="252" y="1150"/>
                      <a:pt x="265" y="1150"/>
                    </a:cubicBezTo>
                    <a:cubicBezTo>
                      <a:pt x="366" y="1087"/>
                      <a:pt x="454" y="999"/>
                      <a:pt x="516" y="911"/>
                    </a:cubicBezTo>
                    <a:cubicBezTo>
                      <a:pt x="542" y="886"/>
                      <a:pt x="554" y="861"/>
                      <a:pt x="567" y="835"/>
                    </a:cubicBezTo>
                    <a:cubicBezTo>
                      <a:pt x="705" y="873"/>
                      <a:pt x="831" y="936"/>
                      <a:pt x="944" y="1011"/>
                    </a:cubicBezTo>
                    <a:cubicBezTo>
                      <a:pt x="1057" y="1112"/>
                      <a:pt x="1158" y="1213"/>
                      <a:pt x="1258" y="1326"/>
                    </a:cubicBezTo>
                    <a:cubicBezTo>
                      <a:pt x="1221" y="1175"/>
                      <a:pt x="1120" y="1037"/>
                      <a:pt x="982" y="961"/>
                    </a:cubicBezTo>
                    <a:cubicBezTo>
                      <a:pt x="868" y="873"/>
                      <a:pt x="730" y="823"/>
                      <a:pt x="592" y="823"/>
                    </a:cubicBezTo>
                    <a:cubicBezTo>
                      <a:pt x="642" y="747"/>
                      <a:pt x="692" y="672"/>
                      <a:pt x="743" y="597"/>
                    </a:cubicBezTo>
                    <a:cubicBezTo>
                      <a:pt x="780" y="534"/>
                      <a:pt x="818" y="458"/>
                      <a:pt x="856" y="383"/>
                    </a:cubicBezTo>
                    <a:cubicBezTo>
                      <a:pt x="894" y="307"/>
                      <a:pt x="919" y="219"/>
                      <a:pt x="906" y="131"/>
                    </a:cubicBezTo>
                    <a:cubicBezTo>
                      <a:pt x="906" y="68"/>
                      <a:pt x="856" y="18"/>
                      <a:pt x="806" y="6"/>
                    </a:cubicBezTo>
                    <a:cubicBezTo>
                      <a:pt x="789" y="2"/>
                      <a:pt x="773" y="1"/>
                      <a:pt x="758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49"/>
              <p:cNvSpPr/>
              <p:nvPr/>
            </p:nvSpPr>
            <p:spPr>
              <a:xfrm>
                <a:off x="4573275" y="3017175"/>
                <a:ext cx="20150" cy="30625"/>
              </a:xfrm>
              <a:custGeom>
                <a:rect b="b" l="l" r="r" t="t"/>
                <a:pathLst>
                  <a:path extrusionOk="0" h="1225" w="806">
                    <a:moveTo>
                      <a:pt x="453" y="1"/>
                    </a:moveTo>
                    <a:cubicBezTo>
                      <a:pt x="416" y="114"/>
                      <a:pt x="403" y="240"/>
                      <a:pt x="390" y="353"/>
                    </a:cubicBezTo>
                    <a:cubicBezTo>
                      <a:pt x="378" y="466"/>
                      <a:pt x="353" y="592"/>
                      <a:pt x="340" y="730"/>
                    </a:cubicBezTo>
                    <a:cubicBezTo>
                      <a:pt x="328" y="806"/>
                      <a:pt x="302" y="869"/>
                      <a:pt x="290" y="944"/>
                    </a:cubicBezTo>
                    <a:cubicBezTo>
                      <a:pt x="277" y="1020"/>
                      <a:pt x="252" y="1108"/>
                      <a:pt x="202" y="1133"/>
                    </a:cubicBezTo>
                    <a:cubicBezTo>
                      <a:pt x="191" y="1141"/>
                      <a:pt x="180" y="1144"/>
                      <a:pt x="169" y="1144"/>
                    </a:cubicBezTo>
                    <a:cubicBezTo>
                      <a:pt x="128" y="1144"/>
                      <a:pt x="89" y="1094"/>
                      <a:pt x="89" y="1045"/>
                    </a:cubicBezTo>
                    <a:cubicBezTo>
                      <a:pt x="76" y="969"/>
                      <a:pt x="76" y="894"/>
                      <a:pt x="89" y="818"/>
                    </a:cubicBezTo>
                    <a:lnTo>
                      <a:pt x="89" y="441"/>
                    </a:lnTo>
                    <a:cubicBezTo>
                      <a:pt x="89" y="328"/>
                      <a:pt x="89" y="202"/>
                      <a:pt x="76" y="89"/>
                    </a:cubicBezTo>
                    <a:cubicBezTo>
                      <a:pt x="51" y="202"/>
                      <a:pt x="38" y="328"/>
                      <a:pt x="38" y="441"/>
                    </a:cubicBezTo>
                    <a:cubicBezTo>
                      <a:pt x="38" y="554"/>
                      <a:pt x="26" y="693"/>
                      <a:pt x="13" y="818"/>
                    </a:cubicBezTo>
                    <a:cubicBezTo>
                      <a:pt x="13" y="906"/>
                      <a:pt x="1" y="982"/>
                      <a:pt x="13" y="1070"/>
                    </a:cubicBezTo>
                    <a:cubicBezTo>
                      <a:pt x="26" y="1108"/>
                      <a:pt x="38" y="1158"/>
                      <a:pt x="76" y="1183"/>
                    </a:cubicBezTo>
                    <a:cubicBezTo>
                      <a:pt x="106" y="1212"/>
                      <a:pt x="139" y="1225"/>
                      <a:pt x="172" y="1225"/>
                    </a:cubicBezTo>
                    <a:cubicBezTo>
                      <a:pt x="196" y="1225"/>
                      <a:pt x="219" y="1219"/>
                      <a:pt x="240" y="1208"/>
                    </a:cubicBezTo>
                    <a:cubicBezTo>
                      <a:pt x="302" y="1145"/>
                      <a:pt x="353" y="1057"/>
                      <a:pt x="365" y="969"/>
                    </a:cubicBezTo>
                    <a:cubicBezTo>
                      <a:pt x="365" y="932"/>
                      <a:pt x="378" y="906"/>
                      <a:pt x="378" y="869"/>
                    </a:cubicBezTo>
                    <a:lnTo>
                      <a:pt x="378" y="881"/>
                    </a:lnTo>
                    <a:cubicBezTo>
                      <a:pt x="390" y="932"/>
                      <a:pt x="403" y="969"/>
                      <a:pt x="428" y="1007"/>
                    </a:cubicBezTo>
                    <a:cubicBezTo>
                      <a:pt x="453" y="1032"/>
                      <a:pt x="491" y="1045"/>
                      <a:pt x="516" y="1045"/>
                    </a:cubicBezTo>
                    <a:cubicBezTo>
                      <a:pt x="554" y="1045"/>
                      <a:pt x="579" y="1032"/>
                      <a:pt x="604" y="994"/>
                    </a:cubicBezTo>
                    <a:cubicBezTo>
                      <a:pt x="629" y="957"/>
                      <a:pt x="655" y="906"/>
                      <a:pt x="667" y="869"/>
                    </a:cubicBezTo>
                    <a:cubicBezTo>
                      <a:pt x="768" y="642"/>
                      <a:pt x="805" y="391"/>
                      <a:pt x="780" y="152"/>
                    </a:cubicBezTo>
                    <a:lnTo>
                      <a:pt x="780" y="152"/>
                    </a:lnTo>
                    <a:cubicBezTo>
                      <a:pt x="743" y="391"/>
                      <a:pt x="680" y="617"/>
                      <a:pt x="604" y="831"/>
                    </a:cubicBezTo>
                    <a:cubicBezTo>
                      <a:pt x="592" y="881"/>
                      <a:pt x="567" y="919"/>
                      <a:pt x="541" y="957"/>
                    </a:cubicBezTo>
                    <a:cubicBezTo>
                      <a:pt x="535" y="969"/>
                      <a:pt x="526" y="976"/>
                      <a:pt x="515" y="976"/>
                    </a:cubicBezTo>
                    <a:cubicBezTo>
                      <a:pt x="504" y="976"/>
                      <a:pt x="491" y="969"/>
                      <a:pt x="478" y="957"/>
                    </a:cubicBezTo>
                    <a:cubicBezTo>
                      <a:pt x="441" y="906"/>
                      <a:pt x="416" y="831"/>
                      <a:pt x="416" y="768"/>
                    </a:cubicBezTo>
                    <a:cubicBezTo>
                      <a:pt x="416" y="718"/>
                      <a:pt x="416" y="667"/>
                      <a:pt x="416" y="630"/>
                    </a:cubicBezTo>
                    <a:cubicBezTo>
                      <a:pt x="428" y="529"/>
                      <a:pt x="441" y="441"/>
                      <a:pt x="441" y="366"/>
                    </a:cubicBezTo>
                    <a:cubicBezTo>
                      <a:pt x="453" y="240"/>
                      <a:pt x="466" y="127"/>
                      <a:pt x="453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49"/>
              <p:cNvSpPr/>
              <p:nvPr/>
            </p:nvSpPr>
            <p:spPr>
              <a:xfrm>
                <a:off x="4170250" y="3031400"/>
                <a:ext cx="354650" cy="264975"/>
              </a:xfrm>
              <a:custGeom>
                <a:rect b="b" l="l" r="r" t="t"/>
                <a:pathLst>
                  <a:path extrusionOk="0" h="10599" w="14186">
                    <a:moveTo>
                      <a:pt x="3287" y="1"/>
                    </a:moveTo>
                    <a:cubicBezTo>
                      <a:pt x="2677" y="1"/>
                      <a:pt x="1729" y="146"/>
                      <a:pt x="604" y="815"/>
                    </a:cubicBezTo>
                    <a:lnTo>
                      <a:pt x="1" y="7744"/>
                    </a:lnTo>
                    <a:cubicBezTo>
                      <a:pt x="139" y="7580"/>
                      <a:pt x="315" y="7392"/>
                      <a:pt x="491" y="7191"/>
                    </a:cubicBezTo>
                    <a:cubicBezTo>
                      <a:pt x="667" y="6989"/>
                      <a:pt x="818" y="6801"/>
                      <a:pt x="969" y="6637"/>
                    </a:cubicBezTo>
                    <a:lnTo>
                      <a:pt x="1044" y="6549"/>
                    </a:lnTo>
                    <a:cubicBezTo>
                      <a:pt x="1246" y="6310"/>
                      <a:pt x="1459" y="6084"/>
                      <a:pt x="1686" y="5870"/>
                    </a:cubicBezTo>
                    <a:lnTo>
                      <a:pt x="1686" y="5870"/>
                    </a:lnTo>
                    <a:cubicBezTo>
                      <a:pt x="1485" y="6147"/>
                      <a:pt x="1283" y="6398"/>
                      <a:pt x="1057" y="6650"/>
                    </a:cubicBezTo>
                    <a:lnTo>
                      <a:pt x="1120" y="8536"/>
                    </a:lnTo>
                    <a:lnTo>
                      <a:pt x="9080" y="10598"/>
                    </a:lnTo>
                    <a:lnTo>
                      <a:pt x="9872" y="7342"/>
                    </a:lnTo>
                    <a:lnTo>
                      <a:pt x="9872" y="7354"/>
                    </a:lnTo>
                    <a:cubicBezTo>
                      <a:pt x="9897" y="7228"/>
                      <a:pt x="9922" y="7090"/>
                      <a:pt x="9947" y="6939"/>
                    </a:cubicBezTo>
                    <a:cubicBezTo>
                      <a:pt x="10023" y="6449"/>
                      <a:pt x="10086" y="5996"/>
                      <a:pt x="10136" y="5669"/>
                    </a:cubicBezTo>
                    <a:cubicBezTo>
                      <a:pt x="10149" y="5518"/>
                      <a:pt x="10174" y="5392"/>
                      <a:pt x="10186" y="5292"/>
                    </a:cubicBezTo>
                    <a:cubicBezTo>
                      <a:pt x="10186" y="5242"/>
                      <a:pt x="10199" y="5191"/>
                      <a:pt x="10211" y="5141"/>
                    </a:cubicBezTo>
                    <a:cubicBezTo>
                      <a:pt x="10211" y="5191"/>
                      <a:pt x="10211" y="5242"/>
                      <a:pt x="10211" y="5292"/>
                    </a:cubicBezTo>
                    <a:cubicBezTo>
                      <a:pt x="10211" y="5380"/>
                      <a:pt x="10199" y="5518"/>
                      <a:pt x="10186" y="5682"/>
                    </a:cubicBezTo>
                    <a:cubicBezTo>
                      <a:pt x="10149" y="6009"/>
                      <a:pt x="10098" y="6461"/>
                      <a:pt x="10023" y="6952"/>
                    </a:cubicBezTo>
                    <a:cubicBezTo>
                      <a:pt x="9998" y="7128"/>
                      <a:pt x="9960" y="7291"/>
                      <a:pt x="9935" y="7455"/>
                    </a:cubicBezTo>
                    <a:lnTo>
                      <a:pt x="11004" y="9228"/>
                    </a:lnTo>
                    <a:lnTo>
                      <a:pt x="11607" y="8750"/>
                    </a:lnTo>
                    <a:lnTo>
                      <a:pt x="13997" y="6889"/>
                    </a:lnTo>
                    <a:lnTo>
                      <a:pt x="14185" y="6725"/>
                    </a:lnTo>
                    <a:cubicBezTo>
                      <a:pt x="14185" y="6725"/>
                      <a:pt x="12965" y="4776"/>
                      <a:pt x="11834" y="2928"/>
                    </a:cubicBezTo>
                    <a:cubicBezTo>
                      <a:pt x="10815" y="1255"/>
                      <a:pt x="9105" y="677"/>
                      <a:pt x="8275" y="488"/>
                    </a:cubicBezTo>
                    <a:lnTo>
                      <a:pt x="8137" y="1582"/>
                    </a:lnTo>
                    <a:cubicBezTo>
                      <a:pt x="8033" y="2409"/>
                      <a:pt x="7301" y="2994"/>
                      <a:pt x="6447" y="2994"/>
                    </a:cubicBezTo>
                    <a:cubicBezTo>
                      <a:pt x="6366" y="2994"/>
                      <a:pt x="6283" y="2989"/>
                      <a:pt x="6200" y="2978"/>
                    </a:cubicBezTo>
                    <a:cubicBezTo>
                      <a:pt x="5232" y="2852"/>
                      <a:pt x="4515" y="2010"/>
                      <a:pt x="4628" y="1092"/>
                    </a:cubicBezTo>
                    <a:cubicBezTo>
                      <a:pt x="4653" y="765"/>
                      <a:pt x="4691" y="438"/>
                      <a:pt x="4716" y="136"/>
                    </a:cubicBezTo>
                    <a:lnTo>
                      <a:pt x="4025" y="86"/>
                    </a:lnTo>
                    <a:cubicBezTo>
                      <a:pt x="4025" y="86"/>
                      <a:pt x="3755" y="1"/>
                      <a:pt x="3287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49"/>
              <p:cNvSpPr/>
              <p:nvPr/>
            </p:nvSpPr>
            <p:spPr>
              <a:xfrm>
                <a:off x="4531475" y="3218375"/>
                <a:ext cx="7875" cy="31475"/>
              </a:xfrm>
              <a:custGeom>
                <a:rect b="b" l="l" r="r" t="t"/>
                <a:pathLst>
                  <a:path extrusionOk="0" h="1259" w="315">
                    <a:moveTo>
                      <a:pt x="0" y="1"/>
                    </a:moveTo>
                    <a:lnTo>
                      <a:pt x="0" y="39"/>
                    </a:lnTo>
                    <a:cubicBezTo>
                      <a:pt x="0" y="240"/>
                      <a:pt x="38" y="441"/>
                      <a:pt x="88" y="642"/>
                    </a:cubicBezTo>
                    <a:cubicBezTo>
                      <a:pt x="126" y="856"/>
                      <a:pt x="201" y="1070"/>
                      <a:pt x="315" y="1258"/>
                    </a:cubicBezTo>
                    <a:cubicBezTo>
                      <a:pt x="277" y="1045"/>
                      <a:pt x="214" y="843"/>
                      <a:pt x="151" y="630"/>
                    </a:cubicBezTo>
                    <a:cubicBezTo>
                      <a:pt x="76" y="303"/>
                      <a:pt x="25" y="26"/>
                      <a:pt x="0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49"/>
              <p:cNvSpPr/>
              <p:nvPr/>
            </p:nvSpPr>
            <p:spPr>
              <a:xfrm>
                <a:off x="4169625" y="3178450"/>
                <a:ext cx="42475" cy="49400"/>
              </a:xfrm>
              <a:custGeom>
                <a:rect b="b" l="l" r="r" t="t"/>
                <a:pathLst>
                  <a:path extrusionOk="0" h="1976" w="1699">
                    <a:moveTo>
                      <a:pt x="1698" y="1"/>
                    </a:moveTo>
                    <a:lnTo>
                      <a:pt x="1698" y="1"/>
                    </a:lnTo>
                    <a:cubicBezTo>
                      <a:pt x="1472" y="215"/>
                      <a:pt x="1258" y="441"/>
                      <a:pt x="1057" y="680"/>
                    </a:cubicBezTo>
                    <a:lnTo>
                      <a:pt x="981" y="768"/>
                    </a:lnTo>
                    <a:cubicBezTo>
                      <a:pt x="831" y="931"/>
                      <a:pt x="667" y="1107"/>
                      <a:pt x="491" y="1309"/>
                    </a:cubicBezTo>
                    <a:cubicBezTo>
                      <a:pt x="328" y="1497"/>
                      <a:pt x="151" y="1698"/>
                      <a:pt x="1" y="1874"/>
                    </a:cubicBezTo>
                    <a:lnTo>
                      <a:pt x="1" y="1975"/>
                    </a:lnTo>
                    <a:cubicBezTo>
                      <a:pt x="151" y="1786"/>
                      <a:pt x="353" y="1585"/>
                      <a:pt x="554" y="1346"/>
                    </a:cubicBezTo>
                    <a:cubicBezTo>
                      <a:pt x="743" y="1120"/>
                      <a:pt x="919" y="944"/>
                      <a:pt x="1069" y="768"/>
                    </a:cubicBezTo>
                    <a:cubicBezTo>
                      <a:pt x="1283" y="529"/>
                      <a:pt x="1497" y="265"/>
                      <a:pt x="1698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49"/>
              <p:cNvSpPr/>
              <p:nvPr/>
            </p:nvSpPr>
            <p:spPr>
              <a:xfrm>
                <a:off x="4411075" y="3159900"/>
                <a:ext cx="14800" cy="89625"/>
              </a:xfrm>
              <a:custGeom>
                <a:rect b="b" l="l" r="r" t="t"/>
                <a:pathLst>
                  <a:path extrusionOk="0" h="3585" w="592">
                    <a:moveTo>
                      <a:pt x="591" y="1"/>
                    </a:moveTo>
                    <a:cubicBezTo>
                      <a:pt x="566" y="51"/>
                      <a:pt x="566" y="102"/>
                      <a:pt x="553" y="139"/>
                    </a:cubicBezTo>
                    <a:cubicBezTo>
                      <a:pt x="541" y="252"/>
                      <a:pt x="528" y="378"/>
                      <a:pt x="503" y="529"/>
                    </a:cubicBezTo>
                    <a:cubicBezTo>
                      <a:pt x="465" y="856"/>
                      <a:pt x="402" y="1309"/>
                      <a:pt x="327" y="1799"/>
                    </a:cubicBezTo>
                    <a:cubicBezTo>
                      <a:pt x="302" y="1950"/>
                      <a:pt x="277" y="2088"/>
                      <a:pt x="252" y="2214"/>
                    </a:cubicBezTo>
                    <a:cubicBezTo>
                      <a:pt x="201" y="2541"/>
                      <a:pt x="138" y="2830"/>
                      <a:pt x="101" y="3069"/>
                    </a:cubicBezTo>
                    <a:lnTo>
                      <a:pt x="13" y="3446"/>
                    </a:lnTo>
                    <a:cubicBezTo>
                      <a:pt x="0" y="3497"/>
                      <a:pt x="0" y="3534"/>
                      <a:pt x="0" y="3585"/>
                    </a:cubicBezTo>
                    <a:cubicBezTo>
                      <a:pt x="13" y="3547"/>
                      <a:pt x="38" y="3497"/>
                      <a:pt x="38" y="3459"/>
                    </a:cubicBezTo>
                    <a:cubicBezTo>
                      <a:pt x="63" y="3358"/>
                      <a:pt x="101" y="3233"/>
                      <a:pt x="138" y="3069"/>
                    </a:cubicBezTo>
                    <a:cubicBezTo>
                      <a:pt x="189" y="2868"/>
                      <a:pt x="239" y="2604"/>
                      <a:pt x="289" y="2302"/>
                    </a:cubicBezTo>
                    <a:cubicBezTo>
                      <a:pt x="327" y="2151"/>
                      <a:pt x="352" y="1988"/>
                      <a:pt x="377" y="1812"/>
                    </a:cubicBezTo>
                    <a:cubicBezTo>
                      <a:pt x="478" y="1321"/>
                      <a:pt x="528" y="869"/>
                      <a:pt x="553" y="542"/>
                    </a:cubicBezTo>
                    <a:cubicBezTo>
                      <a:pt x="566" y="378"/>
                      <a:pt x="578" y="240"/>
                      <a:pt x="591" y="152"/>
                    </a:cubicBezTo>
                    <a:cubicBezTo>
                      <a:pt x="591" y="102"/>
                      <a:pt x="591" y="51"/>
                      <a:pt x="59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49"/>
              <p:cNvSpPr/>
              <p:nvPr/>
            </p:nvSpPr>
            <p:spPr>
              <a:xfrm>
                <a:off x="4208600" y="2806650"/>
                <a:ext cx="128300" cy="223450"/>
              </a:xfrm>
              <a:custGeom>
                <a:rect b="b" l="l" r="r" t="t"/>
                <a:pathLst>
                  <a:path extrusionOk="0" h="8938" w="5132">
                    <a:moveTo>
                      <a:pt x="4053" y="0"/>
                    </a:moveTo>
                    <a:cubicBezTo>
                      <a:pt x="3528" y="0"/>
                      <a:pt x="2983" y="128"/>
                      <a:pt x="2667" y="311"/>
                    </a:cubicBezTo>
                    <a:cubicBezTo>
                      <a:pt x="2025" y="701"/>
                      <a:pt x="1585" y="1342"/>
                      <a:pt x="1447" y="2072"/>
                    </a:cubicBezTo>
                    <a:cubicBezTo>
                      <a:pt x="1359" y="2550"/>
                      <a:pt x="1372" y="3103"/>
                      <a:pt x="1057" y="3455"/>
                    </a:cubicBezTo>
                    <a:cubicBezTo>
                      <a:pt x="831" y="3732"/>
                      <a:pt x="466" y="3820"/>
                      <a:pt x="240" y="4096"/>
                    </a:cubicBezTo>
                    <a:cubicBezTo>
                      <a:pt x="26" y="4373"/>
                      <a:pt x="1" y="4800"/>
                      <a:pt x="89" y="5153"/>
                    </a:cubicBezTo>
                    <a:cubicBezTo>
                      <a:pt x="227" y="5844"/>
                      <a:pt x="705" y="6423"/>
                      <a:pt x="1359" y="6699"/>
                    </a:cubicBezTo>
                    <a:cubicBezTo>
                      <a:pt x="1623" y="6800"/>
                      <a:pt x="1208" y="7592"/>
                      <a:pt x="1447" y="7768"/>
                    </a:cubicBezTo>
                    <a:cubicBezTo>
                      <a:pt x="1736" y="7969"/>
                      <a:pt x="2541" y="8284"/>
                      <a:pt x="2755" y="8573"/>
                    </a:cubicBezTo>
                    <a:cubicBezTo>
                      <a:pt x="2868" y="8736"/>
                      <a:pt x="3019" y="8862"/>
                      <a:pt x="3207" y="8938"/>
                    </a:cubicBezTo>
                    <a:cubicBezTo>
                      <a:pt x="3245" y="8460"/>
                      <a:pt x="3283" y="8120"/>
                      <a:pt x="3283" y="8120"/>
                    </a:cubicBezTo>
                    <a:cubicBezTo>
                      <a:pt x="3283" y="8120"/>
                      <a:pt x="2063" y="7781"/>
                      <a:pt x="1988" y="6146"/>
                    </a:cubicBezTo>
                    <a:cubicBezTo>
                      <a:pt x="1950" y="5203"/>
                      <a:pt x="2164" y="3543"/>
                      <a:pt x="2352" y="2374"/>
                    </a:cubicBezTo>
                    <a:cubicBezTo>
                      <a:pt x="2227" y="2210"/>
                      <a:pt x="2164" y="1996"/>
                      <a:pt x="2189" y="1795"/>
                    </a:cubicBezTo>
                    <a:cubicBezTo>
                      <a:pt x="2242" y="909"/>
                      <a:pt x="2985" y="262"/>
                      <a:pt x="3816" y="262"/>
                    </a:cubicBezTo>
                    <a:cubicBezTo>
                      <a:pt x="3976" y="262"/>
                      <a:pt x="4139" y="286"/>
                      <a:pt x="4301" y="336"/>
                    </a:cubicBezTo>
                    <a:lnTo>
                      <a:pt x="4591" y="399"/>
                    </a:lnTo>
                    <a:cubicBezTo>
                      <a:pt x="4767" y="336"/>
                      <a:pt x="4955" y="299"/>
                      <a:pt x="5131" y="274"/>
                    </a:cubicBezTo>
                    <a:cubicBezTo>
                      <a:pt x="4866" y="80"/>
                      <a:pt x="4466" y="0"/>
                      <a:pt x="405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49"/>
              <p:cNvSpPr/>
              <p:nvPr/>
            </p:nvSpPr>
            <p:spPr>
              <a:xfrm>
                <a:off x="4283125" y="3001775"/>
                <a:ext cx="96200" cy="104800"/>
              </a:xfrm>
              <a:custGeom>
                <a:rect b="b" l="l" r="r" t="t"/>
                <a:pathLst>
                  <a:path extrusionOk="0" h="4192" w="3848">
                    <a:moveTo>
                      <a:pt x="2502" y="1"/>
                    </a:moveTo>
                    <a:cubicBezTo>
                      <a:pt x="2427" y="108"/>
                      <a:pt x="1938" y="768"/>
                      <a:pt x="870" y="768"/>
                    </a:cubicBezTo>
                    <a:cubicBezTo>
                      <a:pt x="689" y="768"/>
                      <a:pt x="492" y="749"/>
                      <a:pt x="277" y="705"/>
                    </a:cubicBezTo>
                    <a:lnTo>
                      <a:pt x="302" y="328"/>
                    </a:lnTo>
                    <a:lnTo>
                      <a:pt x="302" y="328"/>
                    </a:lnTo>
                    <a:cubicBezTo>
                      <a:pt x="302" y="328"/>
                      <a:pt x="264" y="668"/>
                      <a:pt x="214" y="1133"/>
                    </a:cubicBezTo>
                    <a:cubicBezTo>
                      <a:pt x="214" y="1195"/>
                      <a:pt x="201" y="1271"/>
                      <a:pt x="201" y="1334"/>
                    </a:cubicBezTo>
                    <a:cubicBezTo>
                      <a:pt x="176" y="1636"/>
                      <a:pt x="138" y="1962"/>
                      <a:pt x="101" y="2289"/>
                    </a:cubicBezTo>
                    <a:cubicBezTo>
                      <a:pt x="0" y="3195"/>
                      <a:pt x="704" y="4037"/>
                      <a:pt x="1673" y="4176"/>
                    </a:cubicBezTo>
                    <a:cubicBezTo>
                      <a:pt x="1757" y="4187"/>
                      <a:pt x="1840" y="4192"/>
                      <a:pt x="1922" y="4192"/>
                    </a:cubicBezTo>
                    <a:cubicBezTo>
                      <a:pt x="2784" y="4192"/>
                      <a:pt x="3506" y="3606"/>
                      <a:pt x="3609" y="2780"/>
                    </a:cubicBezTo>
                    <a:lnTo>
                      <a:pt x="3747" y="1686"/>
                    </a:lnTo>
                    <a:lnTo>
                      <a:pt x="3823" y="1019"/>
                    </a:lnTo>
                    <a:lnTo>
                      <a:pt x="3848" y="906"/>
                    </a:lnTo>
                    <a:cubicBezTo>
                      <a:pt x="3521" y="906"/>
                      <a:pt x="3194" y="793"/>
                      <a:pt x="2930" y="592"/>
                    </a:cubicBezTo>
                    <a:cubicBezTo>
                      <a:pt x="2741" y="441"/>
                      <a:pt x="2591" y="240"/>
                      <a:pt x="2502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49"/>
              <p:cNvSpPr/>
              <p:nvPr/>
            </p:nvSpPr>
            <p:spPr>
              <a:xfrm>
                <a:off x="4257325" y="2862525"/>
                <a:ext cx="107875" cy="148025"/>
              </a:xfrm>
              <a:custGeom>
                <a:rect b="b" l="l" r="r" t="t"/>
                <a:pathLst>
                  <a:path extrusionOk="0" h="5921" w="4315">
                    <a:moveTo>
                      <a:pt x="1887" y="0"/>
                    </a:moveTo>
                    <a:lnTo>
                      <a:pt x="1887" y="0"/>
                    </a:lnTo>
                    <a:cubicBezTo>
                      <a:pt x="1881" y="15"/>
                      <a:pt x="1875" y="31"/>
                      <a:pt x="1871" y="46"/>
                    </a:cubicBezTo>
                    <a:lnTo>
                      <a:pt x="1871" y="46"/>
                    </a:lnTo>
                    <a:lnTo>
                      <a:pt x="1887" y="0"/>
                    </a:lnTo>
                    <a:close/>
                    <a:moveTo>
                      <a:pt x="995" y="901"/>
                    </a:moveTo>
                    <a:cubicBezTo>
                      <a:pt x="1034" y="901"/>
                      <a:pt x="1076" y="902"/>
                      <a:pt x="1120" y="906"/>
                    </a:cubicBezTo>
                    <a:cubicBezTo>
                      <a:pt x="1296" y="931"/>
                      <a:pt x="1434" y="968"/>
                      <a:pt x="1422" y="1006"/>
                    </a:cubicBezTo>
                    <a:cubicBezTo>
                      <a:pt x="1422" y="1045"/>
                      <a:pt x="1341" y="1061"/>
                      <a:pt x="1225" y="1061"/>
                    </a:cubicBezTo>
                    <a:cubicBezTo>
                      <a:pt x="1189" y="1061"/>
                      <a:pt x="1149" y="1059"/>
                      <a:pt x="1108" y="1056"/>
                    </a:cubicBezTo>
                    <a:cubicBezTo>
                      <a:pt x="944" y="1031"/>
                      <a:pt x="793" y="981"/>
                      <a:pt x="793" y="943"/>
                    </a:cubicBezTo>
                    <a:cubicBezTo>
                      <a:pt x="793" y="915"/>
                      <a:pt x="878" y="901"/>
                      <a:pt x="995" y="901"/>
                    </a:cubicBezTo>
                    <a:close/>
                    <a:moveTo>
                      <a:pt x="3129" y="1070"/>
                    </a:moveTo>
                    <a:cubicBezTo>
                      <a:pt x="3307" y="1070"/>
                      <a:pt x="3482" y="1136"/>
                      <a:pt x="3623" y="1258"/>
                    </a:cubicBezTo>
                    <a:cubicBezTo>
                      <a:pt x="3685" y="1321"/>
                      <a:pt x="3698" y="1383"/>
                      <a:pt x="3685" y="1396"/>
                    </a:cubicBezTo>
                    <a:cubicBezTo>
                      <a:pt x="3684" y="1398"/>
                      <a:pt x="3682" y="1398"/>
                      <a:pt x="3679" y="1398"/>
                    </a:cubicBezTo>
                    <a:cubicBezTo>
                      <a:pt x="3662" y="1398"/>
                      <a:pt x="3625" y="1366"/>
                      <a:pt x="3560" y="1333"/>
                    </a:cubicBezTo>
                    <a:cubicBezTo>
                      <a:pt x="3459" y="1295"/>
                      <a:pt x="3371" y="1258"/>
                      <a:pt x="3270" y="1233"/>
                    </a:cubicBezTo>
                    <a:cubicBezTo>
                      <a:pt x="3157" y="1207"/>
                      <a:pt x="3057" y="1195"/>
                      <a:pt x="2956" y="1195"/>
                    </a:cubicBezTo>
                    <a:cubicBezTo>
                      <a:pt x="2868" y="1195"/>
                      <a:pt x="2818" y="1195"/>
                      <a:pt x="2805" y="1182"/>
                    </a:cubicBezTo>
                    <a:cubicBezTo>
                      <a:pt x="2793" y="1170"/>
                      <a:pt x="2843" y="1119"/>
                      <a:pt x="2943" y="1094"/>
                    </a:cubicBezTo>
                    <a:cubicBezTo>
                      <a:pt x="3005" y="1078"/>
                      <a:pt x="3067" y="1070"/>
                      <a:pt x="3129" y="1070"/>
                    </a:cubicBezTo>
                    <a:close/>
                    <a:moveTo>
                      <a:pt x="822" y="1213"/>
                    </a:moveTo>
                    <a:cubicBezTo>
                      <a:pt x="957" y="1213"/>
                      <a:pt x="1092" y="1262"/>
                      <a:pt x="1196" y="1358"/>
                    </a:cubicBezTo>
                    <a:cubicBezTo>
                      <a:pt x="1271" y="1421"/>
                      <a:pt x="1284" y="1471"/>
                      <a:pt x="1271" y="1471"/>
                    </a:cubicBezTo>
                    <a:cubicBezTo>
                      <a:pt x="1270" y="1472"/>
                      <a:pt x="1269" y="1472"/>
                      <a:pt x="1268" y="1472"/>
                    </a:cubicBezTo>
                    <a:cubicBezTo>
                      <a:pt x="1241" y="1472"/>
                      <a:pt x="1083" y="1370"/>
                      <a:pt x="869" y="1346"/>
                    </a:cubicBezTo>
                    <a:cubicBezTo>
                      <a:pt x="854" y="1345"/>
                      <a:pt x="840" y="1344"/>
                      <a:pt x="826" y="1344"/>
                    </a:cubicBezTo>
                    <a:cubicBezTo>
                      <a:pt x="658" y="1344"/>
                      <a:pt x="520" y="1401"/>
                      <a:pt x="470" y="1401"/>
                    </a:cubicBezTo>
                    <a:cubicBezTo>
                      <a:pt x="462" y="1401"/>
                      <a:pt x="457" y="1399"/>
                      <a:pt x="454" y="1396"/>
                    </a:cubicBezTo>
                    <a:lnTo>
                      <a:pt x="466" y="1396"/>
                    </a:lnTo>
                    <a:cubicBezTo>
                      <a:pt x="454" y="1383"/>
                      <a:pt x="479" y="1333"/>
                      <a:pt x="554" y="1283"/>
                    </a:cubicBezTo>
                    <a:cubicBezTo>
                      <a:pt x="637" y="1237"/>
                      <a:pt x="729" y="1213"/>
                      <a:pt x="822" y="1213"/>
                    </a:cubicBezTo>
                    <a:close/>
                    <a:moveTo>
                      <a:pt x="3124" y="1556"/>
                    </a:moveTo>
                    <a:cubicBezTo>
                      <a:pt x="3144" y="1556"/>
                      <a:pt x="3163" y="1557"/>
                      <a:pt x="3182" y="1559"/>
                    </a:cubicBezTo>
                    <a:cubicBezTo>
                      <a:pt x="3296" y="1572"/>
                      <a:pt x="3409" y="1622"/>
                      <a:pt x="3497" y="1698"/>
                    </a:cubicBezTo>
                    <a:cubicBezTo>
                      <a:pt x="3560" y="1761"/>
                      <a:pt x="3585" y="1811"/>
                      <a:pt x="3572" y="1811"/>
                    </a:cubicBezTo>
                    <a:cubicBezTo>
                      <a:pt x="3572" y="1812"/>
                      <a:pt x="3570" y="1812"/>
                      <a:pt x="3569" y="1812"/>
                    </a:cubicBezTo>
                    <a:cubicBezTo>
                      <a:pt x="3542" y="1812"/>
                      <a:pt x="3384" y="1709"/>
                      <a:pt x="3170" y="1685"/>
                    </a:cubicBezTo>
                    <a:cubicBezTo>
                      <a:pt x="3146" y="1682"/>
                      <a:pt x="3122" y="1681"/>
                      <a:pt x="3099" y="1681"/>
                    </a:cubicBezTo>
                    <a:cubicBezTo>
                      <a:pt x="2941" y="1681"/>
                      <a:pt x="2814" y="1740"/>
                      <a:pt x="2769" y="1740"/>
                    </a:cubicBezTo>
                    <a:cubicBezTo>
                      <a:pt x="2762" y="1740"/>
                      <a:pt x="2758" y="1738"/>
                      <a:pt x="2755" y="1736"/>
                    </a:cubicBezTo>
                    <a:cubicBezTo>
                      <a:pt x="2730" y="1698"/>
                      <a:pt x="2780" y="1673"/>
                      <a:pt x="2855" y="1622"/>
                    </a:cubicBezTo>
                    <a:cubicBezTo>
                      <a:pt x="2939" y="1581"/>
                      <a:pt x="3031" y="1556"/>
                      <a:pt x="3124" y="1556"/>
                    </a:cubicBezTo>
                    <a:close/>
                    <a:moveTo>
                      <a:pt x="904" y="1454"/>
                    </a:moveTo>
                    <a:cubicBezTo>
                      <a:pt x="917" y="1454"/>
                      <a:pt x="931" y="1456"/>
                      <a:pt x="944" y="1459"/>
                    </a:cubicBezTo>
                    <a:cubicBezTo>
                      <a:pt x="1057" y="1471"/>
                      <a:pt x="1133" y="1572"/>
                      <a:pt x="1120" y="1685"/>
                    </a:cubicBezTo>
                    <a:cubicBezTo>
                      <a:pt x="1098" y="1784"/>
                      <a:pt x="1019" y="1854"/>
                      <a:pt x="925" y="1854"/>
                    </a:cubicBezTo>
                    <a:cubicBezTo>
                      <a:pt x="910" y="1854"/>
                      <a:pt x="896" y="1852"/>
                      <a:pt x="881" y="1849"/>
                    </a:cubicBezTo>
                    <a:lnTo>
                      <a:pt x="894" y="1849"/>
                    </a:lnTo>
                    <a:cubicBezTo>
                      <a:pt x="781" y="1824"/>
                      <a:pt x="693" y="1723"/>
                      <a:pt x="718" y="1610"/>
                    </a:cubicBezTo>
                    <a:cubicBezTo>
                      <a:pt x="729" y="1522"/>
                      <a:pt x="815" y="1454"/>
                      <a:pt x="904" y="1454"/>
                    </a:cubicBezTo>
                    <a:close/>
                    <a:moveTo>
                      <a:pt x="3126" y="1768"/>
                    </a:moveTo>
                    <a:cubicBezTo>
                      <a:pt x="3140" y="1768"/>
                      <a:pt x="3155" y="1770"/>
                      <a:pt x="3170" y="1773"/>
                    </a:cubicBezTo>
                    <a:cubicBezTo>
                      <a:pt x="3283" y="1786"/>
                      <a:pt x="3358" y="1886"/>
                      <a:pt x="3346" y="2000"/>
                    </a:cubicBezTo>
                    <a:cubicBezTo>
                      <a:pt x="3324" y="2096"/>
                      <a:pt x="3248" y="2156"/>
                      <a:pt x="3156" y="2156"/>
                    </a:cubicBezTo>
                    <a:cubicBezTo>
                      <a:pt x="3140" y="2156"/>
                      <a:pt x="3124" y="2154"/>
                      <a:pt x="3107" y="2150"/>
                    </a:cubicBezTo>
                    <a:cubicBezTo>
                      <a:pt x="2994" y="2138"/>
                      <a:pt x="2918" y="2037"/>
                      <a:pt x="2931" y="1924"/>
                    </a:cubicBezTo>
                    <a:cubicBezTo>
                      <a:pt x="2953" y="1837"/>
                      <a:pt x="3031" y="1768"/>
                      <a:pt x="3126" y="1768"/>
                    </a:cubicBezTo>
                    <a:close/>
                    <a:moveTo>
                      <a:pt x="2087" y="1446"/>
                    </a:moveTo>
                    <a:cubicBezTo>
                      <a:pt x="2088" y="1446"/>
                      <a:pt x="2088" y="1446"/>
                      <a:pt x="2088" y="1446"/>
                    </a:cubicBezTo>
                    <a:cubicBezTo>
                      <a:pt x="2114" y="1459"/>
                      <a:pt x="1887" y="1949"/>
                      <a:pt x="1585" y="2540"/>
                    </a:cubicBezTo>
                    <a:cubicBezTo>
                      <a:pt x="1510" y="2679"/>
                      <a:pt x="1434" y="2817"/>
                      <a:pt x="1372" y="2943"/>
                    </a:cubicBezTo>
                    <a:cubicBezTo>
                      <a:pt x="1334" y="2993"/>
                      <a:pt x="1309" y="3043"/>
                      <a:pt x="1309" y="3106"/>
                    </a:cubicBezTo>
                    <a:cubicBezTo>
                      <a:pt x="1309" y="3144"/>
                      <a:pt x="1372" y="3156"/>
                      <a:pt x="1422" y="3169"/>
                    </a:cubicBezTo>
                    <a:cubicBezTo>
                      <a:pt x="1548" y="3194"/>
                      <a:pt x="1661" y="3232"/>
                      <a:pt x="1774" y="3282"/>
                    </a:cubicBezTo>
                    <a:cubicBezTo>
                      <a:pt x="1661" y="3282"/>
                      <a:pt x="1535" y="3270"/>
                      <a:pt x="1409" y="3232"/>
                    </a:cubicBezTo>
                    <a:cubicBezTo>
                      <a:pt x="1384" y="3232"/>
                      <a:pt x="1346" y="3232"/>
                      <a:pt x="1309" y="3219"/>
                    </a:cubicBezTo>
                    <a:lnTo>
                      <a:pt x="1321" y="3219"/>
                    </a:lnTo>
                    <a:cubicBezTo>
                      <a:pt x="1284" y="3207"/>
                      <a:pt x="1246" y="3169"/>
                      <a:pt x="1233" y="3131"/>
                    </a:cubicBezTo>
                    <a:cubicBezTo>
                      <a:pt x="1221" y="3043"/>
                      <a:pt x="1246" y="2968"/>
                      <a:pt x="1284" y="2905"/>
                    </a:cubicBezTo>
                    <a:cubicBezTo>
                      <a:pt x="1359" y="2779"/>
                      <a:pt x="1422" y="2641"/>
                      <a:pt x="1497" y="2490"/>
                    </a:cubicBezTo>
                    <a:cubicBezTo>
                      <a:pt x="1795" y="1907"/>
                      <a:pt x="2056" y="1446"/>
                      <a:pt x="2087" y="1446"/>
                    </a:cubicBezTo>
                    <a:close/>
                    <a:moveTo>
                      <a:pt x="2401" y="3520"/>
                    </a:moveTo>
                    <a:cubicBezTo>
                      <a:pt x="2401" y="3520"/>
                      <a:pt x="2402" y="3520"/>
                      <a:pt x="2403" y="3521"/>
                    </a:cubicBezTo>
                    <a:cubicBezTo>
                      <a:pt x="2428" y="3521"/>
                      <a:pt x="2440" y="3584"/>
                      <a:pt x="2428" y="3672"/>
                    </a:cubicBezTo>
                    <a:cubicBezTo>
                      <a:pt x="2415" y="3722"/>
                      <a:pt x="2390" y="3773"/>
                      <a:pt x="2365" y="3823"/>
                    </a:cubicBezTo>
                    <a:cubicBezTo>
                      <a:pt x="2517" y="4041"/>
                      <a:pt x="2332" y="4288"/>
                      <a:pt x="2119" y="4288"/>
                    </a:cubicBezTo>
                    <a:cubicBezTo>
                      <a:pt x="2050" y="4288"/>
                      <a:pt x="1977" y="4262"/>
                      <a:pt x="1912" y="4200"/>
                    </a:cubicBezTo>
                    <a:cubicBezTo>
                      <a:pt x="1887" y="4162"/>
                      <a:pt x="1862" y="4125"/>
                      <a:pt x="1849" y="4087"/>
                    </a:cubicBezTo>
                    <a:lnTo>
                      <a:pt x="1799" y="4087"/>
                    </a:lnTo>
                    <a:cubicBezTo>
                      <a:pt x="1686" y="4074"/>
                      <a:pt x="1636" y="4037"/>
                      <a:pt x="1636" y="4024"/>
                    </a:cubicBezTo>
                    <a:lnTo>
                      <a:pt x="1648" y="4012"/>
                    </a:lnTo>
                    <a:cubicBezTo>
                      <a:pt x="1648" y="4005"/>
                      <a:pt x="1667" y="4005"/>
                      <a:pt x="1700" y="4005"/>
                    </a:cubicBezTo>
                    <a:cubicBezTo>
                      <a:pt x="1733" y="4005"/>
                      <a:pt x="1780" y="4005"/>
                      <a:pt x="1837" y="3999"/>
                    </a:cubicBezTo>
                    <a:cubicBezTo>
                      <a:pt x="1824" y="3898"/>
                      <a:pt x="1862" y="3823"/>
                      <a:pt x="1937" y="3760"/>
                    </a:cubicBezTo>
                    <a:cubicBezTo>
                      <a:pt x="1995" y="3717"/>
                      <a:pt x="2064" y="3695"/>
                      <a:pt x="2132" y="3695"/>
                    </a:cubicBezTo>
                    <a:cubicBezTo>
                      <a:pt x="2183" y="3695"/>
                      <a:pt x="2234" y="3708"/>
                      <a:pt x="2277" y="3735"/>
                    </a:cubicBezTo>
                    <a:cubicBezTo>
                      <a:pt x="2361" y="3628"/>
                      <a:pt x="2387" y="3520"/>
                      <a:pt x="2401" y="3520"/>
                    </a:cubicBezTo>
                    <a:close/>
                    <a:moveTo>
                      <a:pt x="1871" y="46"/>
                    </a:moveTo>
                    <a:lnTo>
                      <a:pt x="1661" y="629"/>
                    </a:lnTo>
                    <a:cubicBezTo>
                      <a:pt x="1309" y="340"/>
                      <a:pt x="718" y="491"/>
                      <a:pt x="403" y="151"/>
                    </a:cubicBezTo>
                    <a:lnTo>
                      <a:pt x="403" y="139"/>
                    </a:lnTo>
                    <a:cubicBezTo>
                      <a:pt x="227" y="1308"/>
                      <a:pt x="1" y="2968"/>
                      <a:pt x="51" y="3911"/>
                    </a:cubicBezTo>
                    <a:cubicBezTo>
                      <a:pt x="127" y="5546"/>
                      <a:pt x="1334" y="5885"/>
                      <a:pt x="1334" y="5885"/>
                    </a:cubicBezTo>
                    <a:cubicBezTo>
                      <a:pt x="1510" y="5909"/>
                      <a:pt x="1687" y="5921"/>
                      <a:pt x="1864" y="5921"/>
                    </a:cubicBezTo>
                    <a:cubicBezTo>
                      <a:pt x="2434" y="5921"/>
                      <a:pt x="3004" y="5798"/>
                      <a:pt x="3522" y="5558"/>
                    </a:cubicBezTo>
                    <a:cubicBezTo>
                      <a:pt x="3396" y="5256"/>
                      <a:pt x="3384" y="4930"/>
                      <a:pt x="3484" y="4615"/>
                    </a:cubicBezTo>
                    <a:cubicBezTo>
                      <a:pt x="3623" y="4326"/>
                      <a:pt x="3786" y="4049"/>
                      <a:pt x="3987" y="3798"/>
                    </a:cubicBezTo>
                    <a:cubicBezTo>
                      <a:pt x="4163" y="3534"/>
                      <a:pt x="4314" y="3219"/>
                      <a:pt x="4264" y="2905"/>
                    </a:cubicBezTo>
                    <a:cubicBezTo>
                      <a:pt x="4214" y="2704"/>
                      <a:pt x="4138" y="2503"/>
                      <a:pt x="4050" y="2314"/>
                    </a:cubicBezTo>
                    <a:cubicBezTo>
                      <a:pt x="3924" y="1912"/>
                      <a:pt x="3924" y="1484"/>
                      <a:pt x="4050" y="1082"/>
                    </a:cubicBezTo>
                    <a:cubicBezTo>
                      <a:pt x="4037" y="968"/>
                      <a:pt x="4025" y="868"/>
                      <a:pt x="4012" y="767"/>
                    </a:cubicBezTo>
                    <a:cubicBezTo>
                      <a:pt x="3962" y="893"/>
                      <a:pt x="3912" y="1019"/>
                      <a:pt x="3861" y="1145"/>
                    </a:cubicBezTo>
                    <a:cubicBezTo>
                      <a:pt x="3660" y="943"/>
                      <a:pt x="3346" y="893"/>
                      <a:pt x="3069" y="868"/>
                    </a:cubicBezTo>
                    <a:cubicBezTo>
                      <a:pt x="2780" y="868"/>
                      <a:pt x="2491" y="818"/>
                      <a:pt x="2227" y="704"/>
                    </a:cubicBezTo>
                    <a:cubicBezTo>
                      <a:pt x="1978" y="586"/>
                      <a:pt x="1796" y="300"/>
                      <a:pt x="1871" y="46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49"/>
              <p:cNvSpPr/>
              <p:nvPr/>
            </p:nvSpPr>
            <p:spPr>
              <a:xfrm>
                <a:off x="4274625" y="2898625"/>
                <a:ext cx="11025" cy="9925"/>
              </a:xfrm>
              <a:custGeom>
                <a:rect b="b" l="l" r="r" t="t"/>
                <a:pathLst>
                  <a:path extrusionOk="0" h="397" w="441">
                    <a:moveTo>
                      <a:pt x="224" y="1"/>
                    </a:moveTo>
                    <a:cubicBezTo>
                      <a:pt x="122" y="1"/>
                      <a:pt x="36" y="62"/>
                      <a:pt x="13" y="166"/>
                    </a:cubicBezTo>
                    <a:cubicBezTo>
                      <a:pt x="1" y="279"/>
                      <a:pt x="76" y="380"/>
                      <a:pt x="189" y="392"/>
                    </a:cubicBezTo>
                    <a:cubicBezTo>
                      <a:pt x="204" y="395"/>
                      <a:pt x="219" y="397"/>
                      <a:pt x="233" y="397"/>
                    </a:cubicBezTo>
                    <a:cubicBezTo>
                      <a:pt x="327" y="397"/>
                      <a:pt x="405" y="329"/>
                      <a:pt x="416" y="241"/>
                    </a:cubicBezTo>
                    <a:cubicBezTo>
                      <a:pt x="441" y="128"/>
                      <a:pt x="353" y="27"/>
                      <a:pt x="252" y="2"/>
                    </a:cubicBezTo>
                    <a:cubicBezTo>
                      <a:pt x="243" y="1"/>
                      <a:pt x="233" y="1"/>
                      <a:pt x="22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49"/>
              <p:cNvSpPr/>
              <p:nvPr/>
            </p:nvSpPr>
            <p:spPr>
              <a:xfrm>
                <a:off x="4268350" y="2893000"/>
                <a:ext cx="21400" cy="6725"/>
              </a:xfrm>
              <a:custGeom>
                <a:rect b="b" l="l" r="r" t="t"/>
                <a:pathLst>
                  <a:path extrusionOk="0" h="269" w="856">
                    <a:moveTo>
                      <a:pt x="380" y="1"/>
                    </a:moveTo>
                    <a:cubicBezTo>
                      <a:pt x="285" y="1"/>
                      <a:pt x="188" y="25"/>
                      <a:pt x="101" y="76"/>
                    </a:cubicBezTo>
                    <a:cubicBezTo>
                      <a:pt x="38" y="114"/>
                      <a:pt x="0" y="164"/>
                      <a:pt x="13" y="177"/>
                    </a:cubicBezTo>
                    <a:cubicBezTo>
                      <a:pt x="14" y="178"/>
                      <a:pt x="15" y="178"/>
                      <a:pt x="17" y="178"/>
                    </a:cubicBezTo>
                    <a:cubicBezTo>
                      <a:pt x="43" y="178"/>
                      <a:pt x="157" y="130"/>
                      <a:pt x="312" y="130"/>
                    </a:cubicBezTo>
                    <a:cubicBezTo>
                      <a:pt x="348" y="130"/>
                      <a:pt x="387" y="133"/>
                      <a:pt x="428" y="139"/>
                    </a:cubicBezTo>
                    <a:cubicBezTo>
                      <a:pt x="635" y="151"/>
                      <a:pt x="769" y="268"/>
                      <a:pt x="819" y="268"/>
                    </a:cubicBezTo>
                    <a:cubicBezTo>
                      <a:pt x="823" y="268"/>
                      <a:pt x="827" y="267"/>
                      <a:pt x="830" y="265"/>
                    </a:cubicBezTo>
                    <a:cubicBezTo>
                      <a:pt x="855" y="240"/>
                      <a:pt x="830" y="202"/>
                      <a:pt x="755" y="139"/>
                    </a:cubicBezTo>
                    <a:cubicBezTo>
                      <a:pt x="651" y="50"/>
                      <a:pt x="516" y="1"/>
                      <a:pt x="38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49"/>
              <p:cNvSpPr/>
              <p:nvPr/>
            </p:nvSpPr>
            <p:spPr>
              <a:xfrm>
                <a:off x="4330575" y="2906400"/>
                <a:ext cx="10725" cy="10025"/>
              </a:xfrm>
              <a:custGeom>
                <a:rect b="b" l="l" r="r" t="t"/>
                <a:pathLst>
                  <a:path extrusionOk="0" h="401" w="429">
                    <a:moveTo>
                      <a:pt x="209" y="1"/>
                    </a:moveTo>
                    <a:cubicBezTo>
                      <a:pt x="114" y="1"/>
                      <a:pt x="35" y="71"/>
                      <a:pt x="13" y="169"/>
                    </a:cubicBezTo>
                    <a:cubicBezTo>
                      <a:pt x="1" y="270"/>
                      <a:pt x="76" y="383"/>
                      <a:pt x="190" y="395"/>
                    </a:cubicBezTo>
                    <a:cubicBezTo>
                      <a:pt x="203" y="399"/>
                      <a:pt x="216" y="400"/>
                      <a:pt x="229" y="400"/>
                    </a:cubicBezTo>
                    <a:cubicBezTo>
                      <a:pt x="318" y="400"/>
                      <a:pt x="405" y="330"/>
                      <a:pt x="416" y="232"/>
                    </a:cubicBezTo>
                    <a:cubicBezTo>
                      <a:pt x="428" y="131"/>
                      <a:pt x="353" y="18"/>
                      <a:pt x="252" y="6"/>
                    </a:cubicBezTo>
                    <a:cubicBezTo>
                      <a:pt x="238" y="2"/>
                      <a:pt x="223" y="1"/>
                      <a:pt x="20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49"/>
              <p:cNvSpPr/>
              <p:nvPr/>
            </p:nvSpPr>
            <p:spPr>
              <a:xfrm>
                <a:off x="4326175" y="2901425"/>
                <a:ext cx="21400" cy="6550"/>
              </a:xfrm>
              <a:custGeom>
                <a:rect b="b" l="l" r="r" t="t"/>
                <a:pathLst>
                  <a:path extrusionOk="0" h="262" w="856">
                    <a:moveTo>
                      <a:pt x="370" y="0"/>
                    </a:moveTo>
                    <a:cubicBezTo>
                      <a:pt x="277" y="0"/>
                      <a:pt x="185" y="25"/>
                      <a:pt x="101" y="66"/>
                    </a:cubicBezTo>
                    <a:cubicBezTo>
                      <a:pt x="26" y="117"/>
                      <a:pt x="1" y="154"/>
                      <a:pt x="13" y="180"/>
                    </a:cubicBezTo>
                    <a:cubicBezTo>
                      <a:pt x="14" y="180"/>
                      <a:pt x="16" y="181"/>
                      <a:pt x="19" y="181"/>
                    </a:cubicBezTo>
                    <a:cubicBezTo>
                      <a:pt x="51" y="181"/>
                      <a:pt x="193" y="128"/>
                      <a:pt x="377" y="128"/>
                    </a:cubicBezTo>
                    <a:cubicBezTo>
                      <a:pt x="394" y="128"/>
                      <a:pt x="411" y="128"/>
                      <a:pt x="428" y="129"/>
                    </a:cubicBezTo>
                    <a:cubicBezTo>
                      <a:pt x="617" y="151"/>
                      <a:pt x="756" y="261"/>
                      <a:pt x="804" y="261"/>
                    </a:cubicBezTo>
                    <a:cubicBezTo>
                      <a:pt x="810" y="261"/>
                      <a:pt x="815" y="259"/>
                      <a:pt x="818" y="255"/>
                    </a:cubicBezTo>
                    <a:cubicBezTo>
                      <a:pt x="856" y="230"/>
                      <a:pt x="818" y="205"/>
                      <a:pt x="743" y="142"/>
                    </a:cubicBezTo>
                    <a:cubicBezTo>
                      <a:pt x="655" y="66"/>
                      <a:pt x="554" y="16"/>
                      <a:pt x="428" y="3"/>
                    </a:cubicBezTo>
                    <a:cubicBezTo>
                      <a:pt x="409" y="1"/>
                      <a:pt x="390" y="0"/>
                      <a:pt x="37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49"/>
              <p:cNvSpPr/>
              <p:nvPr/>
            </p:nvSpPr>
            <p:spPr>
              <a:xfrm>
                <a:off x="4287825" y="2898975"/>
                <a:ext cx="22025" cy="45625"/>
              </a:xfrm>
              <a:custGeom>
                <a:rect b="b" l="l" r="r" t="t"/>
                <a:pathLst>
                  <a:path extrusionOk="0" h="1825" w="881">
                    <a:moveTo>
                      <a:pt x="855" y="1"/>
                    </a:moveTo>
                    <a:cubicBezTo>
                      <a:pt x="824" y="1"/>
                      <a:pt x="563" y="461"/>
                      <a:pt x="265" y="1032"/>
                    </a:cubicBezTo>
                    <a:cubicBezTo>
                      <a:pt x="202" y="1183"/>
                      <a:pt x="126" y="1321"/>
                      <a:pt x="64" y="1460"/>
                    </a:cubicBezTo>
                    <a:cubicBezTo>
                      <a:pt x="13" y="1522"/>
                      <a:pt x="1" y="1598"/>
                      <a:pt x="13" y="1673"/>
                    </a:cubicBezTo>
                    <a:cubicBezTo>
                      <a:pt x="26" y="1711"/>
                      <a:pt x="51" y="1749"/>
                      <a:pt x="89" y="1761"/>
                    </a:cubicBezTo>
                    <a:cubicBezTo>
                      <a:pt x="126" y="1774"/>
                      <a:pt x="152" y="1786"/>
                      <a:pt x="189" y="1786"/>
                    </a:cubicBezTo>
                    <a:cubicBezTo>
                      <a:pt x="303" y="1812"/>
                      <a:pt x="428" y="1824"/>
                      <a:pt x="554" y="1824"/>
                    </a:cubicBezTo>
                    <a:cubicBezTo>
                      <a:pt x="441" y="1774"/>
                      <a:pt x="315" y="1736"/>
                      <a:pt x="202" y="1724"/>
                    </a:cubicBezTo>
                    <a:cubicBezTo>
                      <a:pt x="139" y="1711"/>
                      <a:pt x="89" y="1686"/>
                      <a:pt x="89" y="1648"/>
                    </a:cubicBezTo>
                    <a:cubicBezTo>
                      <a:pt x="89" y="1598"/>
                      <a:pt x="114" y="1535"/>
                      <a:pt x="139" y="1497"/>
                    </a:cubicBezTo>
                    <a:cubicBezTo>
                      <a:pt x="214" y="1359"/>
                      <a:pt x="277" y="1221"/>
                      <a:pt x="353" y="1082"/>
                    </a:cubicBezTo>
                    <a:cubicBezTo>
                      <a:pt x="655" y="491"/>
                      <a:pt x="881" y="13"/>
                      <a:pt x="856" y="1"/>
                    </a:cubicBezTo>
                    <a:cubicBezTo>
                      <a:pt x="855" y="1"/>
                      <a:pt x="855" y="1"/>
                      <a:pt x="855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49"/>
              <p:cNvSpPr/>
              <p:nvPr/>
            </p:nvSpPr>
            <p:spPr>
              <a:xfrm>
                <a:off x="4290025" y="3001475"/>
                <a:ext cx="55675" cy="19600"/>
              </a:xfrm>
              <a:custGeom>
                <a:rect b="b" l="l" r="r" t="t"/>
                <a:pathLst>
                  <a:path extrusionOk="0" h="784" w="2227">
                    <a:moveTo>
                      <a:pt x="2226" y="0"/>
                    </a:moveTo>
                    <a:cubicBezTo>
                      <a:pt x="1699" y="240"/>
                      <a:pt x="1127" y="363"/>
                      <a:pt x="556" y="363"/>
                    </a:cubicBezTo>
                    <a:cubicBezTo>
                      <a:pt x="379" y="363"/>
                      <a:pt x="202" y="351"/>
                      <a:pt x="26" y="327"/>
                    </a:cubicBezTo>
                    <a:lnTo>
                      <a:pt x="1" y="717"/>
                    </a:lnTo>
                    <a:cubicBezTo>
                      <a:pt x="221" y="764"/>
                      <a:pt x="422" y="784"/>
                      <a:pt x="606" y="784"/>
                    </a:cubicBezTo>
                    <a:cubicBezTo>
                      <a:pt x="1666" y="784"/>
                      <a:pt x="2152" y="120"/>
                      <a:pt x="2226" y="13"/>
                    </a:cubicBezTo>
                    <a:lnTo>
                      <a:pt x="2226" y="0"/>
                    </a:ln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49"/>
              <p:cNvSpPr/>
              <p:nvPr/>
            </p:nvSpPr>
            <p:spPr>
              <a:xfrm>
                <a:off x="4327450" y="2889275"/>
                <a:ext cx="22650" cy="8250"/>
              </a:xfrm>
              <a:custGeom>
                <a:rect b="b" l="l" r="r" t="t"/>
                <a:pathLst>
                  <a:path extrusionOk="0" h="330" w="906">
                    <a:moveTo>
                      <a:pt x="321" y="0"/>
                    </a:moveTo>
                    <a:cubicBezTo>
                      <a:pt x="260" y="0"/>
                      <a:pt x="199" y="8"/>
                      <a:pt x="138" y="24"/>
                    </a:cubicBezTo>
                    <a:cubicBezTo>
                      <a:pt x="38" y="49"/>
                      <a:pt x="0" y="100"/>
                      <a:pt x="13" y="112"/>
                    </a:cubicBezTo>
                    <a:cubicBezTo>
                      <a:pt x="13" y="125"/>
                      <a:pt x="63" y="125"/>
                      <a:pt x="151" y="125"/>
                    </a:cubicBezTo>
                    <a:cubicBezTo>
                      <a:pt x="252" y="125"/>
                      <a:pt x="365" y="137"/>
                      <a:pt x="465" y="163"/>
                    </a:cubicBezTo>
                    <a:cubicBezTo>
                      <a:pt x="566" y="188"/>
                      <a:pt x="667" y="225"/>
                      <a:pt x="755" y="276"/>
                    </a:cubicBezTo>
                    <a:cubicBezTo>
                      <a:pt x="817" y="307"/>
                      <a:pt x="853" y="329"/>
                      <a:pt x="871" y="329"/>
                    </a:cubicBezTo>
                    <a:cubicBezTo>
                      <a:pt x="875" y="329"/>
                      <a:pt x="878" y="328"/>
                      <a:pt x="880" y="326"/>
                    </a:cubicBezTo>
                    <a:cubicBezTo>
                      <a:pt x="906" y="313"/>
                      <a:pt x="880" y="263"/>
                      <a:pt x="818" y="200"/>
                    </a:cubicBezTo>
                    <a:cubicBezTo>
                      <a:pt x="677" y="69"/>
                      <a:pt x="501" y="0"/>
                      <a:pt x="32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49"/>
              <p:cNvSpPr/>
              <p:nvPr/>
            </p:nvSpPr>
            <p:spPr>
              <a:xfrm>
                <a:off x="4277150" y="2885025"/>
                <a:ext cx="15425" cy="4050"/>
              </a:xfrm>
              <a:custGeom>
                <a:rect b="b" l="l" r="r" t="t"/>
                <a:pathLst>
                  <a:path extrusionOk="0" h="162" w="617">
                    <a:moveTo>
                      <a:pt x="191" y="1"/>
                    </a:moveTo>
                    <a:cubicBezTo>
                      <a:pt x="78" y="1"/>
                      <a:pt x="0" y="15"/>
                      <a:pt x="0" y="43"/>
                    </a:cubicBezTo>
                    <a:cubicBezTo>
                      <a:pt x="0" y="81"/>
                      <a:pt x="138" y="144"/>
                      <a:pt x="302" y="156"/>
                    </a:cubicBezTo>
                    <a:cubicBezTo>
                      <a:pt x="344" y="159"/>
                      <a:pt x="383" y="161"/>
                      <a:pt x="419" y="161"/>
                    </a:cubicBezTo>
                    <a:cubicBezTo>
                      <a:pt x="536" y="161"/>
                      <a:pt x="616" y="145"/>
                      <a:pt x="616" y="106"/>
                    </a:cubicBezTo>
                    <a:cubicBezTo>
                      <a:pt x="616" y="68"/>
                      <a:pt x="491" y="31"/>
                      <a:pt x="315" y="6"/>
                    </a:cubicBezTo>
                    <a:cubicBezTo>
                      <a:pt x="271" y="2"/>
                      <a:pt x="229" y="1"/>
                      <a:pt x="19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49"/>
              <p:cNvSpPr/>
              <p:nvPr/>
            </p:nvSpPr>
            <p:spPr>
              <a:xfrm>
                <a:off x="4303550" y="2958075"/>
                <a:ext cx="16700" cy="11675"/>
              </a:xfrm>
              <a:custGeom>
                <a:rect b="b" l="l" r="r" t="t"/>
                <a:pathLst>
                  <a:path extrusionOk="0" h="467" w="668">
                    <a:moveTo>
                      <a:pt x="516" y="1"/>
                    </a:moveTo>
                    <a:lnTo>
                      <a:pt x="516" y="1"/>
                    </a:lnTo>
                    <a:cubicBezTo>
                      <a:pt x="478" y="64"/>
                      <a:pt x="415" y="127"/>
                      <a:pt x="353" y="177"/>
                    </a:cubicBezTo>
                    <a:cubicBezTo>
                      <a:pt x="239" y="240"/>
                      <a:pt x="126" y="265"/>
                      <a:pt x="0" y="265"/>
                    </a:cubicBezTo>
                    <a:cubicBezTo>
                      <a:pt x="13" y="303"/>
                      <a:pt x="38" y="340"/>
                      <a:pt x="63" y="378"/>
                    </a:cubicBezTo>
                    <a:cubicBezTo>
                      <a:pt x="125" y="440"/>
                      <a:pt x="196" y="466"/>
                      <a:pt x="265" y="466"/>
                    </a:cubicBezTo>
                    <a:cubicBezTo>
                      <a:pt x="476" y="466"/>
                      <a:pt x="668" y="219"/>
                      <a:pt x="516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49"/>
              <p:cNvSpPr/>
              <p:nvPr/>
            </p:nvSpPr>
            <p:spPr>
              <a:xfrm>
                <a:off x="4314250" y="2955875"/>
                <a:ext cx="0" cy="25"/>
              </a:xfrm>
              <a:custGeom>
                <a:rect b="b" l="l" r="r" t="t"/>
                <a:pathLst>
                  <a:path extrusionOk="0" h="1" w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49"/>
              <p:cNvSpPr/>
              <p:nvPr/>
            </p:nvSpPr>
            <p:spPr>
              <a:xfrm>
                <a:off x="4302925" y="2954875"/>
                <a:ext cx="11325" cy="7625"/>
              </a:xfrm>
              <a:custGeom>
                <a:rect b="b" l="l" r="r" t="t"/>
                <a:pathLst>
                  <a:path extrusionOk="0" h="305" w="453">
                    <a:moveTo>
                      <a:pt x="297" y="1"/>
                    </a:moveTo>
                    <a:cubicBezTo>
                      <a:pt x="227" y="1"/>
                      <a:pt x="158" y="23"/>
                      <a:pt x="101" y="66"/>
                    </a:cubicBezTo>
                    <a:cubicBezTo>
                      <a:pt x="38" y="129"/>
                      <a:pt x="0" y="204"/>
                      <a:pt x="0" y="305"/>
                    </a:cubicBezTo>
                    <a:cubicBezTo>
                      <a:pt x="113" y="292"/>
                      <a:pt x="202" y="255"/>
                      <a:pt x="290" y="192"/>
                    </a:cubicBezTo>
                    <a:cubicBezTo>
                      <a:pt x="352" y="154"/>
                      <a:pt x="415" y="104"/>
                      <a:pt x="453" y="41"/>
                    </a:cubicBezTo>
                    <a:cubicBezTo>
                      <a:pt x="404" y="14"/>
                      <a:pt x="350" y="1"/>
                      <a:pt x="297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49"/>
              <p:cNvSpPr/>
              <p:nvPr/>
            </p:nvSpPr>
            <p:spPr>
              <a:xfrm>
                <a:off x="4298200" y="2950225"/>
                <a:ext cx="20150" cy="14475"/>
              </a:xfrm>
              <a:custGeom>
                <a:rect b="b" l="l" r="r" t="t"/>
                <a:pathLst>
                  <a:path extrusionOk="0" h="579" w="806">
                    <a:moveTo>
                      <a:pt x="768" y="1"/>
                    </a:moveTo>
                    <a:cubicBezTo>
                      <a:pt x="755" y="1"/>
                      <a:pt x="730" y="114"/>
                      <a:pt x="642" y="227"/>
                    </a:cubicBezTo>
                    <a:cubicBezTo>
                      <a:pt x="604" y="290"/>
                      <a:pt x="554" y="340"/>
                      <a:pt x="491" y="390"/>
                    </a:cubicBezTo>
                    <a:cubicBezTo>
                      <a:pt x="403" y="441"/>
                      <a:pt x="302" y="478"/>
                      <a:pt x="202" y="491"/>
                    </a:cubicBezTo>
                    <a:cubicBezTo>
                      <a:pt x="89" y="504"/>
                      <a:pt x="13" y="491"/>
                      <a:pt x="1" y="516"/>
                    </a:cubicBezTo>
                    <a:cubicBezTo>
                      <a:pt x="1" y="529"/>
                      <a:pt x="64" y="566"/>
                      <a:pt x="164" y="579"/>
                    </a:cubicBezTo>
                    <a:lnTo>
                      <a:pt x="214" y="579"/>
                    </a:lnTo>
                    <a:cubicBezTo>
                      <a:pt x="340" y="579"/>
                      <a:pt x="453" y="554"/>
                      <a:pt x="567" y="491"/>
                    </a:cubicBezTo>
                    <a:cubicBezTo>
                      <a:pt x="680" y="416"/>
                      <a:pt x="755" y="290"/>
                      <a:pt x="793" y="164"/>
                    </a:cubicBezTo>
                    <a:cubicBezTo>
                      <a:pt x="805" y="63"/>
                      <a:pt x="793" y="1"/>
                      <a:pt x="768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49"/>
              <p:cNvSpPr/>
              <p:nvPr/>
            </p:nvSpPr>
            <p:spPr>
              <a:xfrm>
                <a:off x="4262675" y="2813375"/>
                <a:ext cx="148425" cy="78100"/>
              </a:xfrm>
              <a:custGeom>
                <a:rect b="b" l="l" r="r" t="t"/>
                <a:pathLst>
                  <a:path extrusionOk="0" h="3124" w="5937">
                    <a:moveTo>
                      <a:pt x="3282" y="0"/>
                    </a:moveTo>
                    <a:cubicBezTo>
                      <a:pt x="3182" y="0"/>
                      <a:pt x="3081" y="6"/>
                      <a:pt x="2981" y="17"/>
                    </a:cubicBezTo>
                    <a:cubicBezTo>
                      <a:pt x="2792" y="30"/>
                      <a:pt x="2604" y="67"/>
                      <a:pt x="2428" y="130"/>
                    </a:cubicBezTo>
                    <a:lnTo>
                      <a:pt x="2138" y="80"/>
                    </a:lnTo>
                    <a:cubicBezTo>
                      <a:pt x="1972" y="26"/>
                      <a:pt x="1804" y="0"/>
                      <a:pt x="1639" y="0"/>
                    </a:cubicBezTo>
                    <a:cubicBezTo>
                      <a:pt x="813" y="0"/>
                      <a:pt x="78" y="645"/>
                      <a:pt x="26" y="1526"/>
                    </a:cubicBezTo>
                    <a:cubicBezTo>
                      <a:pt x="1" y="1740"/>
                      <a:pt x="64" y="1941"/>
                      <a:pt x="189" y="2117"/>
                    </a:cubicBezTo>
                    <a:lnTo>
                      <a:pt x="189" y="2130"/>
                    </a:lnTo>
                    <a:cubicBezTo>
                      <a:pt x="491" y="2457"/>
                      <a:pt x="1082" y="2306"/>
                      <a:pt x="1447" y="2595"/>
                    </a:cubicBezTo>
                    <a:lnTo>
                      <a:pt x="1641" y="2024"/>
                    </a:lnTo>
                    <a:lnTo>
                      <a:pt x="1641" y="2024"/>
                    </a:lnTo>
                    <a:cubicBezTo>
                      <a:pt x="1577" y="2275"/>
                      <a:pt x="1767" y="2554"/>
                      <a:pt x="2000" y="2670"/>
                    </a:cubicBezTo>
                    <a:cubicBezTo>
                      <a:pt x="2264" y="2784"/>
                      <a:pt x="2553" y="2834"/>
                      <a:pt x="2843" y="2834"/>
                    </a:cubicBezTo>
                    <a:cubicBezTo>
                      <a:pt x="3132" y="2859"/>
                      <a:pt x="3434" y="2909"/>
                      <a:pt x="3647" y="3123"/>
                    </a:cubicBezTo>
                    <a:cubicBezTo>
                      <a:pt x="3685" y="2985"/>
                      <a:pt x="3735" y="2859"/>
                      <a:pt x="3786" y="2733"/>
                    </a:cubicBezTo>
                    <a:cubicBezTo>
                      <a:pt x="3798" y="2834"/>
                      <a:pt x="3811" y="2947"/>
                      <a:pt x="3823" y="3048"/>
                    </a:cubicBezTo>
                    <a:cubicBezTo>
                      <a:pt x="3912" y="2733"/>
                      <a:pt x="4025" y="2419"/>
                      <a:pt x="4150" y="2117"/>
                    </a:cubicBezTo>
                    <a:lnTo>
                      <a:pt x="5936" y="2620"/>
                    </a:lnTo>
                    <a:cubicBezTo>
                      <a:pt x="5936" y="2029"/>
                      <a:pt x="5735" y="1451"/>
                      <a:pt x="5370" y="985"/>
                    </a:cubicBezTo>
                    <a:lnTo>
                      <a:pt x="5358" y="973"/>
                    </a:lnTo>
                    <a:cubicBezTo>
                      <a:pt x="4833" y="348"/>
                      <a:pt x="4071" y="0"/>
                      <a:pt x="3282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49"/>
              <p:cNvSpPr/>
              <p:nvPr/>
            </p:nvSpPr>
            <p:spPr>
              <a:xfrm>
                <a:off x="4341900" y="2838000"/>
                <a:ext cx="122000" cy="190875"/>
              </a:xfrm>
              <a:custGeom>
                <a:rect b="b" l="l" r="r" t="t"/>
                <a:pathLst>
                  <a:path extrusionOk="0" h="7635" w="4880">
                    <a:moveTo>
                      <a:pt x="2189" y="0"/>
                    </a:moveTo>
                    <a:cubicBezTo>
                      <a:pt x="2553" y="478"/>
                      <a:pt x="2754" y="1044"/>
                      <a:pt x="2754" y="1635"/>
                    </a:cubicBezTo>
                    <a:lnTo>
                      <a:pt x="981" y="1132"/>
                    </a:lnTo>
                    <a:cubicBezTo>
                      <a:pt x="856" y="1434"/>
                      <a:pt x="743" y="1748"/>
                      <a:pt x="654" y="2063"/>
                    </a:cubicBezTo>
                    <a:cubicBezTo>
                      <a:pt x="529" y="2465"/>
                      <a:pt x="529" y="2893"/>
                      <a:pt x="654" y="3295"/>
                    </a:cubicBezTo>
                    <a:cubicBezTo>
                      <a:pt x="755" y="3484"/>
                      <a:pt x="818" y="3697"/>
                      <a:pt x="881" y="3899"/>
                    </a:cubicBezTo>
                    <a:cubicBezTo>
                      <a:pt x="919" y="4213"/>
                      <a:pt x="768" y="4527"/>
                      <a:pt x="592" y="4791"/>
                    </a:cubicBezTo>
                    <a:cubicBezTo>
                      <a:pt x="390" y="5043"/>
                      <a:pt x="227" y="5307"/>
                      <a:pt x="101" y="5609"/>
                    </a:cubicBezTo>
                    <a:cubicBezTo>
                      <a:pt x="1" y="5911"/>
                      <a:pt x="13" y="6250"/>
                      <a:pt x="139" y="6552"/>
                    </a:cubicBezTo>
                    <a:cubicBezTo>
                      <a:pt x="227" y="6791"/>
                      <a:pt x="378" y="6992"/>
                      <a:pt x="579" y="7143"/>
                    </a:cubicBezTo>
                    <a:cubicBezTo>
                      <a:pt x="843" y="7344"/>
                      <a:pt x="1157" y="7457"/>
                      <a:pt x="1484" y="7457"/>
                    </a:cubicBezTo>
                    <a:lnTo>
                      <a:pt x="1472" y="7570"/>
                    </a:lnTo>
                    <a:cubicBezTo>
                      <a:pt x="1668" y="7613"/>
                      <a:pt x="1867" y="7635"/>
                      <a:pt x="2065" y="7635"/>
                    </a:cubicBezTo>
                    <a:cubicBezTo>
                      <a:pt x="2790" y="7635"/>
                      <a:pt x="3498" y="7350"/>
                      <a:pt x="4012" y="6816"/>
                    </a:cubicBezTo>
                    <a:cubicBezTo>
                      <a:pt x="4704" y="6061"/>
                      <a:pt x="4880" y="4791"/>
                      <a:pt x="4314" y="3961"/>
                    </a:cubicBezTo>
                    <a:cubicBezTo>
                      <a:pt x="4087" y="3622"/>
                      <a:pt x="3760" y="3370"/>
                      <a:pt x="3610" y="2993"/>
                    </a:cubicBezTo>
                    <a:cubicBezTo>
                      <a:pt x="3484" y="2666"/>
                      <a:pt x="3509" y="2289"/>
                      <a:pt x="3471" y="1924"/>
                    </a:cubicBezTo>
                    <a:cubicBezTo>
                      <a:pt x="3396" y="1308"/>
                      <a:pt x="3107" y="742"/>
                      <a:pt x="2654" y="315"/>
                    </a:cubicBezTo>
                    <a:cubicBezTo>
                      <a:pt x="2516" y="202"/>
                      <a:pt x="2352" y="88"/>
                      <a:pt x="2189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49"/>
              <p:cNvSpPr/>
              <p:nvPr/>
            </p:nvSpPr>
            <p:spPr>
              <a:xfrm>
                <a:off x="4966550" y="3174400"/>
                <a:ext cx="96850" cy="149325"/>
              </a:xfrm>
              <a:custGeom>
                <a:rect b="b" l="l" r="r" t="t"/>
                <a:pathLst>
                  <a:path extrusionOk="0" h="5973" w="3874">
                    <a:moveTo>
                      <a:pt x="2155" y="1"/>
                    </a:moveTo>
                    <a:cubicBezTo>
                      <a:pt x="1538" y="1"/>
                      <a:pt x="953" y="296"/>
                      <a:pt x="592" y="804"/>
                    </a:cubicBezTo>
                    <a:cubicBezTo>
                      <a:pt x="189" y="1370"/>
                      <a:pt x="1" y="2049"/>
                      <a:pt x="64" y="2741"/>
                    </a:cubicBezTo>
                    <a:cubicBezTo>
                      <a:pt x="114" y="3822"/>
                      <a:pt x="667" y="4828"/>
                      <a:pt x="1547" y="5469"/>
                    </a:cubicBezTo>
                    <a:cubicBezTo>
                      <a:pt x="1925" y="5721"/>
                      <a:pt x="2365" y="5897"/>
                      <a:pt x="2817" y="5972"/>
                    </a:cubicBezTo>
                    <a:lnTo>
                      <a:pt x="2830" y="5972"/>
                    </a:lnTo>
                    <a:lnTo>
                      <a:pt x="3874" y="301"/>
                    </a:lnTo>
                    <a:lnTo>
                      <a:pt x="3861" y="301"/>
                    </a:lnTo>
                    <a:cubicBezTo>
                      <a:pt x="3396" y="163"/>
                      <a:pt x="2918" y="75"/>
                      <a:pt x="2440" y="25"/>
                    </a:cubicBezTo>
                    <a:lnTo>
                      <a:pt x="2365" y="12"/>
                    </a:lnTo>
                    <a:cubicBezTo>
                      <a:pt x="2295" y="4"/>
                      <a:pt x="2224" y="1"/>
                      <a:pt x="2155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49"/>
              <p:cNvSpPr/>
              <p:nvPr/>
            </p:nvSpPr>
            <p:spPr>
              <a:xfrm>
                <a:off x="4737375" y="2988900"/>
                <a:ext cx="218200" cy="69175"/>
              </a:xfrm>
              <a:custGeom>
                <a:rect b="b" l="l" r="r" t="t"/>
                <a:pathLst>
                  <a:path extrusionOk="0" h="2767" w="8728">
                    <a:moveTo>
                      <a:pt x="189" y="0"/>
                    </a:moveTo>
                    <a:lnTo>
                      <a:pt x="1" y="868"/>
                    </a:lnTo>
                    <a:lnTo>
                      <a:pt x="8539" y="2767"/>
                    </a:lnTo>
                    <a:lnTo>
                      <a:pt x="8728" y="189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49"/>
              <p:cNvSpPr/>
              <p:nvPr/>
            </p:nvSpPr>
            <p:spPr>
              <a:xfrm>
                <a:off x="4182200" y="3067175"/>
                <a:ext cx="111325" cy="22025"/>
              </a:xfrm>
              <a:custGeom>
                <a:rect b="b" l="l" r="r" t="t"/>
                <a:pathLst>
                  <a:path extrusionOk="0" h="881" w="4453">
                    <a:moveTo>
                      <a:pt x="868" y="1"/>
                    </a:moveTo>
                    <a:cubicBezTo>
                      <a:pt x="789" y="1"/>
                      <a:pt x="709" y="5"/>
                      <a:pt x="629" y="13"/>
                    </a:cubicBezTo>
                    <a:cubicBezTo>
                      <a:pt x="466" y="38"/>
                      <a:pt x="302" y="101"/>
                      <a:pt x="164" y="189"/>
                    </a:cubicBezTo>
                    <a:cubicBezTo>
                      <a:pt x="101" y="214"/>
                      <a:pt x="51" y="252"/>
                      <a:pt x="1" y="290"/>
                    </a:cubicBezTo>
                    <a:cubicBezTo>
                      <a:pt x="202" y="189"/>
                      <a:pt x="416" y="114"/>
                      <a:pt x="629" y="88"/>
                    </a:cubicBezTo>
                    <a:cubicBezTo>
                      <a:pt x="702" y="81"/>
                      <a:pt x="775" y="77"/>
                      <a:pt x="849" y="77"/>
                    </a:cubicBezTo>
                    <a:cubicBezTo>
                      <a:pt x="1018" y="77"/>
                      <a:pt x="1188" y="99"/>
                      <a:pt x="1346" y="151"/>
                    </a:cubicBezTo>
                    <a:cubicBezTo>
                      <a:pt x="1635" y="227"/>
                      <a:pt x="1925" y="327"/>
                      <a:pt x="2201" y="440"/>
                    </a:cubicBezTo>
                    <a:cubicBezTo>
                      <a:pt x="2478" y="566"/>
                      <a:pt x="2754" y="667"/>
                      <a:pt x="3044" y="755"/>
                    </a:cubicBezTo>
                    <a:cubicBezTo>
                      <a:pt x="3283" y="830"/>
                      <a:pt x="3534" y="868"/>
                      <a:pt x="3786" y="881"/>
                    </a:cubicBezTo>
                    <a:cubicBezTo>
                      <a:pt x="3949" y="881"/>
                      <a:pt x="4125" y="855"/>
                      <a:pt x="4289" y="805"/>
                    </a:cubicBezTo>
                    <a:cubicBezTo>
                      <a:pt x="4339" y="793"/>
                      <a:pt x="4402" y="767"/>
                      <a:pt x="4452" y="742"/>
                    </a:cubicBezTo>
                    <a:lnTo>
                      <a:pt x="4452" y="742"/>
                    </a:lnTo>
                    <a:cubicBezTo>
                      <a:pt x="4238" y="793"/>
                      <a:pt x="4012" y="805"/>
                      <a:pt x="3798" y="805"/>
                    </a:cubicBezTo>
                    <a:cubicBezTo>
                      <a:pt x="3547" y="793"/>
                      <a:pt x="3308" y="742"/>
                      <a:pt x="3081" y="667"/>
                    </a:cubicBezTo>
                    <a:cubicBezTo>
                      <a:pt x="2817" y="591"/>
                      <a:pt x="2541" y="478"/>
                      <a:pt x="2239" y="352"/>
                    </a:cubicBezTo>
                    <a:cubicBezTo>
                      <a:pt x="1962" y="239"/>
                      <a:pt x="1673" y="139"/>
                      <a:pt x="1384" y="63"/>
                    </a:cubicBezTo>
                    <a:cubicBezTo>
                      <a:pt x="1212" y="20"/>
                      <a:pt x="1040" y="1"/>
                      <a:pt x="86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49"/>
              <p:cNvSpPr/>
              <p:nvPr/>
            </p:nvSpPr>
            <p:spPr>
              <a:xfrm>
                <a:off x="4366100" y="3087925"/>
                <a:ext cx="97500" cy="32675"/>
              </a:xfrm>
              <a:custGeom>
                <a:rect b="b" l="l" r="r" t="t"/>
                <a:pathLst>
                  <a:path extrusionOk="0" h="1307" w="3900">
                    <a:moveTo>
                      <a:pt x="395" y="0"/>
                    </a:moveTo>
                    <a:cubicBezTo>
                      <a:pt x="315" y="0"/>
                      <a:pt x="233" y="13"/>
                      <a:pt x="152" y="38"/>
                    </a:cubicBezTo>
                    <a:cubicBezTo>
                      <a:pt x="101" y="38"/>
                      <a:pt x="39" y="76"/>
                      <a:pt x="1" y="113"/>
                    </a:cubicBezTo>
                    <a:cubicBezTo>
                      <a:pt x="1" y="115"/>
                      <a:pt x="2" y="116"/>
                      <a:pt x="4" y="116"/>
                    </a:cubicBezTo>
                    <a:cubicBezTo>
                      <a:pt x="16" y="116"/>
                      <a:pt x="65" y="85"/>
                      <a:pt x="152" y="63"/>
                    </a:cubicBezTo>
                    <a:cubicBezTo>
                      <a:pt x="202" y="55"/>
                      <a:pt x="252" y="51"/>
                      <a:pt x="303" y="51"/>
                    </a:cubicBezTo>
                    <a:cubicBezTo>
                      <a:pt x="403" y="51"/>
                      <a:pt x="504" y="67"/>
                      <a:pt x="604" y="101"/>
                    </a:cubicBezTo>
                    <a:cubicBezTo>
                      <a:pt x="806" y="176"/>
                      <a:pt x="1007" y="302"/>
                      <a:pt x="1158" y="466"/>
                    </a:cubicBezTo>
                    <a:cubicBezTo>
                      <a:pt x="1359" y="667"/>
                      <a:pt x="1573" y="855"/>
                      <a:pt x="1812" y="1019"/>
                    </a:cubicBezTo>
                    <a:cubicBezTo>
                      <a:pt x="2135" y="1207"/>
                      <a:pt x="2503" y="1306"/>
                      <a:pt x="2870" y="1306"/>
                    </a:cubicBezTo>
                    <a:cubicBezTo>
                      <a:pt x="3017" y="1306"/>
                      <a:pt x="3164" y="1290"/>
                      <a:pt x="3308" y="1258"/>
                    </a:cubicBezTo>
                    <a:cubicBezTo>
                      <a:pt x="3471" y="1220"/>
                      <a:pt x="3610" y="1157"/>
                      <a:pt x="3748" y="1082"/>
                    </a:cubicBezTo>
                    <a:cubicBezTo>
                      <a:pt x="3798" y="1057"/>
                      <a:pt x="3849" y="1031"/>
                      <a:pt x="3899" y="994"/>
                    </a:cubicBezTo>
                    <a:lnTo>
                      <a:pt x="3899" y="994"/>
                    </a:lnTo>
                    <a:cubicBezTo>
                      <a:pt x="3710" y="1069"/>
                      <a:pt x="3509" y="1145"/>
                      <a:pt x="3308" y="1182"/>
                    </a:cubicBezTo>
                    <a:cubicBezTo>
                      <a:pt x="3176" y="1209"/>
                      <a:pt x="3042" y="1223"/>
                      <a:pt x="2909" y="1223"/>
                    </a:cubicBezTo>
                    <a:cubicBezTo>
                      <a:pt x="2546" y="1223"/>
                      <a:pt x="2184" y="1124"/>
                      <a:pt x="1862" y="931"/>
                    </a:cubicBezTo>
                    <a:cubicBezTo>
                      <a:pt x="1636" y="767"/>
                      <a:pt x="1422" y="591"/>
                      <a:pt x="1233" y="403"/>
                    </a:cubicBezTo>
                    <a:cubicBezTo>
                      <a:pt x="1057" y="239"/>
                      <a:pt x="856" y="113"/>
                      <a:pt x="630" y="38"/>
                    </a:cubicBezTo>
                    <a:cubicBezTo>
                      <a:pt x="554" y="13"/>
                      <a:pt x="476" y="0"/>
                      <a:pt x="39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49"/>
              <p:cNvSpPr/>
              <p:nvPr/>
            </p:nvSpPr>
            <p:spPr>
              <a:xfrm>
                <a:off x="4420175" y="3170275"/>
                <a:ext cx="85850" cy="29675"/>
              </a:xfrm>
              <a:custGeom>
                <a:rect b="b" l="l" r="r" t="t"/>
                <a:pathLst>
                  <a:path extrusionOk="0" h="1187" w="3434">
                    <a:moveTo>
                      <a:pt x="3434" y="1"/>
                    </a:moveTo>
                    <a:lnTo>
                      <a:pt x="3434" y="1"/>
                    </a:lnTo>
                    <a:cubicBezTo>
                      <a:pt x="3258" y="64"/>
                      <a:pt x="3094" y="139"/>
                      <a:pt x="2931" y="227"/>
                    </a:cubicBezTo>
                    <a:lnTo>
                      <a:pt x="1749" y="818"/>
                    </a:lnTo>
                    <a:cubicBezTo>
                      <a:pt x="1547" y="919"/>
                      <a:pt x="1321" y="1007"/>
                      <a:pt x="1082" y="1057"/>
                    </a:cubicBezTo>
                    <a:cubicBezTo>
                      <a:pt x="948" y="1096"/>
                      <a:pt x="798" y="1112"/>
                      <a:pt x="651" y="1112"/>
                    </a:cubicBezTo>
                    <a:cubicBezTo>
                      <a:pt x="606" y="1112"/>
                      <a:pt x="561" y="1110"/>
                      <a:pt x="516" y="1107"/>
                    </a:cubicBezTo>
                    <a:cubicBezTo>
                      <a:pt x="340" y="1082"/>
                      <a:pt x="164" y="1032"/>
                      <a:pt x="1" y="957"/>
                    </a:cubicBezTo>
                    <a:lnTo>
                      <a:pt x="1" y="957"/>
                    </a:lnTo>
                    <a:cubicBezTo>
                      <a:pt x="38" y="994"/>
                      <a:pt x="76" y="1019"/>
                      <a:pt x="126" y="1045"/>
                    </a:cubicBezTo>
                    <a:cubicBezTo>
                      <a:pt x="240" y="1107"/>
                      <a:pt x="365" y="1145"/>
                      <a:pt x="504" y="1170"/>
                    </a:cubicBezTo>
                    <a:cubicBezTo>
                      <a:pt x="587" y="1181"/>
                      <a:pt x="670" y="1187"/>
                      <a:pt x="754" y="1187"/>
                    </a:cubicBezTo>
                    <a:cubicBezTo>
                      <a:pt x="872" y="1187"/>
                      <a:pt x="989" y="1175"/>
                      <a:pt x="1107" y="1145"/>
                    </a:cubicBezTo>
                    <a:cubicBezTo>
                      <a:pt x="1346" y="1095"/>
                      <a:pt x="1573" y="1007"/>
                      <a:pt x="1799" y="894"/>
                    </a:cubicBezTo>
                    <a:cubicBezTo>
                      <a:pt x="2252" y="667"/>
                      <a:pt x="2667" y="441"/>
                      <a:pt x="2956" y="278"/>
                    </a:cubicBezTo>
                    <a:cubicBezTo>
                      <a:pt x="3119" y="202"/>
                      <a:pt x="3283" y="114"/>
                      <a:pt x="343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49"/>
              <p:cNvSpPr/>
              <p:nvPr/>
            </p:nvSpPr>
            <p:spPr>
              <a:xfrm>
                <a:off x="4177800" y="3125325"/>
                <a:ext cx="244300" cy="70775"/>
              </a:xfrm>
              <a:custGeom>
                <a:rect b="b" l="l" r="r" t="t"/>
                <a:pathLst>
                  <a:path extrusionOk="0" h="2831" w="9772">
                    <a:moveTo>
                      <a:pt x="416" y="1"/>
                    </a:moveTo>
                    <a:cubicBezTo>
                      <a:pt x="277" y="1"/>
                      <a:pt x="139" y="26"/>
                      <a:pt x="1" y="76"/>
                    </a:cubicBezTo>
                    <a:cubicBezTo>
                      <a:pt x="139" y="51"/>
                      <a:pt x="277" y="38"/>
                      <a:pt x="416" y="38"/>
                    </a:cubicBezTo>
                    <a:cubicBezTo>
                      <a:pt x="793" y="64"/>
                      <a:pt x="1157" y="189"/>
                      <a:pt x="1484" y="378"/>
                    </a:cubicBezTo>
                    <a:cubicBezTo>
                      <a:pt x="1711" y="516"/>
                      <a:pt x="1924" y="667"/>
                      <a:pt x="2126" y="831"/>
                    </a:cubicBezTo>
                    <a:cubicBezTo>
                      <a:pt x="2352" y="1019"/>
                      <a:pt x="2578" y="1220"/>
                      <a:pt x="2817" y="1422"/>
                    </a:cubicBezTo>
                    <a:cubicBezTo>
                      <a:pt x="3069" y="1648"/>
                      <a:pt x="3358" y="1849"/>
                      <a:pt x="3647" y="2000"/>
                    </a:cubicBezTo>
                    <a:cubicBezTo>
                      <a:pt x="3974" y="2176"/>
                      <a:pt x="4339" y="2277"/>
                      <a:pt x="4704" y="2302"/>
                    </a:cubicBezTo>
                    <a:cubicBezTo>
                      <a:pt x="4813" y="2311"/>
                      <a:pt x="4922" y="2315"/>
                      <a:pt x="5029" y="2315"/>
                    </a:cubicBezTo>
                    <a:cubicBezTo>
                      <a:pt x="5658" y="2315"/>
                      <a:pt x="6241" y="2174"/>
                      <a:pt x="6778" y="2088"/>
                    </a:cubicBezTo>
                    <a:cubicBezTo>
                      <a:pt x="7090" y="2024"/>
                      <a:pt x="7405" y="1993"/>
                      <a:pt x="7722" y="1993"/>
                    </a:cubicBezTo>
                    <a:cubicBezTo>
                      <a:pt x="7968" y="1993"/>
                      <a:pt x="8216" y="2012"/>
                      <a:pt x="8463" y="2050"/>
                    </a:cubicBezTo>
                    <a:cubicBezTo>
                      <a:pt x="8828" y="2126"/>
                      <a:pt x="9180" y="2289"/>
                      <a:pt x="9482" y="2528"/>
                    </a:cubicBezTo>
                    <a:cubicBezTo>
                      <a:pt x="9583" y="2616"/>
                      <a:pt x="9671" y="2717"/>
                      <a:pt x="9771" y="2830"/>
                    </a:cubicBezTo>
                    <a:cubicBezTo>
                      <a:pt x="9696" y="2704"/>
                      <a:pt x="9608" y="2591"/>
                      <a:pt x="9495" y="2503"/>
                    </a:cubicBezTo>
                    <a:cubicBezTo>
                      <a:pt x="9205" y="2239"/>
                      <a:pt x="8853" y="2063"/>
                      <a:pt x="8463" y="1988"/>
                    </a:cubicBezTo>
                    <a:cubicBezTo>
                      <a:pt x="8189" y="1939"/>
                      <a:pt x="7911" y="1914"/>
                      <a:pt x="7635" y="1914"/>
                    </a:cubicBezTo>
                    <a:cubicBezTo>
                      <a:pt x="7342" y="1914"/>
                      <a:pt x="7051" y="1942"/>
                      <a:pt x="6766" y="2000"/>
                    </a:cubicBezTo>
                    <a:cubicBezTo>
                      <a:pt x="6223" y="2085"/>
                      <a:pt x="5645" y="2215"/>
                      <a:pt x="5038" y="2215"/>
                    </a:cubicBezTo>
                    <a:cubicBezTo>
                      <a:pt x="4927" y="2215"/>
                      <a:pt x="4816" y="2211"/>
                      <a:pt x="4704" y="2201"/>
                    </a:cubicBezTo>
                    <a:cubicBezTo>
                      <a:pt x="4351" y="2176"/>
                      <a:pt x="3999" y="2076"/>
                      <a:pt x="3685" y="1912"/>
                    </a:cubicBezTo>
                    <a:cubicBezTo>
                      <a:pt x="3396" y="1761"/>
                      <a:pt x="3119" y="1573"/>
                      <a:pt x="2868" y="1359"/>
                    </a:cubicBezTo>
                    <a:cubicBezTo>
                      <a:pt x="2629" y="1158"/>
                      <a:pt x="2402" y="944"/>
                      <a:pt x="2176" y="768"/>
                    </a:cubicBezTo>
                    <a:cubicBezTo>
                      <a:pt x="1962" y="604"/>
                      <a:pt x="1748" y="453"/>
                      <a:pt x="1522" y="315"/>
                    </a:cubicBezTo>
                    <a:cubicBezTo>
                      <a:pt x="1183" y="126"/>
                      <a:pt x="805" y="13"/>
                      <a:pt x="41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49"/>
              <p:cNvSpPr/>
              <p:nvPr/>
            </p:nvSpPr>
            <p:spPr>
              <a:xfrm>
                <a:off x="4199800" y="3216800"/>
                <a:ext cx="205950" cy="43425"/>
              </a:xfrm>
              <a:custGeom>
                <a:rect b="b" l="l" r="r" t="t"/>
                <a:pathLst>
                  <a:path extrusionOk="0" h="1737" w="8238">
                    <a:moveTo>
                      <a:pt x="1" y="1"/>
                    </a:moveTo>
                    <a:lnTo>
                      <a:pt x="1" y="1"/>
                    </a:lnTo>
                    <a:cubicBezTo>
                      <a:pt x="13" y="26"/>
                      <a:pt x="38" y="39"/>
                      <a:pt x="64" y="64"/>
                    </a:cubicBezTo>
                    <a:cubicBezTo>
                      <a:pt x="114" y="102"/>
                      <a:pt x="177" y="152"/>
                      <a:pt x="277" y="215"/>
                    </a:cubicBezTo>
                    <a:cubicBezTo>
                      <a:pt x="541" y="378"/>
                      <a:pt x="818" y="517"/>
                      <a:pt x="1120" y="630"/>
                    </a:cubicBezTo>
                    <a:cubicBezTo>
                      <a:pt x="1560" y="781"/>
                      <a:pt x="2025" y="869"/>
                      <a:pt x="2503" y="906"/>
                    </a:cubicBezTo>
                    <a:cubicBezTo>
                      <a:pt x="2706" y="920"/>
                      <a:pt x="2911" y="927"/>
                      <a:pt x="3116" y="927"/>
                    </a:cubicBezTo>
                    <a:cubicBezTo>
                      <a:pt x="3483" y="927"/>
                      <a:pt x="3851" y="904"/>
                      <a:pt x="4213" y="856"/>
                    </a:cubicBezTo>
                    <a:cubicBezTo>
                      <a:pt x="4817" y="781"/>
                      <a:pt x="5383" y="667"/>
                      <a:pt x="5911" y="667"/>
                    </a:cubicBezTo>
                    <a:cubicBezTo>
                      <a:pt x="5939" y="667"/>
                      <a:pt x="5967" y="666"/>
                      <a:pt x="5996" y="666"/>
                    </a:cubicBezTo>
                    <a:cubicBezTo>
                      <a:pt x="6421" y="666"/>
                      <a:pt x="6855" y="755"/>
                      <a:pt x="7244" y="944"/>
                    </a:cubicBezTo>
                    <a:cubicBezTo>
                      <a:pt x="7521" y="1082"/>
                      <a:pt x="7785" y="1271"/>
                      <a:pt x="7998" y="1485"/>
                    </a:cubicBezTo>
                    <a:cubicBezTo>
                      <a:pt x="8162" y="1636"/>
                      <a:pt x="8237" y="1736"/>
                      <a:pt x="8237" y="1736"/>
                    </a:cubicBezTo>
                    <a:cubicBezTo>
                      <a:pt x="8225" y="1699"/>
                      <a:pt x="8212" y="1673"/>
                      <a:pt x="8187" y="1661"/>
                    </a:cubicBezTo>
                    <a:cubicBezTo>
                      <a:pt x="8162" y="1611"/>
                      <a:pt x="8099" y="1548"/>
                      <a:pt x="8024" y="1460"/>
                    </a:cubicBezTo>
                    <a:cubicBezTo>
                      <a:pt x="7810" y="1221"/>
                      <a:pt x="7558" y="1032"/>
                      <a:pt x="7269" y="881"/>
                    </a:cubicBezTo>
                    <a:cubicBezTo>
                      <a:pt x="6875" y="690"/>
                      <a:pt x="6424" y="578"/>
                      <a:pt x="5981" y="578"/>
                    </a:cubicBezTo>
                    <a:cubicBezTo>
                      <a:pt x="5958" y="578"/>
                      <a:pt x="5934" y="579"/>
                      <a:pt x="5911" y="579"/>
                    </a:cubicBezTo>
                    <a:cubicBezTo>
                      <a:pt x="5370" y="579"/>
                      <a:pt x="4804" y="693"/>
                      <a:pt x="4201" y="768"/>
                    </a:cubicBezTo>
                    <a:cubicBezTo>
                      <a:pt x="3816" y="811"/>
                      <a:pt x="3432" y="836"/>
                      <a:pt x="3047" y="836"/>
                    </a:cubicBezTo>
                    <a:cubicBezTo>
                      <a:pt x="2866" y="836"/>
                      <a:pt x="2685" y="830"/>
                      <a:pt x="2503" y="818"/>
                    </a:cubicBezTo>
                    <a:cubicBezTo>
                      <a:pt x="2038" y="793"/>
                      <a:pt x="1585" y="705"/>
                      <a:pt x="1145" y="567"/>
                    </a:cubicBezTo>
                    <a:cubicBezTo>
                      <a:pt x="843" y="466"/>
                      <a:pt x="554" y="340"/>
                      <a:pt x="290" y="177"/>
                    </a:cubicBezTo>
                    <a:cubicBezTo>
                      <a:pt x="101" y="6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49"/>
              <p:cNvSpPr/>
              <p:nvPr/>
            </p:nvSpPr>
            <p:spPr>
              <a:xfrm>
                <a:off x="5021575" y="2923825"/>
                <a:ext cx="51275" cy="10075"/>
              </a:xfrm>
              <a:custGeom>
                <a:rect b="b" l="l" r="r" t="t"/>
                <a:pathLst>
                  <a:path extrusionOk="0" h="403" w="2051">
                    <a:moveTo>
                      <a:pt x="0" y="0"/>
                    </a:moveTo>
                    <a:lnTo>
                      <a:pt x="0" y="0"/>
                    </a:lnTo>
                    <a:cubicBezTo>
                      <a:pt x="679" y="189"/>
                      <a:pt x="1358" y="327"/>
                      <a:pt x="2050" y="403"/>
                    </a:cubicBezTo>
                    <a:cubicBezTo>
                      <a:pt x="1384" y="201"/>
                      <a:pt x="692" y="76"/>
                      <a:pt x="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49"/>
              <p:cNvSpPr/>
              <p:nvPr/>
            </p:nvSpPr>
            <p:spPr>
              <a:xfrm>
                <a:off x="5020000" y="2935450"/>
                <a:ext cx="50950" cy="9775"/>
              </a:xfrm>
              <a:custGeom>
                <a:rect b="b" l="l" r="r" t="t"/>
                <a:pathLst>
                  <a:path extrusionOk="0" h="391" w="2038">
                    <a:moveTo>
                      <a:pt x="0" y="1"/>
                    </a:moveTo>
                    <a:cubicBezTo>
                      <a:pt x="667" y="189"/>
                      <a:pt x="1346" y="315"/>
                      <a:pt x="2038" y="390"/>
                    </a:cubicBezTo>
                    <a:cubicBezTo>
                      <a:pt x="1711" y="277"/>
                      <a:pt x="1371" y="202"/>
                      <a:pt x="1032" y="151"/>
                    </a:cubicBezTo>
                    <a:cubicBezTo>
                      <a:pt x="692" y="76"/>
                      <a:pt x="340" y="26"/>
                      <a:pt x="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49"/>
              <p:cNvSpPr/>
              <p:nvPr/>
            </p:nvSpPr>
            <p:spPr>
              <a:xfrm>
                <a:off x="5018425" y="2947075"/>
                <a:ext cx="51275" cy="10100"/>
              </a:xfrm>
              <a:custGeom>
                <a:rect b="b" l="l" r="r" t="t"/>
                <a:pathLst>
                  <a:path extrusionOk="0" h="404" w="2051">
                    <a:moveTo>
                      <a:pt x="1" y="1"/>
                    </a:moveTo>
                    <a:lnTo>
                      <a:pt x="1" y="1"/>
                    </a:lnTo>
                    <a:cubicBezTo>
                      <a:pt x="667" y="202"/>
                      <a:pt x="1359" y="328"/>
                      <a:pt x="2050" y="403"/>
                    </a:cubicBezTo>
                    <a:cubicBezTo>
                      <a:pt x="2050" y="378"/>
                      <a:pt x="1598" y="265"/>
                      <a:pt x="1032" y="164"/>
                    </a:cubicBezTo>
                    <a:cubicBezTo>
                      <a:pt x="692" y="76"/>
                      <a:pt x="353" y="26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49"/>
              <p:cNvSpPr/>
              <p:nvPr/>
            </p:nvSpPr>
            <p:spPr>
              <a:xfrm>
                <a:off x="4635850" y="3023450"/>
                <a:ext cx="390775" cy="88400"/>
              </a:xfrm>
              <a:custGeom>
                <a:rect b="b" l="l" r="r" t="t"/>
                <a:pathLst>
                  <a:path extrusionOk="0" h="3536" w="15631">
                    <a:moveTo>
                      <a:pt x="15" y="1"/>
                    </a:moveTo>
                    <a:cubicBezTo>
                      <a:pt x="14" y="1"/>
                      <a:pt x="13" y="1"/>
                      <a:pt x="13" y="1"/>
                    </a:cubicBezTo>
                    <a:cubicBezTo>
                      <a:pt x="0" y="27"/>
                      <a:pt x="3496" y="831"/>
                      <a:pt x="7809" y="1812"/>
                    </a:cubicBezTo>
                    <a:cubicBezTo>
                      <a:pt x="12087" y="2773"/>
                      <a:pt x="15574" y="3535"/>
                      <a:pt x="15630" y="3535"/>
                    </a:cubicBezTo>
                    <a:cubicBezTo>
                      <a:pt x="15630" y="3535"/>
                      <a:pt x="15631" y="3535"/>
                      <a:pt x="15631" y="3535"/>
                    </a:cubicBezTo>
                    <a:cubicBezTo>
                      <a:pt x="15631" y="3510"/>
                      <a:pt x="12147" y="2692"/>
                      <a:pt x="7834" y="1724"/>
                    </a:cubicBezTo>
                    <a:cubicBezTo>
                      <a:pt x="3590" y="759"/>
                      <a:pt x="125" y="1"/>
                      <a:pt x="15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49"/>
              <p:cNvSpPr/>
              <p:nvPr/>
            </p:nvSpPr>
            <p:spPr>
              <a:xfrm>
                <a:off x="4722600" y="3058975"/>
                <a:ext cx="186775" cy="43150"/>
              </a:xfrm>
              <a:custGeom>
                <a:rect b="b" l="l" r="r" t="t"/>
                <a:pathLst>
                  <a:path extrusionOk="0" h="1726" w="7471">
                    <a:moveTo>
                      <a:pt x="7" y="0"/>
                    </a:moveTo>
                    <a:cubicBezTo>
                      <a:pt x="3" y="0"/>
                      <a:pt x="1" y="1"/>
                      <a:pt x="1" y="1"/>
                    </a:cubicBezTo>
                    <a:cubicBezTo>
                      <a:pt x="1" y="27"/>
                      <a:pt x="1661" y="429"/>
                      <a:pt x="3723" y="907"/>
                    </a:cubicBezTo>
                    <a:cubicBezTo>
                      <a:pt x="5718" y="1369"/>
                      <a:pt x="7348" y="1725"/>
                      <a:pt x="7452" y="1725"/>
                    </a:cubicBezTo>
                    <a:cubicBezTo>
                      <a:pt x="7456" y="1725"/>
                      <a:pt x="7458" y="1725"/>
                      <a:pt x="7458" y="1724"/>
                    </a:cubicBezTo>
                    <a:cubicBezTo>
                      <a:pt x="7470" y="1699"/>
                      <a:pt x="5798" y="1297"/>
                      <a:pt x="3748" y="819"/>
                    </a:cubicBezTo>
                    <a:cubicBezTo>
                      <a:pt x="1753" y="357"/>
                      <a:pt x="123" y="0"/>
                      <a:pt x="7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49"/>
              <p:cNvSpPr/>
              <p:nvPr/>
            </p:nvSpPr>
            <p:spPr>
              <a:xfrm>
                <a:off x="4645400" y="3086525"/>
                <a:ext cx="150475" cy="66750"/>
              </a:xfrm>
              <a:custGeom>
                <a:rect b="b" l="l" r="r" t="t"/>
                <a:pathLst>
                  <a:path extrusionOk="0" h="2670" w="6019">
                    <a:moveTo>
                      <a:pt x="1295" y="0"/>
                    </a:moveTo>
                    <a:cubicBezTo>
                      <a:pt x="282" y="0"/>
                      <a:pt x="0" y="1533"/>
                      <a:pt x="1089" y="1829"/>
                    </a:cubicBezTo>
                    <a:lnTo>
                      <a:pt x="4799" y="2647"/>
                    </a:lnTo>
                    <a:cubicBezTo>
                      <a:pt x="4868" y="2662"/>
                      <a:pt x="4937" y="2670"/>
                      <a:pt x="5005" y="2670"/>
                    </a:cubicBezTo>
                    <a:cubicBezTo>
                      <a:pt x="5430" y="2670"/>
                      <a:pt x="5808" y="2376"/>
                      <a:pt x="5905" y="1943"/>
                    </a:cubicBezTo>
                    <a:cubicBezTo>
                      <a:pt x="6019" y="1440"/>
                      <a:pt x="5704" y="949"/>
                      <a:pt x="5189" y="836"/>
                    </a:cubicBezTo>
                    <a:lnTo>
                      <a:pt x="1492" y="19"/>
                    </a:lnTo>
                    <a:cubicBezTo>
                      <a:pt x="1423" y="6"/>
                      <a:pt x="1358" y="0"/>
                      <a:pt x="1295" y="0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49"/>
              <p:cNvSpPr/>
              <p:nvPr/>
            </p:nvSpPr>
            <p:spPr>
              <a:xfrm>
                <a:off x="4818500" y="3123450"/>
                <a:ext cx="147125" cy="68350"/>
              </a:xfrm>
              <a:custGeom>
                <a:rect b="b" l="l" r="r" t="t"/>
                <a:pathLst>
                  <a:path extrusionOk="0" h="2734" w="5885">
                    <a:moveTo>
                      <a:pt x="1066" y="0"/>
                    </a:moveTo>
                    <a:cubicBezTo>
                      <a:pt x="664" y="0"/>
                      <a:pt x="290" y="259"/>
                      <a:pt x="151" y="654"/>
                    </a:cubicBezTo>
                    <a:cubicBezTo>
                      <a:pt x="0" y="1082"/>
                      <a:pt x="176" y="1560"/>
                      <a:pt x="578" y="1798"/>
                    </a:cubicBezTo>
                    <a:cubicBezTo>
                      <a:pt x="666" y="1849"/>
                      <a:pt x="754" y="1886"/>
                      <a:pt x="868" y="1912"/>
                    </a:cubicBezTo>
                    <a:lnTo>
                      <a:pt x="1144" y="1974"/>
                    </a:lnTo>
                    <a:lnTo>
                      <a:pt x="1685" y="2088"/>
                    </a:lnTo>
                    <a:lnTo>
                      <a:pt x="2653" y="2301"/>
                    </a:lnTo>
                    <a:lnTo>
                      <a:pt x="4074" y="2591"/>
                    </a:lnTo>
                    <a:lnTo>
                      <a:pt x="4451" y="2666"/>
                    </a:lnTo>
                    <a:cubicBezTo>
                      <a:pt x="4502" y="2679"/>
                      <a:pt x="4540" y="2691"/>
                      <a:pt x="4590" y="2691"/>
                    </a:cubicBezTo>
                    <a:cubicBezTo>
                      <a:pt x="4540" y="2679"/>
                      <a:pt x="4502" y="2666"/>
                      <a:pt x="4451" y="2654"/>
                    </a:cubicBezTo>
                    <a:lnTo>
                      <a:pt x="4074" y="2566"/>
                    </a:lnTo>
                    <a:lnTo>
                      <a:pt x="2678" y="2239"/>
                    </a:lnTo>
                    <a:lnTo>
                      <a:pt x="1710" y="2012"/>
                    </a:lnTo>
                    <a:lnTo>
                      <a:pt x="1169" y="1886"/>
                    </a:lnTo>
                    <a:lnTo>
                      <a:pt x="893" y="1824"/>
                    </a:lnTo>
                    <a:cubicBezTo>
                      <a:pt x="415" y="1723"/>
                      <a:pt x="113" y="1245"/>
                      <a:pt x="214" y="767"/>
                    </a:cubicBezTo>
                    <a:cubicBezTo>
                      <a:pt x="311" y="357"/>
                      <a:pt x="667" y="77"/>
                      <a:pt x="1068" y="77"/>
                    </a:cubicBezTo>
                    <a:cubicBezTo>
                      <a:pt x="1134" y="77"/>
                      <a:pt x="1202" y="85"/>
                      <a:pt x="1270" y="101"/>
                    </a:cubicBezTo>
                    <a:lnTo>
                      <a:pt x="3823" y="667"/>
                    </a:lnTo>
                    <a:lnTo>
                      <a:pt x="4929" y="906"/>
                    </a:lnTo>
                    <a:cubicBezTo>
                      <a:pt x="5558" y="1006"/>
                      <a:pt x="5885" y="1710"/>
                      <a:pt x="5558" y="2251"/>
                    </a:cubicBezTo>
                    <a:cubicBezTo>
                      <a:pt x="5445" y="2427"/>
                      <a:pt x="5294" y="2566"/>
                      <a:pt x="5105" y="2641"/>
                    </a:cubicBezTo>
                    <a:cubicBezTo>
                      <a:pt x="4980" y="2679"/>
                      <a:pt x="4854" y="2704"/>
                      <a:pt x="4716" y="2704"/>
                    </a:cubicBezTo>
                    <a:cubicBezTo>
                      <a:pt x="4640" y="2691"/>
                      <a:pt x="4590" y="2691"/>
                      <a:pt x="4590" y="2691"/>
                    </a:cubicBezTo>
                    <a:lnTo>
                      <a:pt x="4590" y="2691"/>
                    </a:lnTo>
                    <a:cubicBezTo>
                      <a:pt x="4628" y="2704"/>
                      <a:pt x="4665" y="2716"/>
                      <a:pt x="4716" y="2729"/>
                    </a:cubicBezTo>
                    <a:cubicBezTo>
                      <a:pt x="4745" y="2732"/>
                      <a:pt x="4776" y="2734"/>
                      <a:pt x="4806" y="2734"/>
                    </a:cubicBezTo>
                    <a:cubicBezTo>
                      <a:pt x="4906" y="2734"/>
                      <a:pt x="5009" y="2717"/>
                      <a:pt x="5105" y="2679"/>
                    </a:cubicBezTo>
                    <a:cubicBezTo>
                      <a:pt x="5307" y="2616"/>
                      <a:pt x="5470" y="2477"/>
                      <a:pt x="5583" y="2289"/>
                    </a:cubicBezTo>
                    <a:cubicBezTo>
                      <a:pt x="5734" y="2050"/>
                      <a:pt x="5772" y="1748"/>
                      <a:pt x="5684" y="1484"/>
                    </a:cubicBezTo>
                    <a:cubicBezTo>
                      <a:pt x="5634" y="1321"/>
                      <a:pt x="5533" y="1182"/>
                      <a:pt x="5420" y="1069"/>
                    </a:cubicBezTo>
                    <a:cubicBezTo>
                      <a:pt x="5281" y="956"/>
                      <a:pt x="5118" y="880"/>
                      <a:pt x="4942" y="843"/>
                    </a:cubicBezTo>
                    <a:lnTo>
                      <a:pt x="3835" y="591"/>
                    </a:lnTo>
                    <a:lnTo>
                      <a:pt x="1283" y="25"/>
                    </a:lnTo>
                    <a:cubicBezTo>
                      <a:pt x="1210" y="8"/>
                      <a:pt x="1138" y="0"/>
                      <a:pt x="106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49"/>
              <p:cNvSpPr/>
              <p:nvPr/>
            </p:nvSpPr>
            <p:spPr>
              <a:xfrm>
                <a:off x="4657225" y="3197300"/>
                <a:ext cx="283900" cy="62950"/>
              </a:xfrm>
              <a:custGeom>
                <a:rect b="b" l="l" r="r" t="t"/>
                <a:pathLst>
                  <a:path extrusionOk="0" h="2518" w="11356">
                    <a:moveTo>
                      <a:pt x="5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26"/>
                      <a:pt x="2528" y="605"/>
                      <a:pt x="5659" y="1309"/>
                    </a:cubicBezTo>
                    <a:cubicBezTo>
                      <a:pt x="8720" y="1985"/>
                      <a:pt x="11228" y="2517"/>
                      <a:pt x="11339" y="2517"/>
                    </a:cubicBezTo>
                    <a:cubicBezTo>
                      <a:pt x="11341" y="2517"/>
                      <a:pt x="11343" y="2517"/>
                      <a:pt x="11343" y="2516"/>
                    </a:cubicBezTo>
                    <a:cubicBezTo>
                      <a:pt x="11355" y="2491"/>
                      <a:pt x="8828" y="1913"/>
                      <a:pt x="5684" y="1208"/>
                    </a:cubicBezTo>
                    <a:cubicBezTo>
                      <a:pt x="2623" y="532"/>
                      <a:pt x="127" y="0"/>
                      <a:pt x="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49"/>
              <p:cNvSpPr/>
              <p:nvPr/>
            </p:nvSpPr>
            <p:spPr>
              <a:xfrm>
                <a:off x="4654700" y="3218350"/>
                <a:ext cx="283900" cy="62650"/>
              </a:xfrm>
              <a:custGeom>
                <a:rect b="b" l="l" r="r" t="t"/>
                <a:pathLst>
                  <a:path extrusionOk="0" h="2506" w="11356">
                    <a:moveTo>
                      <a:pt x="18" y="1"/>
                    </a:moveTo>
                    <a:cubicBezTo>
                      <a:pt x="15" y="1"/>
                      <a:pt x="13" y="1"/>
                      <a:pt x="13" y="2"/>
                    </a:cubicBezTo>
                    <a:cubicBezTo>
                      <a:pt x="1" y="27"/>
                      <a:pt x="2541" y="605"/>
                      <a:pt x="5672" y="1297"/>
                    </a:cubicBezTo>
                    <a:cubicBezTo>
                      <a:pt x="8733" y="1973"/>
                      <a:pt x="11241" y="2505"/>
                      <a:pt x="11352" y="2505"/>
                    </a:cubicBezTo>
                    <a:cubicBezTo>
                      <a:pt x="11354" y="2505"/>
                      <a:pt x="11356" y="2505"/>
                      <a:pt x="11356" y="2504"/>
                    </a:cubicBezTo>
                    <a:cubicBezTo>
                      <a:pt x="11356" y="2479"/>
                      <a:pt x="8828" y="1901"/>
                      <a:pt x="5697" y="1209"/>
                    </a:cubicBezTo>
                    <a:cubicBezTo>
                      <a:pt x="2636" y="533"/>
                      <a:pt x="140" y="1"/>
                      <a:pt x="18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49"/>
              <p:cNvSpPr/>
              <p:nvPr/>
            </p:nvSpPr>
            <p:spPr>
              <a:xfrm>
                <a:off x="4738000" y="3258250"/>
                <a:ext cx="123275" cy="27175"/>
              </a:xfrm>
              <a:custGeom>
                <a:rect b="b" l="l" r="r" t="t"/>
                <a:pathLst>
                  <a:path extrusionOk="0" h="1087" w="4931">
                    <a:moveTo>
                      <a:pt x="23" y="1"/>
                    </a:moveTo>
                    <a:cubicBezTo>
                      <a:pt x="17" y="1"/>
                      <a:pt x="13" y="1"/>
                      <a:pt x="13" y="3"/>
                    </a:cubicBezTo>
                    <a:cubicBezTo>
                      <a:pt x="1" y="28"/>
                      <a:pt x="1095" y="292"/>
                      <a:pt x="2453" y="594"/>
                    </a:cubicBezTo>
                    <a:cubicBezTo>
                      <a:pt x="3742" y="868"/>
                      <a:pt x="4804" y="1086"/>
                      <a:pt x="4909" y="1086"/>
                    </a:cubicBezTo>
                    <a:cubicBezTo>
                      <a:pt x="4915" y="1086"/>
                      <a:pt x="4918" y="1086"/>
                      <a:pt x="4918" y="1084"/>
                    </a:cubicBezTo>
                    <a:cubicBezTo>
                      <a:pt x="4930" y="1059"/>
                      <a:pt x="3836" y="795"/>
                      <a:pt x="2478" y="493"/>
                    </a:cubicBezTo>
                    <a:cubicBezTo>
                      <a:pt x="1181" y="208"/>
                      <a:pt x="131" y="1"/>
                      <a:pt x="2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49"/>
              <p:cNvSpPr/>
              <p:nvPr/>
            </p:nvSpPr>
            <p:spPr>
              <a:xfrm>
                <a:off x="4168375" y="2733000"/>
                <a:ext cx="945325" cy="724025"/>
              </a:xfrm>
              <a:custGeom>
                <a:rect b="b" l="l" r="r" t="t"/>
                <a:pathLst>
                  <a:path extrusionOk="0" h="28961" w="37813">
                    <a:moveTo>
                      <a:pt x="1723" y="0"/>
                    </a:moveTo>
                    <a:lnTo>
                      <a:pt x="1723" y="38"/>
                    </a:lnTo>
                    <a:cubicBezTo>
                      <a:pt x="1195" y="6225"/>
                      <a:pt x="755" y="11255"/>
                      <a:pt x="453" y="14738"/>
                    </a:cubicBezTo>
                    <a:cubicBezTo>
                      <a:pt x="315" y="16473"/>
                      <a:pt x="189" y="17831"/>
                      <a:pt x="113" y="18749"/>
                    </a:cubicBezTo>
                    <a:cubicBezTo>
                      <a:pt x="76" y="19202"/>
                      <a:pt x="51" y="19554"/>
                      <a:pt x="25" y="19793"/>
                    </a:cubicBezTo>
                    <a:cubicBezTo>
                      <a:pt x="0" y="20019"/>
                      <a:pt x="0" y="20145"/>
                      <a:pt x="0" y="20145"/>
                    </a:cubicBezTo>
                    <a:cubicBezTo>
                      <a:pt x="0" y="20145"/>
                      <a:pt x="13" y="20019"/>
                      <a:pt x="38" y="19780"/>
                    </a:cubicBezTo>
                    <a:cubicBezTo>
                      <a:pt x="63" y="19542"/>
                      <a:pt x="88" y="19189"/>
                      <a:pt x="126" y="18737"/>
                    </a:cubicBezTo>
                    <a:cubicBezTo>
                      <a:pt x="214" y="17819"/>
                      <a:pt x="340" y="16461"/>
                      <a:pt x="491" y="14725"/>
                    </a:cubicBezTo>
                    <a:cubicBezTo>
                      <a:pt x="804" y="11251"/>
                      <a:pt x="1243" y="6249"/>
                      <a:pt x="1795" y="83"/>
                    </a:cubicBezTo>
                    <a:lnTo>
                      <a:pt x="1795" y="83"/>
                    </a:lnTo>
                    <a:lnTo>
                      <a:pt x="37711" y="7223"/>
                    </a:lnTo>
                    <a:lnTo>
                      <a:pt x="37711" y="7223"/>
                    </a:lnTo>
                    <a:cubicBezTo>
                      <a:pt x="36307" y="14886"/>
                      <a:pt x="34952" y="22198"/>
                      <a:pt x="33735" y="28849"/>
                    </a:cubicBezTo>
                    <a:lnTo>
                      <a:pt x="33735" y="28849"/>
                    </a:lnTo>
                    <a:lnTo>
                      <a:pt x="9457" y="22572"/>
                    </a:lnTo>
                    <a:lnTo>
                      <a:pt x="2503" y="20774"/>
                    </a:lnTo>
                    <a:lnTo>
                      <a:pt x="642" y="20309"/>
                    </a:lnTo>
                    <a:lnTo>
                      <a:pt x="176" y="20183"/>
                    </a:lnTo>
                    <a:lnTo>
                      <a:pt x="13" y="20145"/>
                    </a:lnTo>
                    <a:lnTo>
                      <a:pt x="13" y="20145"/>
                    </a:lnTo>
                    <a:lnTo>
                      <a:pt x="176" y="20195"/>
                    </a:lnTo>
                    <a:lnTo>
                      <a:pt x="642" y="20321"/>
                    </a:lnTo>
                    <a:lnTo>
                      <a:pt x="2490" y="20799"/>
                    </a:lnTo>
                    <a:lnTo>
                      <a:pt x="9444" y="22610"/>
                    </a:lnTo>
                    <a:lnTo>
                      <a:pt x="33764" y="28947"/>
                    </a:lnTo>
                    <a:lnTo>
                      <a:pt x="33801" y="28960"/>
                    </a:lnTo>
                    <a:lnTo>
                      <a:pt x="33801" y="28910"/>
                    </a:lnTo>
                    <a:lnTo>
                      <a:pt x="37800" y="7243"/>
                    </a:lnTo>
                    <a:lnTo>
                      <a:pt x="37800" y="7206"/>
                    </a:lnTo>
                    <a:lnTo>
                      <a:pt x="37813" y="7155"/>
                    </a:lnTo>
                    <a:lnTo>
                      <a:pt x="37762" y="7143"/>
                    </a:lnTo>
                    <a:lnTo>
                      <a:pt x="1773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49"/>
              <p:cNvSpPr/>
              <p:nvPr/>
            </p:nvSpPr>
            <p:spPr>
              <a:xfrm>
                <a:off x="3437150" y="3627775"/>
                <a:ext cx="995950" cy="546350"/>
              </a:xfrm>
              <a:custGeom>
                <a:rect b="b" l="l" r="r" t="t"/>
                <a:pathLst>
                  <a:path extrusionOk="0" h="21854" w="39838">
                    <a:moveTo>
                      <a:pt x="14268" y="0"/>
                    </a:moveTo>
                    <a:cubicBezTo>
                      <a:pt x="13886" y="0"/>
                      <a:pt x="13510" y="123"/>
                      <a:pt x="13204" y="362"/>
                    </a:cubicBezTo>
                    <a:lnTo>
                      <a:pt x="1006" y="8661"/>
                    </a:lnTo>
                    <a:cubicBezTo>
                      <a:pt x="0" y="9604"/>
                      <a:pt x="25" y="11830"/>
                      <a:pt x="1748" y="12471"/>
                    </a:cubicBezTo>
                    <a:lnTo>
                      <a:pt x="27275" y="21752"/>
                    </a:lnTo>
                    <a:cubicBezTo>
                      <a:pt x="27468" y="21821"/>
                      <a:pt x="27667" y="21854"/>
                      <a:pt x="27864" y="21854"/>
                    </a:cubicBezTo>
                    <a:cubicBezTo>
                      <a:pt x="28349" y="21854"/>
                      <a:pt x="28822" y="21653"/>
                      <a:pt x="29161" y="21286"/>
                    </a:cubicBezTo>
                    <a:lnTo>
                      <a:pt x="38982" y="10598"/>
                    </a:lnTo>
                    <a:cubicBezTo>
                      <a:pt x="39837" y="9655"/>
                      <a:pt x="39800" y="8120"/>
                      <a:pt x="39133" y="7391"/>
                    </a:cubicBezTo>
                    <a:lnTo>
                      <a:pt x="14813" y="85"/>
                    </a:lnTo>
                    <a:cubicBezTo>
                      <a:pt x="14635" y="28"/>
                      <a:pt x="14451" y="0"/>
                      <a:pt x="1426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49"/>
              <p:cNvSpPr/>
              <p:nvPr/>
            </p:nvSpPr>
            <p:spPr>
              <a:xfrm>
                <a:off x="3441550" y="3602000"/>
                <a:ext cx="991550" cy="546675"/>
              </a:xfrm>
              <a:custGeom>
                <a:rect b="b" l="l" r="r" t="t"/>
                <a:pathLst>
                  <a:path extrusionOk="0" h="21867" w="39662">
                    <a:moveTo>
                      <a:pt x="14092" y="0"/>
                    </a:moveTo>
                    <a:cubicBezTo>
                      <a:pt x="13710" y="0"/>
                      <a:pt x="13334" y="123"/>
                      <a:pt x="13028" y="362"/>
                    </a:cubicBezTo>
                    <a:lnTo>
                      <a:pt x="1107" y="9441"/>
                    </a:lnTo>
                    <a:cubicBezTo>
                      <a:pt x="0" y="10271"/>
                      <a:pt x="264" y="12019"/>
                      <a:pt x="1572" y="12484"/>
                    </a:cubicBezTo>
                    <a:lnTo>
                      <a:pt x="27099" y="21764"/>
                    </a:lnTo>
                    <a:cubicBezTo>
                      <a:pt x="27292" y="21833"/>
                      <a:pt x="27491" y="21866"/>
                      <a:pt x="27688" y="21866"/>
                    </a:cubicBezTo>
                    <a:cubicBezTo>
                      <a:pt x="28173" y="21866"/>
                      <a:pt x="28646" y="21665"/>
                      <a:pt x="28985" y="21299"/>
                    </a:cubicBezTo>
                    <a:lnTo>
                      <a:pt x="38806" y="10610"/>
                    </a:lnTo>
                    <a:cubicBezTo>
                      <a:pt x="39661" y="9667"/>
                      <a:pt x="39271" y="8158"/>
                      <a:pt x="38064" y="7756"/>
                    </a:cubicBezTo>
                    <a:lnTo>
                      <a:pt x="14637" y="85"/>
                    </a:lnTo>
                    <a:cubicBezTo>
                      <a:pt x="14459" y="28"/>
                      <a:pt x="14275" y="0"/>
                      <a:pt x="14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49"/>
              <p:cNvSpPr/>
              <p:nvPr/>
            </p:nvSpPr>
            <p:spPr>
              <a:xfrm>
                <a:off x="3450350" y="3601800"/>
                <a:ext cx="977075" cy="548025"/>
              </a:xfrm>
              <a:custGeom>
                <a:rect b="b" l="l" r="r" t="t"/>
                <a:pathLst>
                  <a:path extrusionOk="0" h="21921" w="39083">
                    <a:moveTo>
                      <a:pt x="13767" y="0"/>
                    </a:moveTo>
                    <a:cubicBezTo>
                      <a:pt x="13689" y="0"/>
                      <a:pt x="13610" y="6"/>
                      <a:pt x="13531" y="18"/>
                    </a:cubicBezTo>
                    <a:cubicBezTo>
                      <a:pt x="13305" y="43"/>
                      <a:pt x="13078" y="118"/>
                      <a:pt x="12877" y="231"/>
                    </a:cubicBezTo>
                    <a:cubicBezTo>
                      <a:pt x="12802" y="269"/>
                      <a:pt x="12739" y="319"/>
                      <a:pt x="12676" y="370"/>
                    </a:cubicBezTo>
                    <a:lnTo>
                      <a:pt x="12726" y="332"/>
                    </a:lnTo>
                    <a:cubicBezTo>
                      <a:pt x="12764" y="307"/>
                      <a:pt x="12814" y="282"/>
                      <a:pt x="12890" y="244"/>
                    </a:cubicBezTo>
                    <a:cubicBezTo>
                      <a:pt x="13091" y="131"/>
                      <a:pt x="13317" y="55"/>
                      <a:pt x="13543" y="30"/>
                    </a:cubicBezTo>
                    <a:cubicBezTo>
                      <a:pt x="13608" y="26"/>
                      <a:pt x="13671" y="23"/>
                      <a:pt x="13733" y="23"/>
                    </a:cubicBezTo>
                    <a:cubicBezTo>
                      <a:pt x="13841" y="23"/>
                      <a:pt x="13947" y="31"/>
                      <a:pt x="14059" y="55"/>
                    </a:cubicBezTo>
                    <a:cubicBezTo>
                      <a:pt x="14260" y="93"/>
                      <a:pt x="14449" y="156"/>
                      <a:pt x="14650" y="231"/>
                    </a:cubicBezTo>
                    <a:lnTo>
                      <a:pt x="16121" y="722"/>
                    </a:lnTo>
                    <a:lnTo>
                      <a:pt x="25502" y="3815"/>
                    </a:lnTo>
                    <a:lnTo>
                      <a:pt x="31991" y="5940"/>
                    </a:lnTo>
                    <a:lnTo>
                      <a:pt x="35612" y="7122"/>
                    </a:lnTo>
                    <a:lnTo>
                      <a:pt x="37499" y="7751"/>
                    </a:lnTo>
                    <a:cubicBezTo>
                      <a:pt x="37649" y="7789"/>
                      <a:pt x="37813" y="7852"/>
                      <a:pt x="37964" y="7927"/>
                    </a:cubicBezTo>
                    <a:cubicBezTo>
                      <a:pt x="38039" y="7965"/>
                      <a:pt x="38102" y="8015"/>
                      <a:pt x="38178" y="8065"/>
                    </a:cubicBezTo>
                    <a:cubicBezTo>
                      <a:pt x="38203" y="8091"/>
                      <a:pt x="38240" y="8116"/>
                      <a:pt x="38278" y="8141"/>
                    </a:cubicBezTo>
                    <a:lnTo>
                      <a:pt x="38366" y="8229"/>
                    </a:lnTo>
                    <a:cubicBezTo>
                      <a:pt x="38857" y="8719"/>
                      <a:pt x="38995" y="9449"/>
                      <a:pt x="38731" y="10090"/>
                    </a:cubicBezTo>
                    <a:cubicBezTo>
                      <a:pt x="38605" y="10404"/>
                      <a:pt x="38354" y="10656"/>
                      <a:pt x="38115" y="10920"/>
                    </a:cubicBezTo>
                    <a:lnTo>
                      <a:pt x="36669" y="12492"/>
                    </a:lnTo>
                    <a:lnTo>
                      <a:pt x="33676" y="15749"/>
                    </a:lnTo>
                    <a:lnTo>
                      <a:pt x="30582" y="19119"/>
                    </a:lnTo>
                    <a:lnTo>
                      <a:pt x="28998" y="20854"/>
                    </a:lnTo>
                    <a:cubicBezTo>
                      <a:pt x="28721" y="21143"/>
                      <a:pt x="28482" y="21470"/>
                      <a:pt x="28130" y="21634"/>
                    </a:cubicBezTo>
                    <a:cubicBezTo>
                      <a:pt x="27886" y="21760"/>
                      <a:pt x="27609" y="21828"/>
                      <a:pt x="27332" y="21828"/>
                    </a:cubicBezTo>
                    <a:cubicBezTo>
                      <a:pt x="27224" y="21828"/>
                      <a:pt x="27117" y="21818"/>
                      <a:pt x="27011" y="21797"/>
                    </a:cubicBezTo>
                    <a:cubicBezTo>
                      <a:pt x="26822" y="21747"/>
                      <a:pt x="26634" y="21684"/>
                      <a:pt x="26445" y="21608"/>
                    </a:cubicBezTo>
                    <a:lnTo>
                      <a:pt x="25892" y="21407"/>
                    </a:lnTo>
                    <a:lnTo>
                      <a:pt x="24785" y="21005"/>
                    </a:lnTo>
                    <a:lnTo>
                      <a:pt x="22585" y="20200"/>
                    </a:lnTo>
                    <a:lnTo>
                      <a:pt x="18272" y="18628"/>
                    </a:lnTo>
                    <a:lnTo>
                      <a:pt x="10123" y="15673"/>
                    </a:lnTo>
                    <a:lnTo>
                      <a:pt x="2754" y="12995"/>
                    </a:lnTo>
                    <a:lnTo>
                      <a:pt x="1899" y="12680"/>
                    </a:lnTo>
                    <a:lnTo>
                      <a:pt x="1472" y="12529"/>
                    </a:lnTo>
                    <a:cubicBezTo>
                      <a:pt x="1333" y="12479"/>
                      <a:pt x="1195" y="12429"/>
                      <a:pt x="1069" y="12366"/>
                    </a:cubicBezTo>
                    <a:cubicBezTo>
                      <a:pt x="541" y="12115"/>
                      <a:pt x="189" y="11612"/>
                      <a:pt x="126" y="11033"/>
                    </a:cubicBezTo>
                    <a:cubicBezTo>
                      <a:pt x="88" y="10756"/>
                      <a:pt x="114" y="10480"/>
                      <a:pt x="214" y="10216"/>
                    </a:cubicBezTo>
                    <a:cubicBezTo>
                      <a:pt x="315" y="9964"/>
                      <a:pt x="478" y="9738"/>
                      <a:pt x="679" y="9562"/>
                    </a:cubicBezTo>
                    <a:cubicBezTo>
                      <a:pt x="1094" y="9210"/>
                      <a:pt x="1522" y="8895"/>
                      <a:pt x="1937" y="8581"/>
                    </a:cubicBezTo>
                    <a:lnTo>
                      <a:pt x="9796" y="2583"/>
                    </a:lnTo>
                    <a:lnTo>
                      <a:pt x="11934" y="948"/>
                    </a:lnTo>
                    <a:lnTo>
                      <a:pt x="12487" y="521"/>
                    </a:lnTo>
                    <a:lnTo>
                      <a:pt x="12663" y="370"/>
                    </a:lnTo>
                    <a:lnTo>
                      <a:pt x="12663" y="370"/>
                    </a:lnTo>
                    <a:cubicBezTo>
                      <a:pt x="12663" y="370"/>
                      <a:pt x="12600" y="407"/>
                      <a:pt x="12475" y="508"/>
                    </a:cubicBezTo>
                    <a:lnTo>
                      <a:pt x="11921" y="923"/>
                    </a:lnTo>
                    <a:lnTo>
                      <a:pt x="9771" y="2545"/>
                    </a:lnTo>
                    <a:lnTo>
                      <a:pt x="1899" y="8518"/>
                    </a:lnTo>
                    <a:cubicBezTo>
                      <a:pt x="1484" y="8845"/>
                      <a:pt x="1044" y="9147"/>
                      <a:pt x="617" y="9499"/>
                    </a:cubicBezTo>
                    <a:cubicBezTo>
                      <a:pt x="403" y="9688"/>
                      <a:pt x="239" y="9927"/>
                      <a:pt x="139" y="10191"/>
                    </a:cubicBezTo>
                    <a:cubicBezTo>
                      <a:pt x="38" y="10455"/>
                      <a:pt x="0" y="10744"/>
                      <a:pt x="38" y="11033"/>
                    </a:cubicBezTo>
                    <a:cubicBezTo>
                      <a:pt x="101" y="11637"/>
                      <a:pt x="478" y="12165"/>
                      <a:pt x="1019" y="12429"/>
                    </a:cubicBezTo>
                    <a:cubicBezTo>
                      <a:pt x="1157" y="12492"/>
                      <a:pt x="1296" y="12542"/>
                      <a:pt x="1434" y="12592"/>
                    </a:cubicBezTo>
                    <a:lnTo>
                      <a:pt x="1861" y="12756"/>
                    </a:lnTo>
                    <a:lnTo>
                      <a:pt x="2717" y="13070"/>
                    </a:lnTo>
                    <a:lnTo>
                      <a:pt x="10085" y="15749"/>
                    </a:lnTo>
                    <a:lnTo>
                      <a:pt x="18234" y="18716"/>
                    </a:lnTo>
                    <a:lnTo>
                      <a:pt x="22534" y="20288"/>
                    </a:lnTo>
                    <a:lnTo>
                      <a:pt x="24735" y="21093"/>
                    </a:lnTo>
                    <a:lnTo>
                      <a:pt x="25854" y="21495"/>
                    </a:lnTo>
                    <a:lnTo>
                      <a:pt x="26408" y="21696"/>
                    </a:lnTo>
                    <a:cubicBezTo>
                      <a:pt x="26596" y="21772"/>
                      <a:pt x="26785" y="21835"/>
                      <a:pt x="26986" y="21885"/>
                    </a:cubicBezTo>
                    <a:cubicBezTo>
                      <a:pt x="27101" y="21909"/>
                      <a:pt x="27217" y="21921"/>
                      <a:pt x="27333" y="21921"/>
                    </a:cubicBezTo>
                    <a:cubicBezTo>
                      <a:pt x="27826" y="21921"/>
                      <a:pt x="28312" y="21711"/>
                      <a:pt x="28658" y="21344"/>
                    </a:cubicBezTo>
                    <a:lnTo>
                      <a:pt x="29048" y="20917"/>
                    </a:lnTo>
                    <a:lnTo>
                      <a:pt x="30633" y="19182"/>
                    </a:lnTo>
                    <a:lnTo>
                      <a:pt x="33739" y="15812"/>
                    </a:lnTo>
                    <a:lnTo>
                      <a:pt x="36719" y="12555"/>
                    </a:lnTo>
                    <a:lnTo>
                      <a:pt x="38178" y="10970"/>
                    </a:lnTo>
                    <a:cubicBezTo>
                      <a:pt x="38291" y="10832"/>
                      <a:pt x="38416" y="10719"/>
                      <a:pt x="38530" y="10580"/>
                    </a:cubicBezTo>
                    <a:cubicBezTo>
                      <a:pt x="38593" y="10505"/>
                      <a:pt x="38643" y="10430"/>
                      <a:pt x="38681" y="10354"/>
                    </a:cubicBezTo>
                    <a:cubicBezTo>
                      <a:pt x="38731" y="10279"/>
                      <a:pt x="38781" y="10203"/>
                      <a:pt x="38806" y="10115"/>
                    </a:cubicBezTo>
                    <a:cubicBezTo>
                      <a:pt x="39083" y="9449"/>
                      <a:pt x="38932" y="8669"/>
                      <a:pt x="38416" y="8153"/>
                    </a:cubicBezTo>
                    <a:lnTo>
                      <a:pt x="38328" y="8065"/>
                    </a:lnTo>
                    <a:cubicBezTo>
                      <a:pt x="38291" y="8040"/>
                      <a:pt x="38253" y="8015"/>
                      <a:pt x="38215" y="7990"/>
                    </a:cubicBezTo>
                    <a:cubicBezTo>
                      <a:pt x="38152" y="7940"/>
                      <a:pt x="38077" y="7889"/>
                      <a:pt x="38002" y="7852"/>
                    </a:cubicBezTo>
                    <a:cubicBezTo>
                      <a:pt x="37851" y="7776"/>
                      <a:pt x="37687" y="7713"/>
                      <a:pt x="37524" y="7663"/>
                    </a:cubicBezTo>
                    <a:lnTo>
                      <a:pt x="35637" y="7047"/>
                    </a:lnTo>
                    <a:lnTo>
                      <a:pt x="32028" y="5865"/>
                    </a:lnTo>
                    <a:lnTo>
                      <a:pt x="25527" y="3740"/>
                    </a:lnTo>
                    <a:lnTo>
                      <a:pt x="16121" y="684"/>
                    </a:lnTo>
                    <a:lnTo>
                      <a:pt x="14650" y="206"/>
                    </a:lnTo>
                    <a:cubicBezTo>
                      <a:pt x="14449" y="131"/>
                      <a:pt x="14248" y="68"/>
                      <a:pt x="14046" y="30"/>
                    </a:cubicBezTo>
                    <a:cubicBezTo>
                      <a:pt x="13956" y="9"/>
                      <a:pt x="13863" y="0"/>
                      <a:pt x="13767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49"/>
              <p:cNvSpPr/>
              <p:nvPr/>
            </p:nvSpPr>
            <p:spPr>
              <a:xfrm>
                <a:off x="4257975" y="3960600"/>
                <a:ext cx="36475" cy="25800"/>
              </a:xfrm>
              <a:custGeom>
                <a:rect b="b" l="l" r="r" t="t"/>
                <a:pathLst>
                  <a:path extrusionOk="0" h="1032" w="1459">
                    <a:moveTo>
                      <a:pt x="729" y="1"/>
                    </a:moveTo>
                    <a:cubicBezTo>
                      <a:pt x="327" y="1"/>
                      <a:pt x="0" y="227"/>
                      <a:pt x="0" y="516"/>
                    </a:cubicBezTo>
                    <a:cubicBezTo>
                      <a:pt x="0" y="806"/>
                      <a:pt x="327" y="1032"/>
                      <a:pt x="729" y="1032"/>
                    </a:cubicBezTo>
                    <a:cubicBezTo>
                      <a:pt x="1132" y="1032"/>
                      <a:pt x="1459" y="806"/>
                      <a:pt x="1459" y="516"/>
                    </a:cubicBezTo>
                    <a:cubicBezTo>
                      <a:pt x="1459" y="227"/>
                      <a:pt x="1132" y="1"/>
                      <a:pt x="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49"/>
              <p:cNvSpPr/>
              <p:nvPr/>
            </p:nvSpPr>
            <p:spPr>
              <a:xfrm>
                <a:off x="3910275" y="3974750"/>
                <a:ext cx="144625" cy="83650"/>
              </a:xfrm>
              <a:custGeom>
                <a:rect b="b" l="l" r="r" t="t"/>
                <a:pathLst>
                  <a:path extrusionOk="0" h="3346" w="5785">
                    <a:moveTo>
                      <a:pt x="2540" y="1"/>
                    </a:moveTo>
                    <a:cubicBezTo>
                      <a:pt x="1773" y="604"/>
                      <a:pt x="918" y="1070"/>
                      <a:pt x="0" y="1397"/>
                    </a:cubicBezTo>
                    <a:lnTo>
                      <a:pt x="5294" y="3346"/>
                    </a:lnTo>
                    <a:cubicBezTo>
                      <a:pt x="5332" y="3295"/>
                      <a:pt x="5370" y="3245"/>
                      <a:pt x="5408" y="3195"/>
                    </a:cubicBezTo>
                    <a:cubicBezTo>
                      <a:pt x="5785" y="2591"/>
                      <a:pt x="5659" y="1925"/>
                      <a:pt x="5005" y="1447"/>
                    </a:cubicBezTo>
                    <a:cubicBezTo>
                      <a:pt x="4540" y="1082"/>
                      <a:pt x="3836" y="831"/>
                      <a:pt x="3257" y="529"/>
                    </a:cubicBezTo>
                    <a:cubicBezTo>
                      <a:pt x="2993" y="391"/>
                      <a:pt x="2742" y="214"/>
                      <a:pt x="2540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49"/>
              <p:cNvSpPr/>
              <p:nvPr/>
            </p:nvSpPr>
            <p:spPr>
              <a:xfrm>
                <a:off x="3650925" y="3785825"/>
                <a:ext cx="334500" cy="250875"/>
              </a:xfrm>
              <a:custGeom>
                <a:rect b="b" l="l" r="r" t="t"/>
                <a:pathLst>
                  <a:path extrusionOk="0" h="10035" w="13380">
                    <a:moveTo>
                      <a:pt x="7734" y="0"/>
                    </a:moveTo>
                    <a:lnTo>
                      <a:pt x="0" y="5068"/>
                    </a:lnTo>
                    <a:lnTo>
                      <a:pt x="13053" y="10035"/>
                    </a:lnTo>
                    <a:cubicBezTo>
                      <a:pt x="13367" y="9771"/>
                      <a:pt x="13380" y="9293"/>
                      <a:pt x="13241" y="8903"/>
                    </a:cubicBezTo>
                    <a:cubicBezTo>
                      <a:pt x="13116" y="8513"/>
                      <a:pt x="11934" y="7646"/>
                      <a:pt x="11745" y="7382"/>
                    </a:cubicBezTo>
                    <a:cubicBezTo>
                      <a:pt x="11179" y="6539"/>
                      <a:pt x="12512" y="5797"/>
                      <a:pt x="12411" y="4791"/>
                    </a:cubicBezTo>
                    <a:cubicBezTo>
                      <a:pt x="12336" y="3886"/>
                      <a:pt x="11167" y="2754"/>
                      <a:pt x="10437" y="2201"/>
                    </a:cubicBezTo>
                    <a:cubicBezTo>
                      <a:pt x="9708" y="1648"/>
                      <a:pt x="8023" y="315"/>
                      <a:pt x="7734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49"/>
              <p:cNvSpPr/>
              <p:nvPr/>
            </p:nvSpPr>
            <p:spPr>
              <a:xfrm>
                <a:off x="3749625" y="3614500"/>
                <a:ext cx="638825" cy="475650"/>
              </a:xfrm>
              <a:custGeom>
                <a:rect b="b" l="l" r="r" t="t"/>
                <a:pathLst>
                  <a:path extrusionOk="0" h="19026" w="25553">
                    <a:moveTo>
                      <a:pt x="12840" y="3823"/>
                    </a:moveTo>
                    <a:lnTo>
                      <a:pt x="20850" y="6514"/>
                    </a:lnTo>
                    <a:cubicBezTo>
                      <a:pt x="20875" y="7067"/>
                      <a:pt x="20787" y="7746"/>
                      <a:pt x="19969" y="8086"/>
                    </a:cubicBezTo>
                    <a:lnTo>
                      <a:pt x="19969" y="8098"/>
                    </a:lnTo>
                    <a:cubicBezTo>
                      <a:pt x="19636" y="8236"/>
                      <a:pt x="19240" y="8296"/>
                      <a:pt x="18841" y="8296"/>
                    </a:cubicBezTo>
                    <a:cubicBezTo>
                      <a:pt x="18442" y="8296"/>
                      <a:pt x="18039" y="8236"/>
                      <a:pt x="17693" y="8136"/>
                    </a:cubicBezTo>
                    <a:cubicBezTo>
                      <a:pt x="17014" y="7935"/>
                      <a:pt x="16511" y="7608"/>
                      <a:pt x="15971" y="7319"/>
                    </a:cubicBezTo>
                    <a:cubicBezTo>
                      <a:pt x="15367" y="6979"/>
                      <a:pt x="14701" y="6778"/>
                      <a:pt x="14009" y="6740"/>
                    </a:cubicBezTo>
                    <a:cubicBezTo>
                      <a:pt x="13968" y="6739"/>
                      <a:pt x="13926" y="6738"/>
                      <a:pt x="13885" y="6738"/>
                    </a:cubicBezTo>
                    <a:cubicBezTo>
                      <a:pt x="13219" y="6738"/>
                      <a:pt x="12514" y="6898"/>
                      <a:pt x="11844" y="6898"/>
                    </a:cubicBezTo>
                    <a:cubicBezTo>
                      <a:pt x="11765" y="6898"/>
                      <a:pt x="11686" y="6896"/>
                      <a:pt x="11607" y="6891"/>
                    </a:cubicBezTo>
                    <a:cubicBezTo>
                      <a:pt x="10450" y="6841"/>
                      <a:pt x="9469" y="6262"/>
                      <a:pt x="9482" y="5545"/>
                    </a:cubicBezTo>
                    <a:cubicBezTo>
                      <a:pt x="9507" y="4716"/>
                      <a:pt x="10840" y="3873"/>
                      <a:pt x="12840" y="3823"/>
                    </a:cubicBezTo>
                    <a:close/>
                    <a:moveTo>
                      <a:pt x="23008" y="7936"/>
                    </a:moveTo>
                    <a:cubicBezTo>
                      <a:pt x="23264" y="7996"/>
                      <a:pt x="23509" y="8068"/>
                      <a:pt x="23754" y="8161"/>
                    </a:cubicBezTo>
                    <a:cubicBezTo>
                      <a:pt x="24006" y="8236"/>
                      <a:pt x="24257" y="8325"/>
                      <a:pt x="24509" y="8438"/>
                    </a:cubicBezTo>
                    <a:cubicBezTo>
                      <a:pt x="24232" y="8375"/>
                      <a:pt x="23968" y="8299"/>
                      <a:pt x="23704" y="8199"/>
                    </a:cubicBezTo>
                    <a:cubicBezTo>
                      <a:pt x="23472" y="8129"/>
                      <a:pt x="23240" y="8038"/>
                      <a:pt x="23008" y="7936"/>
                    </a:cubicBezTo>
                    <a:close/>
                    <a:moveTo>
                      <a:pt x="22736" y="8136"/>
                    </a:moveTo>
                    <a:lnTo>
                      <a:pt x="22736" y="8136"/>
                    </a:lnTo>
                    <a:cubicBezTo>
                      <a:pt x="23013" y="8186"/>
                      <a:pt x="23277" y="8274"/>
                      <a:pt x="23541" y="8375"/>
                    </a:cubicBezTo>
                    <a:cubicBezTo>
                      <a:pt x="23792" y="8450"/>
                      <a:pt x="24056" y="8538"/>
                      <a:pt x="24295" y="8651"/>
                    </a:cubicBezTo>
                    <a:cubicBezTo>
                      <a:pt x="24019" y="8589"/>
                      <a:pt x="23754" y="8501"/>
                      <a:pt x="23490" y="8413"/>
                    </a:cubicBezTo>
                    <a:cubicBezTo>
                      <a:pt x="23239" y="8337"/>
                      <a:pt x="22987" y="8236"/>
                      <a:pt x="22736" y="8136"/>
                    </a:cubicBezTo>
                    <a:close/>
                    <a:moveTo>
                      <a:pt x="22535" y="8350"/>
                    </a:moveTo>
                    <a:lnTo>
                      <a:pt x="22535" y="8350"/>
                    </a:lnTo>
                    <a:cubicBezTo>
                      <a:pt x="22799" y="8413"/>
                      <a:pt x="23063" y="8488"/>
                      <a:pt x="23327" y="8576"/>
                    </a:cubicBezTo>
                    <a:lnTo>
                      <a:pt x="23327" y="8589"/>
                    </a:lnTo>
                    <a:cubicBezTo>
                      <a:pt x="23591" y="8664"/>
                      <a:pt x="23842" y="8752"/>
                      <a:pt x="24094" y="8865"/>
                    </a:cubicBezTo>
                    <a:cubicBezTo>
                      <a:pt x="23817" y="8802"/>
                      <a:pt x="23553" y="8727"/>
                      <a:pt x="23289" y="8626"/>
                    </a:cubicBezTo>
                    <a:cubicBezTo>
                      <a:pt x="23025" y="8551"/>
                      <a:pt x="22774" y="8463"/>
                      <a:pt x="22535" y="8350"/>
                    </a:cubicBezTo>
                    <a:close/>
                    <a:moveTo>
                      <a:pt x="12840" y="8161"/>
                    </a:moveTo>
                    <a:lnTo>
                      <a:pt x="19077" y="10450"/>
                    </a:lnTo>
                    <a:lnTo>
                      <a:pt x="18586" y="10839"/>
                    </a:lnTo>
                    <a:lnTo>
                      <a:pt x="12337" y="8551"/>
                    </a:lnTo>
                    <a:lnTo>
                      <a:pt x="12840" y="8161"/>
                    </a:lnTo>
                    <a:close/>
                    <a:moveTo>
                      <a:pt x="11080" y="9355"/>
                    </a:moveTo>
                    <a:cubicBezTo>
                      <a:pt x="11125" y="9355"/>
                      <a:pt x="12320" y="9791"/>
                      <a:pt x="13795" y="10349"/>
                    </a:cubicBezTo>
                    <a:cubicBezTo>
                      <a:pt x="15292" y="10915"/>
                      <a:pt x="16549" y="11380"/>
                      <a:pt x="16537" y="11393"/>
                    </a:cubicBezTo>
                    <a:cubicBezTo>
                      <a:pt x="16536" y="11393"/>
                      <a:pt x="16536" y="11393"/>
                      <a:pt x="16535" y="11393"/>
                    </a:cubicBezTo>
                    <a:cubicBezTo>
                      <a:pt x="16489" y="11393"/>
                      <a:pt x="15233" y="10945"/>
                      <a:pt x="13745" y="10387"/>
                    </a:cubicBezTo>
                    <a:cubicBezTo>
                      <a:pt x="12249" y="9833"/>
                      <a:pt x="11066" y="9368"/>
                      <a:pt x="11079" y="9356"/>
                    </a:cubicBezTo>
                    <a:cubicBezTo>
                      <a:pt x="11079" y="9355"/>
                      <a:pt x="11080" y="9355"/>
                      <a:pt x="11080" y="9355"/>
                    </a:cubicBezTo>
                    <a:close/>
                    <a:moveTo>
                      <a:pt x="8904" y="8136"/>
                    </a:moveTo>
                    <a:cubicBezTo>
                      <a:pt x="8949" y="8136"/>
                      <a:pt x="11414" y="9062"/>
                      <a:pt x="14512" y="10211"/>
                    </a:cubicBezTo>
                    <a:cubicBezTo>
                      <a:pt x="17731" y="11380"/>
                      <a:pt x="20397" y="12348"/>
                      <a:pt x="20384" y="12361"/>
                    </a:cubicBezTo>
                    <a:cubicBezTo>
                      <a:pt x="20384" y="12361"/>
                      <a:pt x="20384" y="12361"/>
                      <a:pt x="20384" y="12361"/>
                    </a:cubicBezTo>
                    <a:cubicBezTo>
                      <a:pt x="20337" y="12361"/>
                      <a:pt x="17660" y="11410"/>
                      <a:pt x="14462" y="10261"/>
                    </a:cubicBezTo>
                    <a:cubicBezTo>
                      <a:pt x="11343" y="9092"/>
                      <a:pt x="8891" y="8148"/>
                      <a:pt x="8904" y="8136"/>
                    </a:cubicBezTo>
                    <a:cubicBezTo>
                      <a:pt x="8904" y="8136"/>
                      <a:pt x="8904" y="8136"/>
                      <a:pt x="8904" y="8136"/>
                    </a:cubicBezTo>
                    <a:close/>
                    <a:moveTo>
                      <a:pt x="13785" y="11345"/>
                    </a:moveTo>
                    <a:cubicBezTo>
                      <a:pt x="13943" y="11345"/>
                      <a:pt x="14099" y="11371"/>
                      <a:pt x="14248" y="11418"/>
                    </a:cubicBezTo>
                    <a:lnTo>
                      <a:pt x="16172" y="12110"/>
                    </a:lnTo>
                    <a:lnTo>
                      <a:pt x="17014" y="12411"/>
                    </a:lnTo>
                    <a:cubicBezTo>
                      <a:pt x="17128" y="12449"/>
                      <a:pt x="17241" y="12512"/>
                      <a:pt x="17329" y="12600"/>
                    </a:cubicBezTo>
                    <a:cubicBezTo>
                      <a:pt x="17392" y="12663"/>
                      <a:pt x="17417" y="12751"/>
                      <a:pt x="17417" y="12839"/>
                    </a:cubicBezTo>
                    <a:lnTo>
                      <a:pt x="17404" y="12839"/>
                    </a:lnTo>
                    <a:cubicBezTo>
                      <a:pt x="17379" y="12990"/>
                      <a:pt x="17203" y="13128"/>
                      <a:pt x="17014" y="13204"/>
                    </a:cubicBezTo>
                    <a:cubicBezTo>
                      <a:pt x="16826" y="13279"/>
                      <a:pt x="16637" y="13304"/>
                      <a:pt x="16448" y="13304"/>
                    </a:cubicBezTo>
                    <a:cubicBezTo>
                      <a:pt x="16323" y="13304"/>
                      <a:pt x="16210" y="13292"/>
                      <a:pt x="16084" y="13266"/>
                    </a:cubicBezTo>
                    <a:cubicBezTo>
                      <a:pt x="16059" y="13254"/>
                      <a:pt x="16021" y="13241"/>
                      <a:pt x="15983" y="13229"/>
                    </a:cubicBezTo>
                    <a:cubicBezTo>
                      <a:pt x="15946" y="13216"/>
                      <a:pt x="15908" y="13216"/>
                      <a:pt x="15883" y="13204"/>
                    </a:cubicBezTo>
                    <a:lnTo>
                      <a:pt x="15581" y="13103"/>
                    </a:lnTo>
                    <a:lnTo>
                      <a:pt x="14487" y="12726"/>
                    </a:lnTo>
                    <a:lnTo>
                      <a:pt x="13757" y="12462"/>
                    </a:lnTo>
                    <a:lnTo>
                      <a:pt x="13343" y="12323"/>
                    </a:lnTo>
                    <a:lnTo>
                      <a:pt x="13129" y="12248"/>
                    </a:lnTo>
                    <a:cubicBezTo>
                      <a:pt x="13053" y="12223"/>
                      <a:pt x="12990" y="12185"/>
                      <a:pt x="12928" y="12147"/>
                    </a:cubicBezTo>
                    <a:cubicBezTo>
                      <a:pt x="12827" y="12084"/>
                      <a:pt x="12777" y="11971"/>
                      <a:pt x="12789" y="11845"/>
                    </a:cubicBezTo>
                    <a:cubicBezTo>
                      <a:pt x="12827" y="11707"/>
                      <a:pt x="12915" y="11594"/>
                      <a:pt x="13041" y="11531"/>
                    </a:cubicBezTo>
                    <a:cubicBezTo>
                      <a:pt x="13217" y="11430"/>
                      <a:pt x="13418" y="11368"/>
                      <a:pt x="13619" y="11355"/>
                    </a:cubicBezTo>
                    <a:cubicBezTo>
                      <a:pt x="13674" y="11349"/>
                      <a:pt x="13730" y="11345"/>
                      <a:pt x="13785" y="11345"/>
                    </a:cubicBezTo>
                    <a:close/>
                    <a:moveTo>
                      <a:pt x="1572" y="0"/>
                    </a:moveTo>
                    <a:lnTo>
                      <a:pt x="1" y="1232"/>
                    </a:lnTo>
                    <a:lnTo>
                      <a:pt x="1" y="1232"/>
                    </a:lnTo>
                    <a:lnTo>
                      <a:pt x="252" y="1044"/>
                    </a:lnTo>
                    <a:cubicBezTo>
                      <a:pt x="1937" y="1144"/>
                      <a:pt x="3660" y="1283"/>
                      <a:pt x="4993" y="1786"/>
                    </a:cubicBezTo>
                    <a:cubicBezTo>
                      <a:pt x="5534" y="1974"/>
                      <a:pt x="6024" y="2276"/>
                      <a:pt x="6439" y="2666"/>
                    </a:cubicBezTo>
                    <a:cubicBezTo>
                      <a:pt x="7533" y="3093"/>
                      <a:pt x="8023" y="3986"/>
                      <a:pt x="7571" y="4854"/>
                    </a:cubicBezTo>
                    <a:cubicBezTo>
                      <a:pt x="7269" y="5407"/>
                      <a:pt x="6640" y="5923"/>
                      <a:pt x="6137" y="6438"/>
                    </a:cubicBezTo>
                    <a:cubicBezTo>
                      <a:pt x="5634" y="6966"/>
                      <a:pt x="5232" y="7570"/>
                      <a:pt x="5496" y="8060"/>
                    </a:cubicBezTo>
                    <a:cubicBezTo>
                      <a:pt x="5508" y="8098"/>
                      <a:pt x="5521" y="8123"/>
                      <a:pt x="5546" y="8148"/>
                    </a:cubicBezTo>
                    <a:lnTo>
                      <a:pt x="5697" y="7972"/>
                    </a:lnTo>
                    <a:cubicBezTo>
                      <a:pt x="5798" y="7822"/>
                      <a:pt x="5936" y="7721"/>
                      <a:pt x="6112" y="7658"/>
                    </a:cubicBezTo>
                    <a:cubicBezTo>
                      <a:pt x="6137" y="7645"/>
                      <a:pt x="6162" y="7620"/>
                      <a:pt x="6187" y="7608"/>
                    </a:cubicBezTo>
                    <a:cubicBezTo>
                      <a:pt x="6288" y="7419"/>
                      <a:pt x="6376" y="7218"/>
                      <a:pt x="6426" y="7017"/>
                    </a:cubicBezTo>
                    <a:cubicBezTo>
                      <a:pt x="6472" y="6889"/>
                      <a:pt x="6597" y="6827"/>
                      <a:pt x="6662" y="6827"/>
                    </a:cubicBezTo>
                    <a:cubicBezTo>
                      <a:pt x="6687" y="6827"/>
                      <a:pt x="6703" y="6836"/>
                      <a:pt x="6703" y="6853"/>
                    </a:cubicBezTo>
                    <a:cubicBezTo>
                      <a:pt x="6703" y="6992"/>
                      <a:pt x="6565" y="7532"/>
                      <a:pt x="6615" y="7595"/>
                    </a:cubicBezTo>
                    <a:cubicBezTo>
                      <a:pt x="6620" y="7602"/>
                      <a:pt x="6627" y="7605"/>
                      <a:pt x="6635" y="7605"/>
                    </a:cubicBezTo>
                    <a:cubicBezTo>
                      <a:pt x="6698" y="7605"/>
                      <a:pt x="6829" y="7394"/>
                      <a:pt x="6829" y="7394"/>
                    </a:cubicBezTo>
                    <a:cubicBezTo>
                      <a:pt x="7127" y="6857"/>
                      <a:pt x="7154" y="6739"/>
                      <a:pt x="7306" y="6739"/>
                    </a:cubicBezTo>
                    <a:cubicBezTo>
                      <a:pt x="7314" y="6739"/>
                      <a:pt x="7323" y="6739"/>
                      <a:pt x="7332" y="6740"/>
                    </a:cubicBezTo>
                    <a:cubicBezTo>
                      <a:pt x="7533" y="6740"/>
                      <a:pt x="7068" y="7595"/>
                      <a:pt x="7068" y="7595"/>
                    </a:cubicBezTo>
                    <a:cubicBezTo>
                      <a:pt x="7113" y="7528"/>
                      <a:pt x="7188" y="7480"/>
                      <a:pt x="7267" y="7480"/>
                    </a:cubicBezTo>
                    <a:cubicBezTo>
                      <a:pt x="7276" y="7480"/>
                      <a:pt x="7285" y="7481"/>
                      <a:pt x="7294" y="7482"/>
                    </a:cubicBezTo>
                    <a:cubicBezTo>
                      <a:pt x="7458" y="7482"/>
                      <a:pt x="7432" y="7608"/>
                      <a:pt x="7432" y="7608"/>
                    </a:cubicBezTo>
                    <a:cubicBezTo>
                      <a:pt x="7459" y="7563"/>
                      <a:pt x="7538" y="7556"/>
                      <a:pt x="7580" y="7556"/>
                    </a:cubicBezTo>
                    <a:cubicBezTo>
                      <a:pt x="7597" y="7556"/>
                      <a:pt x="7608" y="7557"/>
                      <a:pt x="7608" y="7557"/>
                    </a:cubicBezTo>
                    <a:cubicBezTo>
                      <a:pt x="7923" y="7645"/>
                      <a:pt x="7105" y="8400"/>
                      <a:pt x="7105" y="8400"/>
                    </a:cubicBezTo>
                    <a:lnTo>
                      <a:pt x="6703" y="8815"/>
                    </a:lnTo>
                    <a:cubicBezTo>
                      <a:pt x="6904" y="8878"/>
                      <a:pt x="7131" y="8941"/>
                      <a:pt x="7357" y="8991"/>
                    </a:cubicBezTo>
                    <a:cubicBezTo>
                      <a:pt x="8174" y="9180"/>
                      <a:pt x="9067" y="9305"/>
                      <a:pt x="9759" y="9620"/>
                    </a:cubicBezTo>
                    <a:cubicBezTo>
                      <a:pt x="10010" y="9720"/>
                      <a:pt x="10237" y="9871"/>
                      <a:pt x="10438" y="10047"/>
                    </a:cubicBezTo>
                    <a:lnTo>
                      <a:pt x="11997" y="10613"/>
                    </a:lnTo>
                    <a:cubicBezTo>
                      <a:pt x="12362" y="10751"/>
                      <a:pt x="12425" y="11041"/>
                      <a:pt x="12123" y="11254"/>
                    </a:cubicBezTo>
                    <a:cubicBezTo>
                      <a:pt x="11891" y="11403"/>
                      <a:pt x="11621" y="11476"/>
                      <a:pt x="11352" y="11476"/>
                    </a:cubicBezTo>
                    <a:cubicBezTo>
                      <a:pt x="11213" y="11476"/>
                      <a:pt x="11074" y="11457"/>
                      <a:pt x="10941" y="11418"/>
                    </a:cubicBezTo>
                    <a:cubicBezTo>
                      <a:pt x="10840" y="11757"/>
                      <a:pt x="10652" y="12059"/>
                      <a:pt x="10375" y="12286"/>
                    </a:cubicBezTo>
                    <a:lnTo>
                      <a:pt x="10174" y="12462"/>
                    </a:lnTo>
                    <a:cubicBezTo>
                      <a:pt x="10161" y="12575"/>
                      <a:pt x="10149" y="12675"/>
                      <a:pt x="10111" y="12789"/>
                    </a:cubicBezTo>
                    <a:lnTo>
                      <a:pt x="10815" y="13040"/>
                    </a:lnTo>
                    <a:cubicBezTo>
                      <a:pt x="13217" y="13895"/>
                      <a:pt x="15178" y="14587"/>
                      <a:pt x="15166" y="14599"/>
                    </a:cubicBezTo>
                    <a:cubicBezTo>
                      <a:pt x="15166" y="14599"/>
                      <a:pt x="15165" y="14599"/>
                      <a:pt x="15165" y="14599"/>
                    </a:cubicBezTo>
                    <a:cubicBezTo>
                      <a:pt x="15117" y="14599"/>
                      <a:pt x="13145" y="13925"/>
                      <a:pt x="10765" y="13090"/>
                    </a:cubicBezTo>
                    <a:lnTo>
                      <a:pt x="10098" y="12851"/>
                    </a:lnTo>
                    <a:cubicBezTo>
                      <a:pt x="10098" y="12864"/>
                      <a:pt x="10098" y="12877"/>
                      <a:pt x="10086" y="12902"/>
                    </a:cubicBezTo>
                    <a:cubicBezTo>
                      <a:pt x="10048" y="13027"/>
                      <a:pt x="9998" y="13141"/>
                      <a:pt x="9935" y="13254"/>
                    </a:cubicBezTo>
                    <a:lnTo>
                      <a:pt x="10400" y="13430"/>
                    </a:lnTo>
                    <a:cubicBezTo>
                      <a:pt x="12802" y="14272"/>
                      <a:pt x="14776" y="14964"/>
                      <a:pt x="14763" y="14977"/>
                    </a:cubicBezTo>
                    <a:cubicBezTo>
                      <a:pt x="14763" y="14977"/>
                      <a:pt x="14763" y="14977"/>
                      <a:pt x="14763" y="14977"/>
                    </a:cubicBezTo>
                    <a:cubicBezTo>
                      <a:pt x="14714" y="14977"/>
                      <a:pt x="12729" y="14302"/>
                      <a:pt x="10337" y="13468"/>
                    </a:cubicBezTo>
                    <a:lnTo>
                      <a:pt x="9910" y="13304"/>
                    </a:lnTo>
                    <a:cubicBezTo>
                      <a:pt x="9834" y="13442"/>
                      <a:pt x="9746" y="13581"/>
                      <a:pt x="9658" y="13719"/>
                    </a:cubicBezTo>
                    <a:lnTo>
                      <a:pt x="10111" y="13870"/>
                    </a:lnTo>
                    <a:cubicBezTo>
                      <a:pt x="11155" y="14235"/>
                      <a:pt x="11997" y="14549"/>
                      <a:pt x="11984" y="14549"/>
                    </a:cubicBezTo>
                    <a:cubicBezTo>
                      <a:pt x="11984" y="14549"/>
                      <a:pt x="11983" y="14549"/>
                      <a:pt x="11982" y="14549"/>
                    </a:cubicBezTo>
                    <a:cubicBezTo>
                      <a:pt x="11923" y="14549"/>
                      <a:pt x="11082" y="14265"/>
                      <a:pt x="10060" y="13908"/>
                    </a:cubicBezTo>
                    <a:lnTo>
                      <a:pt x="9620" y="13757"/>
                    </a:lnTo>
                    <a:cubicBezTo>
                      <a:pt x="9419" y="13996"/>
                      <a:pt x="9205" y="14210"/>
                      <a:pt x="8966" y="14411"/>
                    </a:cubicBezTo>
                    <a:cubicBezTo>
                      <a:pt x="9180" y="14624"/>
                      <a:pt x="9419" y="14801"/>
                      <a:pt x="9683" y="14939"/>
                    </a:cubicBezTo>
                    <a:cubicBezTo>
                      <a:pt x="10262" y="15253"/>
                      <a:pt x="10966" y="15492"/>
                      <a:pt x="11431" y="15857"/>
                    </a:cubicBezTo>
                    <a:cubicBezTo>
                      <a:pt x="12085" y="16347"/>
                      <a:pt x="12098" y="17165"/>
                      <a:pt x="11733" y="17768"/>
                    </a:cubicBezTo>
                    <a:lnTo>
                      <a:pt x="15103" y="19026"/>
                    </a:lnTo>
                    <a:lnTo>
                      <a:pt x="17505" y="16448"/>
                    </a:lnTo>
                    <a:cubicBezTo>
                      <a:pt x="17203" y="16347"/>
                      <a:pt x="16914" y="16209"/>
                      <a:pt x="16650" y="16008"/>
                    </a:cubicBezTo>
                    <a:cubicBezTo>
                      <a:pt x="16109" y="15580"/>
                      <a:pt x="16034" y="14989"/>
                      <a:pt x="16398" y="14474"/>
                    </a:cubicBezTo>
                    <a:cubicBezTo>
                      <a:pt x="16700" y="14071"/>
                      <a:pt x="17128" y="13782"/>
                      <a:pt x="17593" y="13644"/>
                    </a:cubicBezTo>
                    <a:cubicBezTo>
                      <a:pt x="17945" y="13526"/>
                      <a:pt x="18310" y="13469"/>
                      <a:pt x="18673" y="13469"/>
                    </a:cubicBezTo>
                    <a:cubicBezTo>
                      <a:pt x="18932" y="13469"/>
                      <a:pt x="19190" y="13498"/>
                      <a:pt x="19441" y="13556"/>
                    </a:cubicBezTo>
                    <a:lnTo>
                      <a:pt x="19492" y="13581"/>
                    </a:lnTo>
                    <a:cubicBezTo>
                      <a:pt x="19693" y="13631"/>
                      <a:pt x="19894" y="13681"/>
                      <a:pt x="20083" y="13744"/>
                    </a:cubicBezTo>
                    <a:lnTo>
                      <a:pt x="25553" y="7998"/>
                    </a:lnTo>
                    <a:lnTo>
                      <a:pt x="1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49"/>
              <p:cNvSpPr/>
              <p:nvPr/>
            </p:nvSpPr>
            <p:spPr>
              <a:xfrm>
                <a:off x="4071225" y="3899200"/>
                <a:ext cx="112575" cy="47600"/>
              </a:xfrm>
              <a:custGeom>
                <a:rect b="b" l="l" r="r" t="t"/>
                <a:pathLst>
                  <a:path extrusionOk="0" h="1904" w="4503">
                    <a:moveTo>
                      <a:pt x="895" y="0"/>
                    </a:moveTo>
                    <a:cubicBezTo>
                      <a:pt x="853" y="0"/>
                      <a:pt x="810" y="2"/>
                      <a:pt x="768" y="5"/>
                    </a:cubicBezTo>
                    <a:cubicBezTo>
                      <a:pt x="579" y="17"/>
                      <a:pt x="403" y="80"/>
                      <a:pt x="252" y="168"/>
                    </a:cubicBezTo>
                    <a:cubicBezTo>
                      <a:pt x="126" y="219"/>
                      <a:pt x="51" y="332"/>
                      <a:pt x="13" y="457"/>
                    </a:cubicBezTo>
                    <a:cubicBezTo>
                      <a:pt x="1" y="558"/>
                      <a:pt x="51" y="659"/>
                      <a:pt x="139" y="722"/>
                    </a:cubicBezTo>
                    <a:cubicBezTo>
                      <a:pt x="202" y="759"/>
                      <a:pt x="252" y="797"/>
                      <a:pt x="315" y="822"/>
                    </a:cubicBezTo>
                    <a:lnTo>
                      <a:pt x="529" y="898"/>
                    </a:lnTo>
                    <a:lnTo>
                      <a:pt x="944" y="1036"/>
                    </a:lnTo>
                    <a:lnTo>
                      <a:pt x="1673" y="1300"/>
                    </a:lnTo>
                    <a:lnTo>
                      <a:pt x="2742" y="1690"/>
                    </a:lnTo>
                    <a:lnTo>
                      <a:pt x="3031" y="1790"/>
                    </a:lnTo>
                    <a:cubicBezTo>
                      <a:pt x="3069" y="1803"/>
                      <a:pt x="3094" y="1816"/>
                      <a:pt x="3132" y="1841"/>
                    </a:cubicBezTo>
                    <a:cubicBezTo>
                      <a:pt x="3132" y="1841"/>
                      <a:pt x="3170" y="1841"/>
                      <a:pt x="3245" y="1866"/>
                    </a:cubicBezTo>
                    <a:cubicBezTo>
                      <a:pt x="3358" y="1891"/>
                      <a:pt x="3471" y="1904"/>
                      <a:pt x="3584" y="1904"/>
                    </a:cubicBezTo>
                    <a:cubicBezTo>
                      <a:pt x="3773" y="1904"/>
                      <a:pt x="3949" y="1866"/>
                      <a:pt x="4125" y="1803"/>
                    </a:cubicBezTo>
                    <a:cubicBezTo>
                      <a:pt x="4301" y="1728"/>
                      <a:pt x="4465" y="1602"/>
                      <a:pt x="4490" y="1451"/>
                    </a:cubicBezTo>
                    <a:cubicBezTo>
                      <a:pt x="4502" y="1300"/>
                      <a:pt x="4389" y="1136"/>
                      <a:pt x="4113" y="1061"/>
                    </a:cubicBezTo>
                    <a:lnTo>
                      <a:pt x="3258" y="759"/>
                    </a:lnTo>
                    <a:cubicBezTo>
                      <a:pt x="2667" y="545"/>
                      <a:pt x="2013" y="307"/>
                      <a:pt x="1334" y="68"/>
                    </a:cubicBezTo>
                    <a:cubicBezTo>
                      <a:pt x="1187" y="19"/>
                      <a:pt x="1041" y="0"/>
                      <a:pt x="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49"/>
              <p:cNvSpPr/>
              <p:nvPr/>
            </p:nvSpPr>
            <p:spPr>
              <a:xfrm>
                <a:off x="3986350" y="3710050"/>
                <a:ext cx="285150" cy="111875"/>
              </a:xfrm>
              <a:custGeom>
                <a:rect b="b" l="l" r="r" t="t"/>
                <a:pathLst>
                  <a:path extrusionOk="0" h="4475" w="11406">
                    <a:moveTo>
                      <a:pt x="3371" y="1"/>
                    </a:moveTo>
                    <a:cubicBezTo>
                      <a:pt x="1371" y="51"/>
                      <a:pt x="26" y="881"/>
                      <a:pt x="13" y="1723"/>
                    </a:cubicBezTo>
                    <a:cubicBezTo>
                      <a:pt x="0" y="2428"/>
                      <a:pt x="981" y="3006"/>
                      <a:pt x="2138" y="3069"/>
                    </a:cubicBezTo>
                    <a:cubicBezTo>
                      <a:pt x="2198" y="3072"/>
                      <a:pt x="2259" y="3073"/>
                      <a:pt x="2320" y="3073"/>
                    </a:cubicBezTo>
                    <a:cubicBezTo>
                      <a:pt x="3004" y="3073"/>
                      <a:pt x="3722" y="2904"/>
                      <a:pt x="4414" y="2904"/>
                    </a:cubicBezTo>
                    <a:cubicBezTo>
                      <a:pt x="4456" y="2904"/>
                      <a:pt x="4498" y="2904"/>
                      <a:pt x="4540" y="2906"/>
                    </a:cubicBezTo>
                    <a:cubicBezTo>
                      <a:pt x="5232" y="2943"/>
                      <a:pt x="5898" y="3144"/>
                      <a:pt x="6502" y="3497"/>
                    </a:cubicBezTo>
                    <a:cubicBezTo>
                      <a:pt x="7042" y="3786"/>
                      <a:pt x="7545" y="4113"/>
                      <a:pt x="8224" y="4314"/>
                    </a:cubicBezTo>
                    <a:cubicBezTo>
                      <a:pt x="8564" y="4414"/>
                      <a:pt x="8963" y="4474"/>
                      <a:pt x="9361" y="4474"/>
                    </a:cubicBezTo>
                    <a:cubicBezTo>
                      <a:pt x="9759" y="4474"/>
                      <a:pt x="10155" y="4414"/>
                      <a:pt x="10488" y="4276"/>
                    </a:cubicBezTo>
                    <a:cubicBezTo>
                      <a:pt x="11318" y="3912"/>
                      <a:pt x="11406" y="3258"/>
                      <a:pt x="11368" y="2679"/>
                    </a:cubicBezTo>
                    <a:lnTo>
                      <a:pt x="3371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49"/>
              <p:cNvSpPr/>
              <p:nvPr/>
            </p:nvSpPr>
            <p:spPr>
              <a:xfrm>
                <a:off x="3994525" y="3889550"/>
                <a:ext cx="28625" cy="32100"/>
              </a:xfrm>
              <a:custGeom>
                <a:rect b="b" l="l" r="r" t="t"/>
                <a:pathLst>
                  <a:path extrusionOk="0" h="1284" w="1145">
                    <a:moveTo>
                      <a:pt x="0" y="1"/>
                    </a:moveTo>
                    <a:lnTo>
                      <a:pt x="591" y="1284"/>
                    </a:lnTo>
                    <a:cubicBezTo>
                      <a:pt x="856" y="1057"/>
                      <a:pt x="1057" y="755"/>
                      <a:pt x="1145" y="416"/>
                    </a:cubicBezTo>
                    <a:lnTo>
                      <a:pt x="1132" y="4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49"/>
              <p:cNvSpPr/>
              <p:nvPr/>
            </p:nvSpPr>
            <p:spPr>
              <a:xfrm>
                <a:off x="3855875" y="3681450"/>
                <a:ext cx="94650" cy="146200"/>
              </a:xfrm>
              <a:custGeom>
                <a:rect b="b" l="l" r="r" t="t"/>
                <a:pathLst>
                  <a:path extrusionOk="0" h="5848" w="3786">
                    <a:moveTo>
                      <a:pt x="2202" y="0"/>
                    </a:moveTo>
                    <a:lnTo>
                      <a:pt x="2202" y="0"/>
                    </a:lnTo>
                    <a:cubicBezTo>
                      <a:pt x="2705" y="516"/>
                      <a:pt x="2906" y="1145"/>
                      <a:pt x="2579" y="1824"/>
                    </a:cubicBezTo>
                    <a:cubicBezTo>
                      <a:pt x="2277" y="2402"/>
                      <a:pt x="1611" y="2918"/>
                      <a:pt x="1057" y="3459"/>
                    </a:cubicBezTo>
                    <a:cubicBezTo>
                      <a:pt x="491" y="4012"/>
                      <a:pt x="1" y="4615"/>
                      <a:pt x="190" y="5156"/>
                    </a:cubicBezTo>
                    <a:cubicBezTo>
                      <a:pt x="278" y="5433"/>
                      <a:pt x="542" y="5659"/>
                      <a:pt x="894" y="5848"/>
                    </a:cubicBezTo>
                    <a:lnTo>
                      <a:pt x="1271" y="5533"/>
                    </a:lnTo>
                    <a:lnTo>
                      <a:pt x="1309" y="5483"/>
                    </a:lnTo>
                    <a:cubicBezTo>
                      <a:pt x="1284" y="5445"/>
                      <a:pt x="1271" y="5420"/>
                      <a:pt x="1258" y="5395"/>
                    </a:cubicBezTo>
                    <a:cubicBezTo>
                      <a:pt x="994" y="4892"/>
                      <a:pt x="1384" y="4288"/>
                      <a:pt x="1900" y="3773"/>
                    </a:cubicBezTo>
                    <a:cubicBezTo>
                      <a:pt x="2415" y="3245"/>
                      <a:pt x="3031" y="2742"/>
                      <a:pt x="3333" y="2188"/>
                    </a:cubicBezTo>
                    <a:cubicBezTo>
                      <a:pt x="3786" y="1321"/>
                      <a:pt x="3296" y="415"/>
                      <a:pt x="220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49"/>
              <p:cNvSpPr/>
              <p:nvPr/>
            </p:nvSpPr>
            <p:spPr>
              <a:xfrm>
                <a:off x="3911850" y="3835175"/>
                <a:ext cx="99050" cy="30525"/>
              </a:xfrm>
              <a:custGeom>
                <a:rect b="b" l="l" r="r" t="t"/>
                <a:pathLst>
                  <a:path extrusionOk="0" h="1221" w="3962">
                    <a:moveTo>
                      <a:pt x="227" y="1"/>
                    </a:moveTo>
                    <a:lnTo>
                      <a:pt x="0" y="227"/>
                    </a:lnTo>
                    <a:cubicBezTo>
                      <a:pt x="403" y="353"/>
                      <a:pt x="818" y="478"/>
                      <a:pt x="1195" y="617"/>
                    </a:cubicBezTo>
                    <a:cubicBezTo>
                      <a:pt x="1383" y="692"/>
                      <a:pt x="1585" y="780"/>
                      <a:pt x="1773" y="881"/>
                    </a:cubicBezTo>
                    <a:cubicBezTo>
                      <a:pt x="1966" y="784"/>
                      <a:pt x="2177" y="736"/>
                      <a:pt x="2390" y="736"/>
                    </a:cubicBezTo>
                    <a:cubicBezTo>
                      <a:pt x="2537" y="736"/>
                      <a:pt x="2686" y="759"/>
                      <a:pt x="2830" y="805"/>
                    </a:cubicBezTo>
                    <a:lnTo>
                      <a:pt x="3961" y="1220"/>
                    </a:lnTo>
                    <a:cubicBezTo>
                      <a:pt x="3760" y="1044"/>
                      <a:pt x="3521" y="906"/>
                      <a:pt x="3270" y="805"/>
                    </a:cubicBezTo>
                    <a:cubicBezTo>
                      <a:pt x="2578" y="504"/>
                      <a:pt x="1685" y="365"/>
                      <a:pt x="868" y="177"/>
                    </a:cubicBezTo>
                    <a:cubicBezTo>
                      <a:pt x="654" y="114"/>
                      <a:pt x="428" y="63"/>
                      <a:pt x="227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49"/>
              <p:cNvSpPr/>
              <p:nvPr/>
            </p:nvSpPr>
            <p:spPr>
              <a:xfrm>
                <a:off x="3603750" y="3632400"/>
                <a:ext cx="332000" cy="260950"/>
              </a:xfrm>
              <a:custGeom>
                <a:rect b="b" l="l" r="r" t="t"/>
                <a:pathLst>
                  <a:path extrusionOk="0" h="10438" w="13280">
                    <a:moveTo>
                      <a:pt x="6376" y="1"/>
                    </a:moveTo>
                    <a:lnTo>
                      <a:pt x="6137" y="189"/>
                    </a:lnTo>
                    <a:lnTo>
                      <a:pt x="1" y="4855"/>
                    </a:lnTo>
                    <a:cubicBezTo>
                      <a:pt x="647" y="4730"/>
                      <a:pt x="1314" y="4677"/>
                      <a:pt x="1974" y="4677"/>
                    </a:cubicBezTo>
                    <a:cubicBezTo>
                      <a:pt x="2046" y="4677"/>
                      <a:pt x="2117" y="4677"/>
                      <a:pt x="2189" y="4679"/>
                    </a:cubicBezTo>
                    <a:cubicBezTo>
                      <a:pt x="2126" y="4666"/>
                      <a:pt x="2051" y="4641"/>
                      <a:pt x="1988" y="4616"/>
                    </a:cubicBezTo>
                    <a:lnTo>
                      <a:pt x="1988" y="4616"/>
                    </a:lnTo>
                    <a:cubicBezTo>
                      <a:pt x="2101" y="4628"/>
                      <a:pt x="2214" y="4653"/>
                      <a:pt x="2315" y="4691"/>
                    </a:cubicBezTo>
                    <a:cubicBezTo>
                      <a:pt x="2353" y="4690"/>
                      <a:pt x="2390" y="4689"/>
                      <a:pt x="2427" y="4689"/>
                    </a:cubicBezTo>
                    <a:cubicBezTo>
                      <a:pt x="3044" y="4689"/>
                      <a:pt x="3358" y="4880"/>
                      <a:pt x="3358" y="4880"/>
                    </a:cubicBezTo>
                    <a:lnTo>
                      <a:pt x="3799" y="5081"/>
                    </a:lnTo>
                    <a:lnTo>
                      <a:pt x="3962" y="4943"/>
                    </a:lnTo>
                    <a:cubicBezTo>
                      <a:pt x="3899" y="4905"/>
                      <a:pt x="3861" y="4855"/>
                      <a:pt x="3836" y="4792"/>
                    </a:cubicBezTo>
                    <a:cubicBezTo>
                      <a:pt x="3786" y="4691"/>
                      <a:pt x="3899" y="4578"/>
                      <a:pt x="3736" y="4452"/>
                    </a:cubicBezTo>
                    <a:cubicBezTo>
                      <a:pt x="3031" y="3949"/>
                      <a:pt x="3811" y="3660"/>
                      <a:pt x="3723" y="3522"/>
                    </a:cubicBezTo>
                    <a:cubicBezTo>
                      <a:pt x="3534" y="3207"/>
                      <a:pt x="3346" y="2906"/>
                      <a:pt x="3459" y="2616"/>
                    </a:cubicBezTo>
                    <a:cubicBezTo>
                      <a:pt x="3547" y="2428"/>
                      <a:pt x="3786" y="2289"/>
                      <a:pt x="4037" y="2113"/>
                    </a:cubicBezTo>
                    <a:cubicBezTo>
                      <a:pt x="4289" y="1937"/>
                      <a:pt x="4628" y="1912"/>
                      <a:pt x="4905" y="1874"/>
                    </a:cubicBezTo>
                    <a:cubicBezTo>
                      <a:pt x="5308" y="1812"/>
                      <a:pt x="5760" y="1359"/>
                      <a:pt x="6049" y="1145"/>
                    </a:cubicBezTo>
                    <a:cubicBezTo>
                      <a:pt x="6502" y="793"/>
                      <a:pt x="7043" y="554"/>
                      <a:pt x="7621" y="466"/>
                    </a:cubicBezTo>
                    <a:cubicBezTo>
                      <a:pt x="7695" y="458"/>
                      <a:pt x="7774" y="453"/>
                      <a:pt x="7858" y="453"/>
                    </a:cubicBezTo>
                    <a:cubicBezTo>
                      <a:pt x="8386" y="453"/>
                      <a:pt x="9062" y="620"/>
                      <a:pt x="9269" y="881"/>
                    </a:cubicBezTo>
                    <a:cubicBezTo>
                      <a:pt x="9772" y="969"/>
                      <a:pt x="10325" y="1271"/>
                      <a:pt x="10501" y="1774"/>
                    </a:cubicBezTo>
                    <a:cubicBezTo>
                      <a:pt x="10501" y="1774"/>
                      <a:pt x="10903" y="2289"/>
                      <a:pt x="10702" y="2742"/>
                    </a:cubicBezTo>
                    <a:lnTo>
                      <a:pt x="10589" y="2968"/>
                    </a:lnTo>
                    <a:cubicBezTo>
                      <a:pt x="10476" y="3195"/>
                      <a:pt x="10287" y="3346"/>
                      <a:pt x="10224" y="3522"/>
                    </a:cubicBezTo>
                    <a:cubicBezTo>
                      <a:pt x="10174" y="3735"/>
                      <a:pt x="10287" y="3937"/>
                      <a:pt x="10312" y="4125"/>
                    </a:cubicBezTo>
                    <a:cubicBezTo>
                      <a:pt x="10363" y="4565"/>
                      <a:pt x="9834" y="5244"/>
                      <a:pt x="8904" y="5534"/>
                    </a:cubicBezTo>
                    <a:cubicBezTo>
                      <a:pt x="8576" y="5647"/>
                      <a:pt x="8235" y="5704"/>
                      <a:pt x="7896" y="5704"/>
                    </a:cubicBezTo>
                    <a:cubicBezTo>
                      <a:pt x="7482" y="5704"/>
                      <a:pt x="7071" y="5619"/>
                      <a:pt x="6691" y="5446"/>
                    </a:cubicBezTo>
                    <a:lnTo>
                      <a:pt x="6276" y="5810"/>
                    </a:lnTo>
                    <a:cubicBezTo>
                      <a:pt x="6829" y="6037"/>
                      <a:pt x="7785" y="6628"/>
                      <a:pt x="7797" y="7583"/>
                    </a:cubicBezTo>
                    <a:cubicBezTo>
                      <a:pt x="7822" y="8174"/>
                      <a:pt x="7923" y="9570"/>
                      <a:pt x="7948" y="9985"/>
                    </a:cubicBezTo>
                    <a:lnTo>
                      <a:pt x="7709" y="10073"/>
                    </a:lnTo>
                    <a:lnTo>
                      <a:pt x="7785" y="10438"/>
                    </a:lnTo>
                    <a:lnTo>
                      <a:pt x="8225" y="10073"/>
                    </a:lnTo>
                    <a:lnTo>
                      <a:pt x="11067" y="7319"/>
                    </a:lnTo>
                    <a:cubicBezTo>
                      <a:pt x="10727" y="7118"/>
                      <a:pt x="10652" y="7068"/>
                      <a:pt x="10551" y="6791"/>
                    </a:cubicBezTo>
                    <a:cubicBezTo>
                      <a:pt x="10375" y="6250"/>
                      <a:pt x="10866" y="5647"/>
                      <a:pt x="11419" y="5094"/>
                    </a:cubicBezTo>
                    <a:cubicBezTo>
                      <a:pt x="11985" y="4553"/>
                      <a:pt x="12651" y="4025"/>
                      <a:pt x="12940" y="3446"/>
                    </a:cubicBezTo>
                    <a:cubicBezTo>
                      <a:pt x="13280" y="2780"/>
                      <a:pt x="13079" y="2151"/>
                      <a:pt x="12563" y="1623"/>
                    </a:cubicBezTo>
                    <a:cubicBezTo>
                      <a:pt x="12148" y="1233"/>
                      <a:pt x="11658" y="931"/>
                      <a:pt x="11130" y="743"/>
                    </a:cubicBezTo>
                    <a:cubicBezTo>
                      <a:pt x="9784" y="240"/>
                      <a:pt x="8074" y="101"/>
                      <a:pt x="637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49"/>
              <p:cNvSpPr/>
              <p:nvPr/>
            </p:nvSpPr>
            <p:spPr>
              <a:xfrm>
                <a:off x="3757175" y="3734575"/>
                <a:ext cx="25" cy="350"/>
              </a:xfrm>
              <a:custGeom>
                <a:rect b="b" l="l" r="r" t="t"/>
                <a:pathLst>
                  <a:path extrusionOk="0" h="14" w="1">
                    <a:moveTo>
                      <a:pt x="0" y="1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49"/>
              <p:cNvSpPr/>
              <p:nvPr/>
            </p:nvSpPr>
            <p:spPr>
              <a:xfrm>
                <a:off x="4150450" y="3950900"/>
                <a:ext cx="102200" cy="74800"/>
              </a:xfrm>
              <a:custGeom>
                <a:rect b="b" l="l" r="r" t="t"/>
                <a:pathLst>
                  <a:path extrusionOk="0" h="2992" w="4088">
                    <a:moveTo>
                      <a:pt x="2631" y="0"/>
                    </a:moveTo>
                    <a:cubicBezTo>
                      <a:pt x="2267" y="0"/>
                      <a:pt x="1905" y="58"/>
                      <a:pt x="1560" y="175"/>
                    </a:cubicBezTo>
                    <a:cubicBezTo>
                      <a:pt x="1082" y="313"/>
                      <a:pt x="667" y="603"/>
                      <a:pt x="365" y="1005"/>
                    </a:cubicBezTo>
                    <a:cubicBezTo>
                      <a:pt x="1" y="1521"/>
                      <a:pt x="63" y="2099"/>
                      <a:pt x="617" y="2552"/>
                    </a:cubicBezTo>
                    <a:cubicBezTo>
                      <a:pt x="868" y="2740"/>
                      <a:pt x="1157" y="2891"/>
                      <a:pt x="1472" y="2979"/>
                    </a:cubicBezTo>
                    <a:lnTo>
                      <a:pt x="1510" y="2992"/>
                    </a:lnTo>
                    <a:lnTo>
                      <a:pt x="4087" y="288"/>
                    </a:lnTo>
                    <a:lnTo>
                      <a:pt x="4050" y="276"/>
                    </a:lnTo>
                    <a:cubicBezTo>
                      <a:pt x="3848" y="225"/>
                      <a:pt x="3660" y="162"/>
                      <a:pt x="3459" y="112"/>
                    </a:cubicBezTo>
                    <a:lnTo>
                      <a:pt x="3408" y="87"/>
                    </a:lnTo>
                    <a:cubicBezTo>
                      <a:pt x="3152" y="29"/>
                      <a:pt x="2891" y="0"/>
                      <a:pt x="2631" y="0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49"/>
              <p:cNvSpPr/>
              <p:nvPr/>
            </p:nvSpPr>
            <p:spPr>
              <a:xfrm>
                <a:off x="4323350" y="3812225"/>
                <a:ext cx="39000" cy="13225"/>
              </a:xfrm>
              <a:custGeom>
                <a:rect b="b" l="l" r="r" t="t"/>
                <a:pathLst>
                  <a:path extrusionOk="0" h="529" w="1560">
                    <a:moveTo>
                      <a:pt x="1" y="1"/>
                    </a:moveTo>
                    <a:lnTo>
                      <a:pt x="1" y="1"/>
                    </a:lnTo>
                    <a:cubicBezTo>
                      <a:pt x="252" y="114"/>
                      <a:pt x="504" y="214"/>
                      <a:pt x="755" y="290"/>
                    </a:cubicBezTo>
                    <a:cubicBezTo>
                      <a:pt x="1019" y="378"/>
                      <a:pt x="1283" y="466"/>
                      <a:pt x="1560" y="529"/>
                    </a:cubicBezTo>
                    <a:cubicBezTo>
                      <a:pt x="1308" y="416"/>
                      <a:pt x="1057" y="315"/>
                      <a:pt x="805" y="252"/>
                    </a:cubicBezTo>
                    <a:cubicBezTo>
                      <a:pt x="541" y="151"/>
                      <a:pt x="277" y="63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49"/>
              <p:cNvSpPr/>
              <p:nvPr/>
            </p:nvSpPr>
            <p:spPr>
              <a:xfrm>
                <a:off x="4318000" y="3817575"/>
                <a:ext cx="39025" cy="12900"/>
              </a:xfrm>
              <a:custGeom>
                <a:rect b="b" l="l" r="r" t="t"/>
                <a:pathLst>
                  <a:path extrusionOk="0" h="516" w="1561">
                    <a:moveTo>
                      <a:pt x="1" y="0"/>
                    </a:moveTo>
                    <a:lnTo>
                      <a:pt x="1" y="0"/>
                    </a:lnTo>
                    <a:cubicBezTo>
                      <a:pt x="252" y="113"/>
                      <a:pt x="504" y="202"/>
                      <a:pt x="755" y="277"/>
                    </a:cubicBezTo>
                    <a:cubicBezTo>
                      <a:pt x="1019" y="378"/>
                      <a:pt x="1284" y="453"/>
                      <a:pt x="1560" y="516"/>
                    </a:cubicBezTo>
                    <a:cubicBezTo>
                      <a:pt x="1321" y="415"/>
                      <a:pt x="1057" y="315"/>
                      <a:pt x="806" y="239"/>
                    </a:cubicBezTo>
                    <a:cubicBezTo>
                      <a:pt x="542" y="139"/>
                      <a:pt x="278" y="63"/>
                      <a:pt x="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49"/>
              <p:cNvSpPr/>
              <p:nvPr/>
            </p:nvSpPr>
            <p:spPr>
              <a:xfrm>
                <a:off x="4312975" y="3822925"/>
                <a:ext cx="39000" cy="13225"/>
              </a:xfrm>
              <a:custGeom>
                <a:rect b="b" l="l" r="r" t="t"/>
                <a:pathLst>
                  <a:path extrusionOk="0" h="529" w="1560">
                    <a:moveTo>
                      <a:pt x="1" y="0"/>
                    </a:moveTo>
                    <a:cubicBezTo>
                      <a:pt x="240" y="113"/>
                      <a:pt x="491" y="214"/>
                      <a:pt x="755" y="289"/>
                    </a:cubicBezTo>
                    <a:cubicBezTo>
                      <a:pt x="1019" y="377"/>
                      <a:pt x="1283" y="465"/>
                      <a:pt x="1560" y="528"/>
                    </a:cubicBezTo>
                    <a:cubicBezTo>
                      <a:pt x="1308" y="415"/>
                      <a:pt x="1057" y="314"/>
                      <a:pt x="793" y="239"/>
                    </a:cubicBezTo>
                    <a:cubicBezTo>
                      <a:pt x="529" y="151"/>
                      <a:pt x="265" y="63"/>
                      <a:pt x="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49"/>
              <p:cNvSpPr/>
              <p:nvPr/>
            </p:nvSpPr>
            <p:spPr>
              <a:xfrm>
                <a:off x="3971900" y="3817575"/>
                <a:ext cx="287650" cy="105650"/>
              </a:xfrm>
              <a:custGeom>
                <a:rect b="b" l="l" r="r" t="t"/>
                <a:pathLst>
                  <a:path extrusionOk="0" h="4226" w="11506">
                    <a:moveTo>
                      <a:pt x="13" y="0"/>
                    </a:moveTo>
                    <a:lnTo>
                      <a:pt x="13" y="0"/>
                    </a:lnTo>
                    <a:cubicBezTo>
                      <a:pt x="0" y="13"/>
                      <a:pt x="2452" y="969"/>
                      <a:pt x="5571" y="2125"/>
                    </a:cubicBezTo>
                    <a:cubicBezTo>
                      <a:pt x="8769" y="3287"/>
                      <a:pt x="11445" y="4226"/>
                      <a:pt x="11493" y="4226"/>
                    </a:cubicBezTo>
                    <a:cubicBezTo>
                      <a:pt x="11493" y="4226"/>
                      <a:pt x="11493" y="4226"/>
                      <a:pt x="11493" y="4225"/>
                    </a:cubicBezTo>
                    <a:cubicBezTo>
                      <a:pt x="11506" y="4213"/>
                      <a:pt x="8840" y="3257"/>
                      <a:pt x="5621" y="2088"/>
                    </a:cubicBezTo>
                    <a:cubicBezTo>
                      <a:pt x="2502" y="918"/>
                      <a:pt x="25" y="0"/>
                      <a:pt x="1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49"/>
              <p:cNvSpPr/>
              <p:nvPr/>
            </p:nvSpPr>
            <p:spPr>
              <a:xfrm>
                <a:off x="4026275" y="3848375"/>
                <a:ext cx="137100" cy="50975"/>
              </a:xfrm>
              <a:custGeom>
                <a:rect b="b" l="l" r="r" t="t"/>
                <a:pathLst>
                  <a:path extrusionOk="0" h="2039" w="5484">
                    <a:moveTo>
                      <a:pt x="14" y="0"/>
                    </a:moveTo>
                    <a:cubicBezTo>
                      <a:pt x="14" y="0"/>
                      <a:pt x="13" y="0"/>
                      <a:pt x="13" y="1"/>
                    </a:cubicBezTo>
                    <a:cubicBezTo>
                      <a:pt x="0" y="13"/>
                      <a:pt x="1183" y="478"/>
                      <a:pt x="2691" y="1044"/>
                    </a:cubicBezTo>
                    <a:cubicBezTo>
                      <a:pt x="4180" y="1590"/>
                      <a:pt x="5424" y="2038"/>
                      <a:pt x="5469" y="2038"/>
                    </a:cubicBezTo>
                    <a:cubicBezTo>
                      <a:pt x="5470" y="2038"/>
                      <a:pt x="5470" y="2038"/>
                      <a:pt x="5471" y="2038"/>
                    </a:cubicBezTo>
                    <a:cubicBezTo>
                      <a:pt x="5483" y="2025"/>
                      <a:pt x="4251" y="1572"/>
                      <a:pt x="2729" y="1007"/>
                    </a:cubicBezTo>
                    <a:cubicBezTo>
                      <a:pt x="1241" y="436"/>
                      <a:pt x="59" y="0"/>
                      <a:pt x="1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49"/>
              <p:cNvSpPr/>
              <p:nvPr/>
            </p:nvSpPr>
            <p:spPr>
              <a:xfrm>
                <a:off x="3945175" y="3853550"/>
                <a:ext cx="115075" cy="47700"/>
              </a:xfrm>
              <a:custGeom>
                <a:rect b="b" l="l" r="r" t="t"/>
                <a:pathLst>
                  <a:path extrusionOk="0" h="1908" w="4603">
                    <a:moveTo>
                      <a:pt x="1057" y="1"/>
                    </a:moveTo>
                    <a:cubicBezTo>
                      <a:pt x="844" y="1"/>
                      <a:pt x="633" y="49"/>
                      <a:pt x="440" y="146"/>
                    </a:cubicBezTo>
                    <a:cubicBezTo>
                      <a:pt x="390" y="171"/>
                      <a:pt x="340" y="196"/>
                      <a:pt x="302" y="221"/>
                    </a:cubicBezTo>
                    <a:cubicBezTo>
                      <a:pt x="0" y="435"/>
                      <a:pt x="38" y="724"/>
                      <a:pt x="403" y="850"/>
                    </a:cubicBezTo>
                    <a:lnTo>
                      <a:pt x="1974" y="1428"/>
                    </a:lnTo>
                    <a:lnTo>
                      <a:pt x="3094" y="1843"/>
                    </a:lnTo>
                    <a:lnTo>
                      <a:pt x="3119" y="1843"/>
                    </a:lnTo>
                    <a:cubicBezTo>
                      <a:pt x="3256" y="1886"/>
                      <a:pt x="3396" y="1907"/>
                      <a:pt x="3535" y="1907"/>
                    </a:cubicBezTo>
                    <a:cubicBezTo>
                      <a:pt x="3804" y="1907"/>
                      <a:pt x="4069" y="1829"/>
                      <a:pt x="4301" y="1680"/>
                    </a:cubicBezTo>
                    <a:cubicBezTo>
                      <a:pt x="4603" y="1466"/>
                      <a:pt x="4540" y="1177"/>
                      <a:pt x="4175" y="1051"/>
                    </a:cubicBezTo>
                    <a:lnTo>
                      <a:pt x="2628" y="473"/>
                    </a:lnTo>
                    <a:lnTo>
                      <a:pt x="1497" y="70"/>
                    </a:lnTo>
                    <a:cubicBezTo>
                      <a:pt x="1353" y="24"/>
                      <a:pt x="1204" y="1"/>
                      <a:pt x="1057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49"/>
              <p:cNvSpPr/>
              <p:nvPr/>
            </p:nvSpPr>
            <p:spPr>
              <a:xfrm>
                <a:off x="4069025" y="3898125"/>
                <a:ext cx="116025" cy="49300"/>
              </a:xfrm>
              <a:custGeom>
                <a:rect b="b" l="l" r="r" t="t"/>
                <a:pathLst>
                  <a:path extrusionOk="0" h="1972" w="4641">
                    <a:moveTo>
                      <a:pt x="1009" y="0"/>
                    </a:moveTo>
                    <a:cubicBezTo>
                      <a:pt x="954" y="0"/>
                      <a:pt x="898" y="4"/>
                      <a:pt x="843" y="10"/>
                    </a:cubicBezTo>
                    <a:cubicBezTo>
                      <a:pt x="642" y="35"/>
                      <a:pt x="441" y="98"/>
                      <a:pt x="265" y="199"/>
                    </a:cubicBezTo>
                    <a:cubicBezTo>
                      <a:pt x="139" y="262"/>
                      <a:pt x="51" y="375"/>
                      <a:pt x="13" y="513"/>
                    </a:cubicBezTo>
                    <a:cubicBezTo>
                      <a:pt x="1" y="626"/>
                      <a:pt x="51" y="739"/>
                      <a:pt x="164" y="802"/>
                    </a:cubicBezTo>
                    <a:cubicBezTo>
                      <a:pt x="214" y="840"/>
                      <a:pt x="290" y="878"/>
                      <a:pt x="353" y="903"/>
                    </a:cubicBezTo>
                    <a:lnTo>
                      <a:pt x="567" y="978"/>
                    </a:lnTo>
                    <a:lnTo>
                      <a:pt x="981" y="1129"/>
                    </a:lnTo>
                    <a:lnTo>
                      <a:pt x="1723" y="1381"/>
                    </a:lnTo>
                    <a:lnTo>
                      <a:pt x="2805" y="1758"/>
                    </a:lnTo>
                    <a:lnTo>
                      <a:pt x="3107" y="1859"/>
                    </a:lnTo>
                    <a:cubicBezTo>
                      <a:pt x="3144" y="1871"/>
                      <a:pt x="3170" y="1884"/>
                      <a:pt x="3207" y="1896"/>
                    </a:cubicBezTo>
                    <a:cubicBezTo>
                      <a:pt x="3182" y="1871"/>
                      <a:pt x="3144" y="1859"/>
                      <a:pt x="3119" y="1846"/>
                    </a:cubicBezTo>
                    <a:lnTo>
                      <a:pt x="2830" y="1745"/>
                    </a:lnTo>
                    <a:lnTo>
                      <a:pt x="1761" y="1356"/>
                    </a:lnTo>
                    <a:lnTo>
                      <a:pt x="1019" y="1091"/>
                    </a:lnTo>
                    <a:lnTo>
                      <a:pt x="617" y="953"/>
                    </a:lnTo>
                    <a:lnTo>
                      <a:pt x="403" y="865"/>
                    </a:lnTo>
                    <a:cubicBezTo>
                      <a:pt x="340" y="853"/>
                      <a:pt x="277" y="815"/>
                      <a:pt x="227" y="777"/>
                    </a:cubicBezTo>
                    <a:cubicBezTo>
                      <a:pt x="139" y="714"/>
                      <a:pt x="76" y="614"/>
                      <a:pt x="89" y="500"/>
                    </a:cubicBezTo>
                    <a:cubicBezTo>
                      <a:pt x="126" y="387"/>
                      <a:pt x="214" y="274"/>
                      <a:pt x="328" y="224"/>
                    </a:cubicBezTo>
                    <a:cubicBezTo>
                      <a:pt x="491" y="136"/>
                      <a:pt x="667" y="73"/>
                      <a:pt x="856" y="60"/>
                    </a:cubicBezTo>
                    <a:cubicBezTo>
                      <a:pt x="898" y="58"/>
                      <a:pt x="941" y="56"/>
                      <a:pt x="983" y="56"/>
                    </a:cubicBezTo>
                    <a:cubicBezTo>
                      <a:pt x="1129" y="56"/>
                      <a:pt x="1273" y="74"/>
                      <a:pt x="1409" y="123"/>
                    </a:cubicBezTo>
                    <a:cubicBezTo>
                      <a:pt x="2101" y="362"/>
                      <a:pt x="2742" y="588"/>
                      <a:pt x="3346" y="802"/>
                    </a:cubicBezTo>
                    <a:lnTo>
                      <a:pt x="4201" y="1104"/>
                    </a:lnTo>
                    <a:cubicBezTo>
                      <a:pt x="4465" y="1192"/>
                      <a:pt x="4590" y="1356"/>
                      <a:pt x="4565" y="1506"/>
                    </a:cubicBezTo>
                    <a:cubicBezTo>
                      <a:pt x="4540" y="1645"/>
                      <a:pt x="4389" y="1783"/>
                      <a:pt x="4213" y="1846"/>
                    </a:cubicBezTo>
                    <a:cubicBezTo>
                      <a:pt x="4037" y="1921"/>
                      <a:pt x="3861" y="1959"/>
                      <a:pt x="3672" y="1959"/>
                    </a:cubicBezTo>
                    <a:cubicBezTo>
                      <a:pt x="3559" y="1959"/>
                      <a:pt x="3434" y="1947"/>
                      <a:pt x="3320" y="1921"/>
                    </a:cubicBezTo>
                    <a:cubicBezTo>
                      <a:pt x="3245" y="1909"/>
                      <a:pt x="3220" y="1896"/>
                      <a:pt x="3207" y="1896"/>
                    </a:cubicBezTo>
                    <a:cubicBezTo>
                      <a:pt x="3245" y="1909"/>
                      <a:pt x="3283" y="1921"/>
                      <a:pt x="3320" y="1934"/>
                    </a:cubicBezTo>
                    <a:cubicBezTo>
                      <a:pt x="3434" y="1959"/>
                      <a:pt x="3547" y="1972"/>
                      <a:pt x="3672" y="1972"/>
                    </a:cubicBezTo>
                    <a:cubicBezTo>
                      <a:pt x="3861" y="1972"/>
                      <a:pt x="4050" y="1934"/>
                      <a:pt x="4238" y="1871"/>
                    </a:cubicBezTo>
                    <a:cubicBezTo>
                      <a:pt x="4427" y="1796"/>
                      <a:pt x="4603" y="1657"/>
                      <a:pt x="4628" y="1506"/>
                    </a:cubicBezTo>
                    <a:cubicBezTo>
                      <a:pt x="4641" y="1418"/>
                      <a:pt x="4616" y="1330"/>
                      <a:pt x="4553" y="1268"/>
                    </a:cubicBezTo>
                    <a:cubicBezTo>
                      <a:pt x="4465" y="1167"/>
                      <a:pt x="4364" y="1104"/>
                      <a:pt x="4238" y="1066"/>
                    </a:cubicBezTo>
                    <a:lnTo>
                      <a:pt x="3396" y="765"/>
                    </a:lnTo>
                    <a:lnTo>
                      <a:pt x="1472" y="73"/>
                    </a:lnTo>
                    <a:cubicBezTo>
                      <a:pt x="1323" y="26"/>
                      <a:pt x="1167" y="0"/>
                      <a:pt x="1009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49"/>
              <p:cNvSpPr/>
              <p:nvPr/>
            </p:nvSpPr>
            <p:spPr>
              <a:xfrm>
                <a:off x="3913725" y="3903075"/>
                <a:ext cx="215375" cy="76425"/>
              </a:xfrm>
              <a:custGeom>
                <a:rect b="b" l="l" r="r" t="t"/>
                <a:pathLst>
                  <a:path extrusionOk="0" h="3057" w="8615">
                    <a:moveTo>
                      <a:pt x="13" y="1"/>
                    </a:moveTo>
                    <a:cubicBezTo>
                      <a:pt x="1" y="13"/>
                      <a:pt x="1510" y="579"/>
                      <a:pt x="3534" y="1308"/>
                    </a:cubicBezTo>
                    <a:lnTo>
                      <a:pt x="4201" y="1547"/>
                    </a:lnTo>
                    <a:cubicBezTo>
                      <a:pt x="6581" y="2382"/>
                      <a:pt x="8553" y="3056"/>
                      <a:pt x="8601" y="3056"/>
                    </a:cubicBezTo>
                    <a:cubicBezTo>
                      <a:pt x="8601" y="3056"/>
                      <a:pt x="8602" y="3056"/>
                      <a:pt x="8602" y="3056"/>
                    </a:cubicBezTo>
                    <a:cubicBezTo>
                      <a:pt x="8614" y="3044"/>
                      <a:pt x="6653" y="2352"/>
                      <a:pt x="4251" y="1510"/>
                    </a:cubicBezTo>
                    <a:lnTo>
                      <a:pt x="3547" y="1258"/>
                    </a:lnTo>
                    <a:cubicBezTo>
                      <a:pt x="1547" y="529"/>
                      <a:pt x="26" y="1"/>
                      <a:pt x="1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49"/>
              <p:cNvSpPr/>
              <p:nvPr/>
            </p:nvSpPr>
            <p:spPr>
              <a:xfrm>
                <a:off x="3902725" y="3912500"/>
                <a:ext cx="216625" cy="76750"/>
              </a:xfrm>
              <a:custGeom>
                <a:rect b="b" l="l" r="r" t="t"/>
                <a:pathLst>
                  <a:path extrusionOk="0" h="3070" w="8665">
                    <a:moveTo>
                      <a:pt x="13" y="1"/>
                    </a:moveTo>
                    <a:lnTo>
                      <a:pt x="13" y="1"/>
                    </a:lnTo>
                    <a:cubicBezTo>
                      <a:pt x="1" y="13"/>
                      <a:pt x="1635" y="617"/>
                      <a:pt x="3786" y="1397"/>
                    </a:cubicBezTo>
                    <a:lnTo>
                      <a:pt x="4213" y="1548"/>
                    </a:lnTo>
                    <a:cubicBezTo>
                      <a:pt x="6605" y="2395"/>
                      <a:pt x="8578" y="3069"/>
                      <a:pt x="8638" y="3069"/>
                    </a:cubicBezTo>
                    <a:cubicBezTo>
                      <a:pt x="8639" y="3069"/>
                      <a:pt x="8639" y="3069"/>
                      <a:pt x="8639" y="3069"/>
                    </a:cubicBezTo>
                    <a:cubicBezTo>
                      <a:pt x="8665" y="3057"/>
                      <a:pt x="6678" y="2365"/>
                      <a:pt x="4276" y="1510"/>
                    </a:cubicBezTo>
                    <a:lnTo>
                      <a:pt x="3811" y="1346"/>
                    </a:lnTo>
                    <a:cubicBezTo>
                      <a:pt x="1673" y="579"/>
                      <a:pt x="26" y="1"/>
                      <a:pt x="1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49"/>
              <p:cNvSpPr/>
              <p:nvPr/>
            </p:nvSpPr>
            <p:spPr>
              <a:xfrm>
                <a:off x="3954900" y="3945200"/>
                <a:ext cx="94350" cy="33050"/>
              </a:xfrm>
              <a:custGeom>
                <a:rect b="b" l="l" r="r" t="t"/>
                <a:pathLst>
                  <a:path extrusionOk="0" h="1322" w="3774">
                    <a:moveTo>
                      <a:pt x="16" y="0"/>
                    </a:moveTo>
                    <a:cubicBezTo>
                      <a:pt x="15" y="0"/>
                      <a:pt x="14" y="0"/>
                      <a:pt x="14" y="1"/>
                    </a:cubicBezTo>
                    <a:cubicBezTo>
                      <a:pt x="1" y="13"/>
                      <a:pt x="592" y="227"/>
                      <a:pt x="1397" y="516"/>
                    </a:cubicBezTo>
                    <a:lnTo>
                      <a:pt x="1849" y="680"/>
                    </a:lnTo>
                    <a:cubicBezTo>
                      <a:pt x="2859" y="1037"/>
                      <a:pt x="3712" y="1321"/>
                      <a:pt x="3759" y="1321"/>
                    </a:cubicBezTo>
                    <a:cubicBezTo>
                      <a:pt x="3760" y="1321"/>
                      <a:pt x="3761" y="1321"/>
                      <a:pt x="3761" y="1321"/>
                    </a:cubicBezTo>
                    <a:cubicBezTo>
                      <a:pt x="3773" y="1308"/>
                      <a:pt x="2944" y="1007"/>
                      <a:pt x="1900" y="642"/>
                    </a:cubicBezTo>
                    <a:lnTo>
                      <a:pt x="1447" y="491"/>
                    </a:lnTo>
                    <a:cubicBezTo>
                      <a:pt x="654" y="198"/>
                      <a:pt x="62" y="0"/>
                      <a:pt x="16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49"/>
              <p:cNvSpPr/>
              <p:nvPr/>
            </p:nvSpPr>
            <p:spPr>
              <a:xfrm>
                <a:off x="4058025" y="3818525"/>
                <a:ext cx="168525" cy="66650"/>
              </a:xfrm>
              <a:custGeom>
                <a:rect b="b" l="l" r="r" t="t"/>
                <a:pathLst>
                  <a:path extrusionOk="0" h="2666" w="6741">
                    <a:moveTo>
                      <a:pt x="504" y="0"/>
                    </a:moveTo>
                    <a:lnTo>
                      <a:pt x="1" y="377"/>
                    </a:lnTo>
                    <a:lnTo>
                      <a:pt x="6250" y="2666"/>
                    </a:lnTo>
                    <a:lnTo>
                      <a:pt x="6741" y="2289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49"/>
              <p:cNvSpPr/>
              <p:nvPr/>
            </p:nvSpPr>
            <p:spPr>
              <a:xfrm>
                <a:off x="3696825" y="3871650"/>
                <a:ext cx="14800" cy="11325"/>
              </a:xfrm>
              <a:custGeom>
                <a:rect b="b" l="l" r="r" t="t"/>
                <a:pathLst>
                  <a:path extrusionOk="0" h="453" w="592">
                    <a:moveTo>
                      <a:pt x="591" y="0"/>
                    </a:moveTo>
                    <a:lnTo>
                      <a:pt x="0" y="403"/>
                    </a:lnTo>
                    <a:cubicBezTo>
                      <a:pt x="0" y="415"/>
                      <a:pt x="13" y="440"/>
                      <a:pt x="13" y="453"/>
                    </a:cubicBezTo>
                    <a:lnTo>
                      <a:pt x="63" y="403"/>
                    </a:lnTo>
                    <a:cubicBezTo>
                      <a:pt x="214" y="302"/>
                      <a:pt x="390" y="164"/>
                      <a:pt x="59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49"/>
              <p:cNvSpPr/>
              <p:nvPr/>
            </p:nvSpPr>
            <p:spPr>
              <a:xfrm>
                <a:off x="3729200" y="3775125"/>
                <a:ext cx="211900" cy="170125"/>
              </a:xfrm>
              <a:custGeom>
                <a:rect b="b" l="l" r="r" t="t"/>
                <a:pathLst>
                  <a:path extrusionOk="0" h="6805" w="8476">
                    <a:moveTo>
                      <a:pt x="7595" y="982"/>
                    </a:moveTo>
                    <a:lnTo>
                      <a:pt x="7595" y="982"/>
                    </a:lnTo>
                    <a:cubicBezTo>
                      <a:pt x="7558" y="1057"/>
                      <a:pt x="7507" y="1120"/>
                      <a:pt x="7457" y="1170"/>
                    </a:cubicBezTo>
                    <a:lnTo>
                      <a:pt x="7306" y="1359"/>
                    </a:lnTo>
                    <a:cubicBezTo>
                      <a:pt x="7269" y="1397"/>
                      <a:pt x="7243" y="1434"/>
                      <a:pt x="7218" y="1472"/>
                    </a:cubicBezTo>
                    <a:cubicBezTo>
                      <a:pt x="7193" y="1510"/>
                      <a:pt x="7218" y="1547"/>
                      <a:pt x="7269" y="1547"/>
                    </a:cubicBezTo>
                    <a:cubicBezTo>
                      <a:pt x="7319" y="1535"/>
                      <a:pt x="7369" y="1497"/>
                      <a:pt x="7407" y="1459"/>
                    </a:cubicBezTo>
                    <a:cubicBezTo>
                      <a:pt x="7457" y="1422"/>
                      <a:pt x="7495" y="1397"/>
                      <a:pt x="7533" y="1359"/>
                    </a:cubicBezTo>
                    <a:cubicBezTo>
                      <a:pt x="7608" y="1296"/>
                      <a:pt x="7683" y="1233"/>
                      <a:pt x="7734" y="1183"/>
                    </a:cubicBezTo>
                    <a:cubicBezTo>
                      <a:pt x="7797" y="1120"/>
                      <a:pt x="7860" y="1070"/>
                      <a:pt x="7935" y="1019"/>
                    </a:cubicBezTo>
                    <a:lnTo>
                      <a:pt x="7935" y="1019"/>
                    </a:lnTo>
                    <a:cubicBezTo>
                      <a:pt x="7885" y="1082"/>
                      <a:pt x="7834" y="1145"/>
                      <a:pt x="7772" y="1195"/>
                    </a:cubicBezTo>
                    <a:cubicBezTo>
                      <a:pt x="7734" y="1233"/>
                      <a:pt x="7696" y="1283"/>
                      <a:pt x="7646" y="1321"/>
                    </a:cubicBezTo>
                    <a:cubicBezTo>
                      <a:pt x="7621" y="1346"/>
                      <a:pt x="7595" y="1371"/>
                      <a:pt x="7583" y="1397"/>
                    </a:cubicBezTo>
                    <a:cubicBezTo>
                      <a:pt x="7570" y="1434"/>
                      <a:pt x="7545" y="1472"/>
                      <a:pt x="7558" y="1510"/>
                    </a:cubicBezTo>
                    <a:cubicBezTo>
                      <a:pt x="7563" y="1526"/>
                      <a:pt x="7566" y="1530"/>
                      <a:pt x="7571" y="1530"/>
                    </a:cubicBezTo>
                    <a:cubicBezTo>
                      <a:pt x="7577" y="1530"/>
                      <a:pt x="7586" y="1522"/>
                      <a:pt x="7608" y="1522"/>
                    </a:cubicBezTo>
                    <a:cubicBezTo>
                      <a:pt x="7633" y="1497"/>
                      <a:pt x="7671" y="1485"/>
                      <a:pt x="7696" y="1459"/>
                    </a:cubicBezTo>
                    <a:cubicBezTo>
                      <a:pt x="7847" y="1371"/>
                      <a:pt x="7985" y="1258"/>
                      <a:pt x="8124" y="1145"/>
                    </a:cubicBezTo>
                    <a:lnTo>
                      <a:pt x="8124" y="1145"/>
                    </a:lnTo>
                    <a:cubicBezTo>
                      <a:pt x="8023" y="1296"/>
                      <a:pt x="7897" y="1409"/>
                      <a:pt x="7734" y="1497"/>
                    </a:cubicBezTo>
                    <a:cubicBezTo>
                      <a:pt x="7709" y="1510"/>
                      <a:pt x="7671" y="1535"/>
                      <a:pt x="7633" y="1547"/>
                    </a:cubicBezTo>
                    <a:cubicBezTo>
                      <a:pt x="7608" y="1560"/>
                      <a:pt x="7570" y="1560"/>
                      <a:pt x="7545" y="1560"/>
                    </a:cubicBezTo>
                    <a:cubicBezTo>
                      <a:pt x="7520" y="1560"/>
                      <a:pt x="7507" y="1547"/>
                      <a:pt x="7495" y="1522"/>
                    </a:cubicBezTo>
                    <a:cubicBezTo>
                      <a:pt x="7495" y="1497"/>
                      <a:pt x="7495" y="1472"/>
                      <a:pt x="7507" y="1447"/>
                    </a:cubicBezTo>
                    <a:lnTo>
                      <a:pt x="7507" y="1447"/>
                    </a:lnTo>
                    <a:cubicBezTo>
                      <a:pt x="7495" y="1472"/>
                      <a:pt x="7470" y="1485"/>
                      <a:pt x="7457" y="1497"/>
                    </a:cubicBezTo>
                    <a:cubicBezTo>
                      <a:pt x="7394" y="1547"/>
                      <a:pt x="7331" y="1585"/>
                      <a:pt x="7256" y="1598"/>
                    </a:cubicBezTo>
                    <a:cubicBezTo>
                      <a:pt x="7247" y="1601"/>
                      <a:pt x="7237" y="1602"/>
                      <a:pt x="7228" y="1602"/>
                    </a:cubicBezTo>
                    <a:cubicBezTo>
                      <a:pt x="7200" y="1602"/>
                      <a:pt x="7174" y="1588"/>
                      <a:pt x="7155" y="1560"/>
                    </a:cubicBezTo>
                    <a:cubicBezTo>
                      <a:pt x="7130" y="1535"/>
                      <a:pt x="7130" y="1510"/>
                      <a:pt x="7155" y="1485"/>
                    </a:cubicBezTo>
                    <a:cubicBezTo>
                      <a:pt x="7180" y="1447"/>
                      <a:pt x="7218" y="1409"/>
                      <a:pt x="7243" y="1371"/>
                    </a:cubicBezTo>
                    <a:lnTo>
                      <a:pt x="7419" y="1170"/>
                    </a:lnTo>
                    <a:cubicBezTo>
                      <a:pt x="7482" y="1107"/>
                      <a:pt x="7533" y="1044"/>
                      <a:pt x="7595" y="982"/>
                    </a:cubicBezTo>
                    <a:close/>
                    <a:moveTo>
                      <a:pt x="7279" y="1064"/>
                    </a:moveTo>
                    <a:cubicBezTo>
                      <a:pt x="7309" y="1064"/>
                      <a:pt x="7342" y="1073"/>
                      <a:pt x="7369" y="1082"/>
                    </a:cubicBezTo>
                    <a:cubicBezTo>
                      <a:pt x="7407" y="1095"/>
                      <a:pt x="7419" y="1132"/>
                      <a:pt x="7407" y="1170"/>
                    </a:cubicBezTo>
                    <a:cubicBezTo>
                      <a:pt x="7357" y="1220"/>
                      <a:pt x="7306" y="1258"/>
                      <a:pt x="7243" y="1283"/>
                    </a:cubicBezTo>
                    <a:cubicBezTo>
                      <a:pt x="7193" y="1321"/>
                      <a:pt x="7130" y="1346"/>
                      <a:pt x="7092" y="1371"/>
                    </a:cubicBezTo>
                    <a:cubicBezTo>
                      <a:pt x="7017" y="1409"/>
                      <a:pt x="6942" y="1434"/>
                      <a:pt x="6879" y="1459"/>
                    </a:cubicBezTo>
                    <a:cubicBezTo>
                      <a:pt x="6967" y="1485"/>
                      <a:pt x="7055" y="1535"/>
                      <a:pt x="7118" y="1598"/>
                    </a:cubicBezTo>
                    <a:cubicBezTo>
                      <a:pt x="7218" y="1723"/>
                      <a:pt x="7180" y="1837"/>
                      <a:pt x="7168" y="1837"/>
                    </a:cubicBezTo>
                    <a:cubicBezTo>
                      <a:pt x="7155" y="1837"/>
                      <a:pt x="7155" y="1736"/>
                      <a:pt x="7055" y="1623"/>
                    </a:cubicBezTo>
                    <a:cubicBezTo>
                      <a:pt x="7004" y="1560"/>
                      <a:pt x="6929" y="1510"/>
                      <a:pt x="6854" y="1472"/>
                    </a:cubicBezTo>
                    <a:cubicBezTo>
                      <a:pt x="6828" y="1485"/>
                      <a:pt x="6803" y="1485"/>
                      <a:pt x="6791" y="1497"/>
                    </a:cubicBezTo>
                    <a:cubicBezTo>
                      <a:pt x="6690" y="1535"/>
                      <a:pt x="6589" y="1560"/>
                      <a:pt x="6489" y="1573"/>
                    </a:cubicBezTo>
                    <a:cubicBezTo>
                      <a:pt x="6489" y="1573"/>
                      <a:pt x="6589" y="1535"/>
                      <a:pt x="6766" y="1472"/>
                    </a:cubicBezTo>
                    <a:cubicBezTo>
                      <a:pt x="6854" y="1434"/>
                      <a:pt x="6954" y="1397"/>
                      <a:pt x="7055" y="1346"/>
                    </a:cubicBezTo>
                    <a:cubicBezTo>
                      <a:pt x="7105" y="1321"/>
                      <a:pt x="7168" y="1283"/>
                      <a:pt x="7218" y="1258"/>
                    </a:cubicBezTo>
                    <a:cubicBezTo>
                      <a:pt x="7269" y="1233"/>
                      <a:pt x="7306" y="1195"/>
                      <a:pt x="7344" y="1158"/>
                    </a:cubicBezTo>
                    <a:cubicBezTo>
                      <a:pt x="7357" y="1145"/>
                      <a:pt x="7344" y="1120"/>
                      <a:pt x="7331" y="1107"/>
                    </a:cubicBezTo>
                    <a:cubicBezTo>
                      <a:pt x="7306" y="1107"/>
                      <a:pt x="7287" y="1102"/>
                      <a:pt x="7269" y="1102"/>
                    </a:cubicBezTo>
                    <a:cubicBezTo>
                      <a:pt x="7260" y="1102"/>
                      <a:pt x="7252" y="1103"/>
                      <a:pt x="7243" y="1107"/>
                    </a:cubicBezTo>
                    <a:cubicBezTo>
                      <a:pt x="7168" y="1107"/>
                      <a:pt x="7092" y="1120"/>
                      <a:pt x="7017" y="1145"/>
                    </a:cubicBezTo>
                    <a:cubicBezTo>
                      <a:pt x="6904" y="1158"/>
                      <a:pt x="6803" y="1195"/>
                      <a:pt x="6690" y="1246"/>
                    </a:cubicBezTo>
                    <a:lnTo>
                      <a:pt x="6665" y="1258"/>
                    </a:lnTo>
                    <a:lnTo>
                      <a:pt x="6665" y="1246"/>
                    </a:lnTo>
                    <a:cubicBezTo>
                      <a:pt x="6665" y="1158"/>
                      <a:pt x="6615" y="1120"/>
                      <a:pt x="6615" y="1120"/>
                    </a:cubicBezTo>
                    <a:lnTo>
                      <a:pt x="6615" y="1120"/>
                    </a:lnTo>
                    <a:cubicBezTo>
                      <a:pt x="6665" y="1132"/>
                      <a:pt x="6690" y="1170"/>
                      <a:pt x="6703" y="1220"/>
                    </a:cubicBezTo>
                    <a:cubicBezTo>
                      <a:pt x="6803" y="1170"/>
                      <a:pt x="6904" y="1132"/>
                      <a:pt x="7017" y="1107"/>
                    </a:cubicBezTo>
                    <a:cubicBezTo>
                      <a:pt x="7092" y="1082"/>
                      <a:pt x="7168" y="1070"/>
                      <a:pt x="7243" y="1070"/>
                    </a:cubicBezTo>
                    <a:cubicBezTo>
                      <a:pt x="7254" y="1066"/>
                      <a:pt x="7267" y="1064"/>
                      <a:pt x="7279" y="1064"/>
                    </a:cubicBezTo>
                    <a:close/>
                    <a:moveTo>
                      <a:pt x="7897" y="1"/>
                    </a:moveTo>
                    <a:cubicBezTo>
                      <a:pt x="7721" y="1"/>
                      <a:pt x="7709" y="101"/>
                      <a:pt x="7407" y="717"/>
                    </a:cubicBezTo>
                    <a:cubicBezTo>
                      <a:pt x="7407" y="717"/>
                      <a:pt x="7275" y="941"/>
                      <a:pt x="7212" y="941"/>
                    </a:cubicBezTo>
                    <a:cubicBezTo>
                      <a:pt x="7205" y="941"/>
                      <a:pt x="7198" y="938"/>
                      <a:pt x="7193" y="931"/>
                    </a:cubicBezTo>
                    <a:cubicBezTo>
                      <a:pt x="7143" y="868"/>
                      <a:pt x="7294" y="277"/>
                      <a:pt x="7281" y="139"/>
                    </a:cubicBezTo>
                    <a:cubicBezTo>
                      <a:pt x="7281" y="112"/>
                      <a:pt x="7261" y="100"/>
                      <a:pt x="7233" y="100"/>
                    </a:cubicBezTo>
                    <a:cubicBezTo>
                      <a:pt x="7167" y="100"/>
                      <a:pt x="7052" y="167"/>
                      <a:pt x="7017" y="290"/>
                    </a:cubicBezTo>
                    <a:cubicBezTo>
                      <a:pt x="6967" y="504"/>
                      <a:pt x="6891" y="717"/>
                      <a:pt x="6791" y="919"/>
                    </a:cubicBezTo>
                    <a:cubicBezTo>
                      <a:pt x="6766" y="944"/>
                      <a:pt x="6740" y="956"/>
                      <a:pt x="6703" y="969"/>
                    </a:cubicBezTo>
                    <a:cubicBezTo>
                      <a:pt x="6539" y="1044"/>
                      <a:pt x="6401" y="1158"/>
                      <a:pt x="6300" y="1309"/>
                    </a:cubicBezTo>
                    <a:lnTo>
                      <a:pt x="6162" y="1510"/>
                    </a:lnTo>
                    <a:lnTo>
                      <a:pt x="6124" y="1573"/>
                    </a:lnTo>
                    <a:lnTo>
                      <a:pt x="5747" y="1925"/>
                    </a:lnTo>
                    <a:lnTo>
                      <a:pt x="2792" y="4729"/>
                    </a:lnTo>
                    <a:cubicBezTo>
                      <a:pt x="2742" y="4842"/>
                      <a:pt x="2691" y="4955"/>
                      <a:pt x="2641" y="5068"/>
                    </a:cubicBezTo>
                    <a:cubicBezTo>
                      <a:pt x="2591" y="5194"/>
                      <a:pt x="2540" y="5307"/>
                      <a:pt x="2478" y="5420"/>
                    </a:cubicBezTo>
                    <a:cubicBezTo>
                      <a:pt x="2478" y="5295"/>
                      <a:pt x="2515" y="5182"/>
                      <a:pt x="2578" y="5068"/>
                    </a:cubicBezTo>
                    <a:cubicBezTo>
                      <a:pt x="2628" y="4955"/>
                      <a:pt x="2704" y="4842"/>
                      <a:pt x="2779" y="4741"/>
                    </a:cubicBezTo>
                    <a:lnTo>
                      <a:pt x="2716" y="4339"/>
                    </a:lnTo>
                    <a:lnTo>
                      <a:pt x="642" y="4741"/>
                    </a:lnTo>
                    <a:cubicBezTo>
                      <a:pt x="704" y="4754"/>
                      <a:pt x="755" y="4767"/>
                      <a:pt x="742" y="4767"/>
                    </a:cubicBezTo>
                    <a:cubicBezTo>
                      <a:pt x="711" y="4773"/>
                      <a:pt x="679" y="4776"/>
                      <a:pt x="648" y="4776"/>
                    </a:cubicBezTo>
                    <a:cubicBezTo>
                      <a:pt x="616" y="4776"/>
                      <a:pt x="585" y="4773"/>
                      <a:pt x="554" y="4767"/>
                    </a:cubicBezTo>
                    <a:lnTo>
                      <a:pt x="0" y="4880"/>
                    </a:lnTo>
                    <a:lnTo>
                      <a:pt x="478" y="6137"/>
                    </a:lnTo>
                    <a:cubicBezTo>
                      <a:pt x="604" y="6452"/>
                      <a:pt x="981" y="6691"/>
                      <a:pt x="1509" y="6766"/>
                    </a:cubicBezTo>
                    <a:cubicBezTo>
                      <a:pt x="1665" y="6792"/>
                      <a:pt x="1825" y="6805"/>
                      <a:pt x="1987" y="6805"/>
                    </a:cubicBezTo>
                    <a:cubicBezTo>
                      <a:pt x="2753" y="6805"/>
                      <a:pt x="3544" y="6523"/>
                      <a:pt x="3949" y="6087"/>
                    </a:cubicBezTo>
                    <a:lnTo>
                      <a:pt x="7067" y="2503"/>
                    </a:lnTo>
                    <a:lnTo>
                      <a:pt x="7281" y="2252"/>
                    </a:lnTo>
                    <a:lnTo>
                      <a:pt x="7671" y="1799"/>
                    </a:lnTo>
                    <a:cubicBezTo>
                      <a:pt x="7671" y="1799"/>
                      <a:pt x="8476" y="994"/>
                      <a:pt x="8161" y="894"/>
                    </a:cubicBezTo>
                    <a:cubicBezTo>
                      <a:pt x="8161" y="894"/>
                      <a:pt x="8150" y="893"/>
                      <a:pt x="8133" y="893"/>
                    </a:cubicBezTo>
                    <a:cubicBezTo>
                      <a:pt x="8091" y="893"/>
                      <a:pt x="8012" y="899"/>
                      <a:pt x="7985" y="944"/>
                    </a:cubicBezTo>
                    <a:cubicBezTo>
                      <a:pt x="7985" y="944"/>
                      <a:pt x="8010" y="806"/>
                      <a:pt x="7860" y="806"/>
                    </a:cubicBezTo>
                    <a:cubicBezTo>
                      <a:pt x="7772" y="806"/>
                      <a:pt x="7683" y="856"/>
                      <a:pt x="7633" y="931"/>
                    </a:cubicBezTo>
                    <a:cubicBezTo>
                      <a:pt x="7633" y="931"/>
                      <a:pt x="8086" y="13"/>
                      <a:pt x="7897" y="1"/>
                    </a:cubicBez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49"/>
              <p:cNvSpPr/>
              <p:nvPr/>
            </p:nvSpPr>
            <p:spPr>
              <a:xfrm>
                <a:off x="3891100" y="3801850"/>
                <a:ext cx="23600" cy="19225"/>
              </a:xfrm>
              <a:custGeom>
                <a:rect b="b" l="l" r="r" t="t"/>
                <a:pathLst>
                  <a:path extrusionOk="0" h="769" w="944">
                    <a:moveTo>
                      <a:pt x="755" y="1"/>
                    </a:moveTo>
                    <a:cubicBezTo>
                      <a:pt x="679" y="13"/>
                      <a:pt x="604" y="26"/>
                      <a:pt x="528" y="38"/>
                    </a:cubicBezTo>
                    <a:cubicBezTo>
                      <a:pt x="415" y="63"/>
                      <a:pt x="315" y="101"/>
                      <a:pt x="214" y="151"/>
                    </a:cubicBezTo>
                    <a:cubicBezTo>
                      <a:pt x="214" y="114"/>
                      <a:pt x="176" y="76"/>
                      <a:pt x="139" y="51"/>
                    </a:cubicBezTo>
                    <a:cubicBezTo>
                      <a:pt x="126" y="51"/>
                      <a:pt x="189" y="89"/>
                      <a:pt x="189" y="177"/>
                    </a:cubicBezTo>
                    <a:lnTo>
                      <a:pt x="189" y="202"/>
                    </a:lnTo>
                    <a:lnTo>
                      <a:pt x="214" y="189"/>
                    </a:lnTo>
                    <a:cubicBezTo>
                      <a:pt x="315" y="139"/>
                      <a:pt x="428" y="101"/>
                      <a:pt x="541" y="76"/>
                    </a:cubicBezTo>
                    <a:cubicBezTo>
                      <a:pt x="604" y="51"/>
                      <a:pt x="679" y="51"/>
                      <a:pt x="755" y="38"/>
                    </a:cubicBezTo>
                    <a:cubicBezTo>
                      <a:pt x="780" y="38"/>
                      <a:pt x="818" y="38"/>
                      <a:pt x="843" y="51"/>
                    </a:cubicBezTo>
                    <a:cubicBezTo>
                      <a:pt x="868" y="51"/>
                      <a:pt x="868" y="76"/>
                      <a:pt x="855" y="89"/>
                    </a:cubicBezTo>
                    <a:cubicBezTo>
                      <a:pt x="818" y="139"/>
                      <a:pt x="780" y="164"/>
                      <a:pt x="730" y="189"/>
                    </a:cubicBezTo>
                    <a:cubicBezTo>
                      <a:pt x="679" y="227"/>
                      <a:pt x="629" y="252"/>
                      <a:pt x="579" y="277"/>
                    </a:cubicBezTo>
                    <a:cubicBezTo>
                      <a:pt x="478" y="328"/>
                      <a:pt x="378" y="365"/>
                      <a:pt x="290" y="403"/>
                    </a:cubicBezTo>
                    <a:cubicBezTo>
                      <a:pt x="113" y="466"/>
                      <a:pt x="0" y="504"/>
                      <a:pt x="0" y="504"/>
                    </a:cubicBezTo>
                    <a:cubicBezTo>
                      <a:pt x="101" y="491"/>
                      <a:pt x="202" y="466"/>
                      <a:pt x="302" y="428"/>
                    </a:cubicBezTo>
                    <a:cubicBezTo>
                      <a:pt x="327" y="416"/>
                      <a:pt x="352" y="416"/>
                      <a:pt x="365" y="403"/>
                    </a:cubicBezTo>
                    <a:cubicBezTo>
                      <a:pt x="440" y="441"/>
                      <a:pt x="516" y="491"/>
                      <a:pt x="579" y="566"/>
                    </a:cubicBezTo>
                    <a:cubicBezTo>
                      <a:pt x="662" y="662"/>
                      <a:pt x="667" y="769"/>
                      <a:pt x="688" y="769"/>
                    </a:cubicBezTo>
                    <a:cubicBezTo>
                      <a:pt x="689" y="769"/>
                      <a:pt x="691" y="768"/>
                      <a:pt x="692" y="768"/>
                    </a:cubicBezTo>
                    <a:cubicBezTo>
                      <a:pt x="704" y="768"/>
                      <a:pt x="742" y="654"/>
                      <a:pt x="629" y="541"/>
                    </a:cubicBezTo>
                    <a:cubicBezTo>
                      <a:pt x="566" y="466"/>
                      <a:pt x="491" y="416"/>
                      <a:pt x="390" y="403"/>
                    </a:cubicBezTo>
                    <a:cubicBezTo>
                      <a:pt x="466" y="365"/>
                      <a:pt x="541" y="340"/>
                      <a:pt x="604" y="302"/>
                    </a:cubicBezTo>
                    <a:cubicBezTo>
                      <a:pt x="667" y="277"/>
                      <a:pt x="717" y="252"/>
                      <a:pt x="767" y="214"/>
                    </a:cubicBezTo>
                    <a:cubicBezTo>
                      <a:pt x="818" y="189"/>
                      <a:pt x="881" y="151"/>
                      <a:pt x="918" y="101"/>
                    </a:cubicBezTo>
                    <a:cubicBezTo>
                      <a:pt x="943" y="63"/>
                      <a:pt x="931" y="26"/>
                      <a:pt x="893" y="13"/>
                    </a:cubicBezTo>
                    <a:cubicBezTo>
                      <a:pt x="843" y="1"/>
                      <a:pt x="805" y="1"/>
                      <a:pt x="755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49"/>
              <p:cNvSpPr/>
              <p:nvPr/>
            </p:nvSpPr>
            <p:spPr>
              <a:xfrm>
                <a:off x="3907450" y="3799650"/>
                <a:ext cx="24550" cy="15200"/>
              </a:xfrm>
              <a:custGeom>
                <a:rect b="b" l="l" r="r" t="t"/>
                <a:pathLst>
                  <a:path extrusionOk="0" h="608" w="982">
                    <a:moveTo>
                      <a:pt x="465" y="1"/>
                    </a:moveTo>
                    <a:cubicBezTo>
                      <a:pt x="403" y="51"/>
                      <a:pt x="340" y="101"/>
                      <a:pt x="289" y="164"/>
                    </a:cubicBezTo>
                    <a:lnTo>
                      <a:pt x="113" y="365"/>
                    </a:lnTo>
                    <a:cubicBezTo>
                      <a:pt x="76" y="403"/>
                      <a:pt x="50" y="441"/>
                      <a:pt x="25" y="491"/>
                    </a:cubicBezTo>
                    <a:cubicBezTo>
                      <a:pt x="0" y="516"/>
                      <a:pt x="0" y="541"/>
                      <a:pt x="25" y="566"/>
                    </a:cubicBezTo>
                    <a:cubicBezTo>
                      <a:pt x="46" y="587"/>
                      <a:pt x="75" y="607"/>
                      <a:pt x="105" y="607"/>
                    </a:cubicBezTo>
                    <a:cubicBezTo>
                      <a:pt x="112" y="607"/>
                      <a:pt x="119" y="606"/>
                      <a:pt x="126" y="604"/>
                    </a:cubicBezTo>
                    <a:cubicBezTo>
                      <a:pt x="201" y="592"/>
                      <a:pt x="264" y="554"/>
                      <a:pt x="327" y="504"/>
                    </a:cubicBezTo>
                    <a:cubicBezTo>
                      <a:pt x="340" y="491"/>
                      <a:pt x="352" y="478"/>
                      <a:pt x="377" y="453"/>
                    </a:cubicBezTo>
                    <a:lnTo>
                      <a:pt x="377" y="453"/>
                    </a:lnTo>
                    <a:cubicBezTo>
                      <a:pt x="365" y="478"/>
                      <a:pt x="365" y="504"/>
                      <a:pt x="365" y="529"/>
                    </a:cubicBezTo>
                    <a:cubicBezTo>
                      <a:pt x="377" y="554"/>
                      <a:pt x="390" y="566"/>
                      <a:pt x="415" y="566"/>
                    </a:cubicBezTo>
                    <a:cubicBezTo>
                      <a:pt x="440" y="566"/>
                      <a:pt x="478" y="566"/>
                      <a:pt x="503" y="554"/>
                    </a:cubicBezTo>
                    <a:cubicBezTo>
                      <a:pt x="541" y="541"/>
                      <a:pt x="566" y="516"/>
                      <a:pt x="604" y="491"/>
                    </a:cubicBezTo>
                    <a:cubicBezTo>
                      <a:pt x="767" y="416"/>
                      <a:pt x="893" y="302"/>
                      <a:pt x="981" y="151"/>
                    </a:cubicBezTo>
                    <a:lnTo>
                      <a:pt x="981" y="151"/>
                    </a:lnTo>
                    <a:cubicBezTo>
                      <a:pt x="855" y="265"/>
                      <a:pt x="717" y="378"/>
                      <a:pt x="566" y="466"/>
                    </a:cubicBezTo>
                    <a:cubicBezTo>
                      <a:pt x="541" y="491"/>
                      <a:pt x="503" y="504"/>
                      <a:pt x="478" y="516"/>
                    </a:cubicBezTo>
                    <a:cubicBezTo>
                      <a:pt x="465" y="520"/>
                      <a:pt x="456" y="522"/>
                      <a:pt x="448" y="522"/>
                    </a:cubicBezTo>
                    <a:cubicBezTo>
                      <a:pt x="433" y="522"/>
                      <a:pt x="428" y="516"/>
                      <a:pt x="428" y="516"/>
                    </a:cubicBezTo>
                    <a:cubicBezTo>
                      <a:pt x="415" y="504"/>
                      <a:pt x="440" y="441"/>
                      <a:pt x="453" y="403"/>
                    </a:cubicBezTo>
                    <a:cubicBezTo>
                      <a:pt x="465" y="378"/>
                      <a:pt x="491" y="353"/>
                      <a:pt x="516" y="340"/>
                    </a:cubicBezTo>
                    <a:cubicBezTo>
                      <a:pt x="553" y="290"/>
                      <a:pt x="604" y="239"/>
                      <a:pt x="642" y="202"/>
                    </a:cubicBezTo>
                    <a:cubicBezTo>
                      <a:pt x="704" y="151"/>
                      <a:pt x="755" y="89"/>
                      <a:pt x="805" y="26"/>
                    </a:cubicBezTo>
                    <a:lnTo>
                      <a:pt x="805" y="26"/>
                    </a:lnTo>
                    <a:cubicBezTo>
                      <a:pt x="730" y="76"/>
                      <a:pt x="667" y="126"/>
                      <a:pt x="604" y="189"/>
                    </a:cubicBezTo>
                    <a:cubicBezTo>
                      <a:pt x="553" y="239"/>
                      <a:pt x="478" y="302"/>
                      <a:pt x="403" y="365"/>
                    </a:cubicBezTo>
                    <a:cubicBezTo>
                      <a:pt x="365" y="403"/>
                      <a:pt x="327" y="441"/>
                      <a:pt x="277" y="466"/>
                    </a:cubicBezTo>
                    <a:cubicBezTo>
                      <a:pt x="239" y="516"/>
                      <a:pt x="189" y="541"/>
                      <a:pt x="139" y="554"/>
                    </a:cubicBezTo>
                    <a:cubicBezTo>
                      <a:pt x="88" y="554"/>
                      <a:pt x="63" y="516"/>
                      <a:pt x="88" y="478"/>
                    </a:cubicBezTo>
                    <a:cubicBezTo>
                      <a:pt x="113" y="441"/>
                      <a:pt x="139" y="403"/>
                      <a:pt x="176" y="365"/>
                    </a:cubicBezTo>
                    <a:lnTo>
                      <a:pt x="327" y="177"/>
                    </a:lnTo>
                    <a:cubicBezTo>
                      <a:pt x="377" y="126"/>
                      <a:pt x="428" y="63"/>
                      <a:pt x="465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49"/>
              <p:cNvSpPr/>
              <p:nvPr/>
            </p:nvSpPr>
            <p:spPr>
              <a:xfrm>
                <a:off x="3495925" y="3747425"/>
                <a:ext cx="306550" cy="168575"/>
              </a:xfrm>
              <a:custGeom>
                <a:rect b="b" l="l" r="r" t="t"/>
                <a:pathLst>
                  <a:path extrusionOk="0" h="6743" w="12262">
                    <a:moveTo>
                      <a:pt x="6129" y="0"/>
                    </a:moveTo>
                    <a:cubicBezTo>
                      <a:pt x="5606" y="0"/>
                      <a:pt x="5075" y="52"/>
                      <a:pt x="4565" y="166"/>
                    </a:cubicBezTo>
                    <a:lnTo>
                      <a:pt x="1" y="3699"/>
                    </a:lnTo>
                    <a:lnTo>
                      <a:pt x="51" y="3749"/>
                    </a:lnTo>
                    <a:cubicBezTo>
                      <a:pt x="152" y="3699"/>
                      <a:pt x="818" y="3498"/>
                      <a:pt x="1610" y="3259"/>
                    </a:cubicBezTo>
                    <a:lnTo>
                      <a:pt x="2239" y="3070"/>
                    </a:lnTo>
                    <a:lnTo>
                      <a:pt x="2340" y="3033"/>
                    </a:lnTo>
                    <a:cubicBezTo>
                      <a:pt x="2802" y="2902"/>
                      <a:pt x="3119" y="2805"/>
                      <a:pt x="3154" y="2805"/>
                    </a:cubicBezTo>
                    <a:cubicBezTo>
                      <a:pt x="3156" y="2805"/>
                      <a:pt x="3157" y="2806"/>
                      <a:pt x="3157" y="2806"/>
                    </a:cubicBezTo>
                    <a:cubicBezTo>
                      <a:pt x="3170" y="2806"/>
                      <a:pt x="2818" y="2919"/>
                      <a:pt x="2302" y="3083"/>
                    </a:cubicBezTo>
                    <a:lnTo>
                      <a:pt x="655" y="4567"/>
                    </a:lnTo>
                    <a:lnTo>
                      <a:pt x="6527" y="6742"/>
                    </a:lnTo>
                    <a:lnTo>
                      <a:pt x="8049" y="5434"/>
                    </a:lnTo>
                    <a:cubicBezTo>
                      <a:pt x="8011" y="5372"/>
                      <a:pt x="7973" y="5309"/>
                      <a:pt x="7923" y="5246"/>
                    </a:cubicBezTo>
                    <a:cubicBezTo>
                      <a:pt x="7734" y="5082"/>
                      <a:pt x="7495" y="4969"/>
                      <a:pt x="7244" y="4906"/>
                    </a:cubicBezTo>
                    <a:cubicBezTo>
                      <a:pt x="6804" y="4806"/>
                      <a:pt x="6364" y="4730"/>
                      <a:pt x="5911" y="4693"/>
                    </a:cubicBezTo>
                    <a:cubicBezTo>
                      <a:pt x="5647" y="4655"/>
                      <a:pt x="5395" y="4605"/>
                      <a:pt x="5144" y="4529"/>
                    </a:cubicBezTo>
                    <a:cubicBezTo>
                      <a:pt x="4905" y="4454"/>
                      <a:pt x="4691" y="4353"/>
                      <a:pt x="4515" y="4202"/>
                    </a:cubicBezTo>
                    <a:cubicBezTo>
                      <a:pt x="4163" y="3925"/>
                      <a:pt x="3974" y="3611"/>
                      <a:pt x="3773" y="3334"/>
                    </a:cubicBezTo>
                    <a:cubicBezTo>
                      <a:pt x="3572" y="3083"/>
                      <a:pt x="3333" y="2869"/>
                      <a:pt x="3056" y="2706"/>
                    </a:cubicBezTo>
                    <a:cubicBezTo>
                      <a:pt x="2818" y="2580"/>
                      <a:pt x="2553" y="2505"/>
                      <a:pt x="2277" y="2479"/>
                    </a:cubicBezTo>
                    <a:cubicBezTo>
                      <a:pt x="2170" y="2467"/>
                      <a:pt x="2085" y="2464"/>
                      <a:pt x="2027" y="2464"/>
                    </a:cubicBezTo>
                    <a:cubicBezTo>
                      <a:pt x="1969" y="2464"/>
                      <a:pt x="1937" y="2467"/>
                      <a:pt x="1937" y="2467"/>
                    </a:cubicBezTo>
                    <a:cubicBezTo>
                      <a:pt x="1994" y="2461"/>
                      <a:pt x="2054" y="2457"/>
                      <a:pt x="2115" y="2457"/>
                    </a:cubicBezTo>
                    <a:cubicBezTo>
                      <a:pt x="2176" y="2457"/>
                      <a:pt x="2239" y="2461"/>
                      <a:pt x="2302" y="2467"/>
                    </a:cubicBezTo>
                    <a:cubicBezTo>
                      <a:pt x="2579" y="2479"/>
                      <a:pt x="2843" y="2555"/>
                      <a:pt x="3094" y="2681"/>
                    </a:cubicBezTo>
                    <a:cubicBezTo>
                      <a:pt x="3383" y="2831"/>
                      <a:pt x="3647" y="3045"/>
                      <a:pt x="3836" y="3309"/>
                    </a:cubicBezTo>
                    <a:cubicBezTo>
                      <a:pt x="4050" y="3586"/>
                      <a:pt x="4238" y="3900"/>
                      <a:pt x="4578" y="4164"/>
                    </a:cubicBezTo>
                    <a:cubicBezTo>
                      <a:pt x="4767" y="4303"/>
                      <a:pt x="4968" y="4416"/>
                      <a:pt x="5194" y="4479"/>
                    </a:cubicBezTo>
                    <a:cubicBezTo>
                      <a:pt x="5446" y="4554"/>
                      <a:pt x="5697" y="4605"/>
                      <a:pt x="5949" y="4642"/>
                    </a:cubicBezTo>
                    <a:cubicBezTo>
                      <a:pt x="6401" y="4680"/>
                      <a:pt x="6854" y="4768"/>
                      <a:pt x="7294" y="4869"/>
                    </a:cubicBezTo>
                    <a:cubicBezTo>
                      <a:pt x="7546" y="4931"/>
                      <a:pt x="7772" y="5057"/>
                      <a:pt x="7961" y="5233"/>
                    </a:cubicBezTo>
                    <a:cubicBezTo>
                      <a:pt x="7998" y="5296"/>
                      <a:pt x="8036" y="5359"/>
                      <a:pt x="8061" y="5434"/>
                    </a:cubicBezTo>
                    <a:lnTo>
                      <a:pt x="8652" y="4944"/>
                    </a:lnTo>
                    <a:lnTo>
                      <a:pt x="8652" y="4944"/>
                    </a:lnTo>
                    <a:lnTo>
                      <a:pt x="8627" y="4969"/>
                    </a:lnTo>
                    <a:lnTo>
                      <a:pt x="8627" y="4969"/>
                    </a:lnTo>
                    <a:lnTo>
                      <a:pt x="8879" y="4781"/>
                    </a:lnTo>
                    <a:cubicBezTo>
                      <a:pt x="9168" y="4542"/>
                      <a:pt x="9432" y="4328"/>
                      <a:pt x="9608" y="4164"/>
                    </a:cubicBezTo>
                    <a:lnTo>
                      <a:pt x="9834" y="3988"/>
                    </a:lnTo>
                    <a:cubicBezTo>
                      <a:pt x="9859" y="3963"/>
                      <a:pt x="9885" y="3938"/>
                      <a:pt x="9922" y="3913"/>
                    </a:cubicBezTo>
                    <a:lnTo>
                      <a:pt x="9922" y="3913"/>
                    </a:lnTo>
                    <a:cubicBezTo>
                      <a:pt x="9897" y="3938"/>
                      <a:pt x="9872" y="3963"/>
                      <a:pt x="9847" y="3988"/>
                    </a:cubicBezTo>
                    <a:cubicBezTo>
                      <a:pt x="9809" y="4039"/>
                      <a:pt x="9734" y="4102"/>
                      <a:pt x="9646" y="4177"/>
                    </a:cubicBezTo>
                    <a:cubicBezTo>
                      <a:pt x="9470" y="4340"/>
                      <a:pt x="9218" y="4567"/>
                      <a:pt x="8929" y="4793"/>
                    </a:cubicBezTo>
                    <a:cubicBezTo>
                      <a:pt x="8828" y="4881"/>
                      <a:pt x="8728" y="4957"/>
                      <a:pt x="8627" y="5032"/>
                    </a:cubicBezTo>
                    <a:lnTo>
                      <a:pt x="8615" y="6113"/>
                    </a:lnTo>
                    <a:lnTo>
                      <a:pt x="9319" y="5988"/>
                    </a:lnTo>
                    <a:lnTo>
                      <a:pt x="9872" y="5875"/>
                    </a:lnTo>
                    <a:cubicBezTo>
                      <a:pt x="9658" y="5862"/>
                      <a:pt x="9457" y="5812"/>
                      <a:pt x="9268" y="5749"/>
                    </a:cubicBezTo>
                    <a:cubicBezTo>
                      <a:pt x="8866" y="5623"/>
                      <a:pt x="8665" y="5434"/>
                      <a:pt x="8690" y="5434"/>
                    </a:cubicBezTo>
                    <a:cubicBezTo>
                      <a:pt x="8891" y="5548"/>
                      <a:pt x="9105" y="5636"/>
                      <a:pt x="9319" y="5711"/>
                    </a:cubicBezTo>
                    <a:cubicBezTo>
                      <a:pt x="9532" y="5787"/>
                      <a:pt x="9746" y="5837"/>
                      <a:pt x="9960" y="5875"/>
                    </a:cubicBezTo>
                    <a:lnTo>
                      <a:pt x="12035" y="5472"/>
                    </a:lnTo>
                    <a:lnTo>
                      <a:pt x="12261" y="5409"/>
                    </a:lnTo>
                    <a:cubicBezTo>
                      <a:pt x="12261" y="5409"/>
                      <a:pt x="12249" y="5183"/>
                      <a:pt x="12223" y="4843"/>
                    </a:cubicBezTo>
                    <a:lnTo>
                      <a:pt x="12123" y="4818"/>
                    </a:lnTo>
                    <a:cubicBezTo>
                      <a:pt x="12022" y="4793"/>
                      <a:pt x="11934" y="4755"/>
                      <a:pt x="11846" y="4705"/>
                    </a:cubicBezTo>
                    <a:cubicBezTo>
                      <a:pt x="11720" y="4642"/>
                      <a:pt x="11595" y="4567"/>
                      <a:pt x="11482" y="4479"/>
                    </a:cubicBezTo>
                    <a:cubicBezTo>
                      <a:pt x="11368" y="4378"/>
                      <a:pt x="11243" y="4265"/>
                      <a:pt x="11079" y="4139"/>
                    </a:cubicBezTo>
                    <a:cubicBezTo>
                      <a:pt x="10991" y="4076"/>
                      <a:pt x="10903" y="4014"/>
                      <a:pt x="10815" y="3963"/>
                    </a:cubicBezTo>
                    <a:cubicBezTo>
                      <a:pt x="10752" y="3938"/>
                      <a:pt x="10715" y="3913"/>
                      <a:pt x="10652" y="3888"/>
                    </a:cubicBezTo>
                    <a:lnTo>
                      <a:pt x="10476" y="3812"/>
                    </a:lnTo>
                    <a:cubicBezTo>
                      <a:pt x="10174" y="3712"/>
                      <a:pt x="9872" y="3649"/>
                      <a:pt x="9570" y="3599"/>
                    </a:cubicBezTo>
                    <a:cubicBezTo>
                      <a:pt x="8891" y="3498"/>
                      <a:pt x="8099" y="3460"/>
                      <a:pt x="7319" y="3334"/>
                    </a:cubicBezTo>
                    <a:cubicBezTo>
                      <a:pt x="6967" y="3272"/>
                      <a:pt x="6628" y="3171"/>
                      <a:pt x="6301" y="3020"/>
                    </a:cubicBezTo>
                    <a:cubicBezTo>
                      <a:pt x="6062" y="2894"/>
                      <a:pt x="5848" y="2718"/>
                      <a:pt x="5685" y="2517"/>
                    </a:cubicBezTo>
                    <a:cubicBezTo>
                      <a:pt x="5408" y="2152"/>
                      <a:pt x="5244" y="1788"/>
                      <a:pt x="4980" y="1549"/>
                    </a:cubicBezTo>
                    <a:cubicBezTo>
                      <a:pt x="4754" y="1323"/>
                      <a:pt x="4477" y="1159"/>
                      <a:pt x="4163" y="1071"/>
                    </a:cubicBezTo>
                    <a:cubicBezTo>
                      <a:pt x="4025" y="1033"/>
                      <a:pt x="3886" y="1008"/>
                      <a:pt x="3748" y="996"/>
                    </a:cubicBezTo>
                    <a:lnTo>
                      <a:pt x="3861" y="996"/>
                    </a:lnTo>
                    <a:cubicBezTo>
                      <a:pt x="3974" y="1008"/>
                      <a:pt x="4075" y="1021"/>
                      <a:pt x="4176" y="1046"/>
                    </a:cubicBezTo>
                    <a:cubicBezTo>
                      <a:pt x="4503" y="1121"/>
                      <a:pt x="4792" y="1285"/>
                      <a:pt x="5018" y="1511"/>
                    </a:cubicBezTo>
                    <a:cubicBezTo>
                      <a:pt x="5295" y="1763"/>
                      <a:pt x="5471" y="2115"/>
                      <a:pt x="5760" y="2479"/>
                    </a:cubicBezTo>
                    <a:cubicBezTo>
                      <a:pt x="5924" y="2681"/>
                      <a:pt x="6125" y="2857"/>
                      <a:pt x="6364" y="2970"/>
                    </a:cubicBezTo>
                    <a:cubicBezTo>
                      <a:pt x="6678" y="3121"/>
                      <a:pt x="7005" y="3221"/>
                      <a:pt x="7357" y="3272"/>
                    </a:cubicBezTo>
                    <a:cubicBezTo>
                      <a:pt x="8112" y="3397"/>
                      <a:pt x="8929" y="3435"/>
                      <a:pt x="9595" y="3548"/>
                    </a:cubicBezTo>
                    <a:cubicBezTo>
                      <a:pt x="9910" y="3586"/>
                      <a:pt x="10212" y="3661"/>
                      <a:pt x="10501" y="3762"/>
                    </a:cubicBezTo>
                    <a:lnTo>
                      <a:pt x="10689" y="3837"/>
                    </a:lnTo>
                    <a:cubicBezTo>
                      <a:pt x="10752" y="3863"/>
                      <a:pt x="10803" y="3900"/>
                      <a:pt x="10853" y="3925"/>
                    </a:cubicBezTo>
                    <a:cubicBezTo>
                      <a:pt x="10953" y="3976"/>
                      <a:pt x="11041" y="4039"/>
                      <a:pt x="11129" y="4102"/>
                    </a:cubicBezTo>
                    <a:cubicBezTo>
                      <a:pt x="11280" y="4227"/>
                      <a:pt x="11406" y="4353"/>
                      <a:pt x="11519" y="4441"/>
                    </a:cubicBezTo>
                    <a:cubicBezTo>
                      <a:pt x="11620" y="4542"/>
                      <a:pt x="11733" y="4617"/>
                      <a:pt x="11859" y="4680"/>
                    </a:cubicBezTo>
                    <a:cubicBezTo>
                      <a:pt x="11972" y="4743"/>
                      <a:pt x="12098" y="4793"/>
                      <a:pt x="12223" y="4831"/>
                    </a:cubicBezTo>
                    <a:cubicBezTo>
                      <a:pt x="12198" y="4366"/>
                      <a:pt x="12161" y="3699"/>
                      <a:pt x="12148" y="3058"/>
                    </a:cubicBezTo>
                    <a:cubicBezTo>
                      <a:pt x="12135" y="2027"/>
                      <a:pt x="11117" y="1436"/>
                      <a:pt x="10589" y="1197"/>
                    </a:cubicBezTo>
                    <a:lnTo>
                      <a:pt x="9985" y="1737"/>
                    </a:lnTo>
                    <a:cubicBezTo>
                      <a:pt x="9822" y="1876"/>
                      <a:pt x="9633" y="1989"/>
                      <a:pt x="9432" y="2052"/>
                    </a:cubicBezTo>
                    <a:cubicBezTo>
                      <a:pt x="9545" y="2052"/>
                      <a:pt x="9646" y="2064"/>
                      <a:pt x="9759" y="2090"/>
                    </a:cubicBezTo>
                    <a:cubicBezTo>
                      <a:pt x="10086" y="2165"/>
                      <a:pt x="10400" y="2291"/>
                      <a:pt x="10689" y="2454"/>
                    </a:cubicBezTo>
                    <a:cubicBezTo>
                      <a:pt x="10979" y="2630"/>
                      <a:pt x="11280" y="2756"/>
                      <a:pt x="11595" y="2844"/>
                    </a:cubicBezTo>
                    <a:cubicBezTo>
                      <a:pt x="11859" y="2907"/>
                      <a:pt x="12060" y="2907"/>
                      <a:pt x="12060" y="2919"/>
                    </a:cubicBezTo>
                    <a:lnTo>
                      <a:pt x="11922" y="2919"/>
                    </a:lnTo>
                    <a:cubicBezTo>
                      <a:pt x="11796" y="2907"/>
                      <a:pt x="11683" y="2894"/>
                      <a:pt x="11557" y="2869"/>
                    </a:cubicBezTo>
                    <a:cubicBezTo>
                      <a:pt x="11230" y="2794"/>
                      <a:pt x="10916" y="2668"/>
                      <a:pt x="10626" y="2492"/>
                    </a:cubicBezTo>
                    <a:cubicBezTo>
                      <a:pt x="10350" y="2328"/>
                      <a:pt x="10048" y="2215"/>
                      <a:pt x="9746" y="2140"/>
                    </a:cubicBezTo>
                    <a:cubicBezTo>
                      <a:pt x="9621" y="2115"/>
                      <a:pt x="9507" y="2102"/>
                      <a:pt x="9394" y="2090"/>
                    </a:cubicBezTo>
                    <a:cubicBezTo>
                      <a:pt x="9135" y="2178"/>
                      <a:pt x="8865" y="2222"/>
                      <a:pt x="8596" y="2222"/>
                    </a:cubicBezTo>
                    <a:cubicBezTo>
                      <a:pt x="8369" y="2222"/>
                      <a:pt x="8142" y="2191"/>
                      <a:pt x="7923" y="2127"/>
                    </a:cubicBezTo>
                    <a:cubicBezTo>
                      <a:pt x="7357" y="1926"/>
                      <a:pt x="7194" y="1486"/>
                      <a:pt x="7483" y="1084"/>
                    </a:cubicBezTo>
                    <a:lnTo>
                      <a:pt x="7382" y="1084"/>
                    </a:lnTo>
                    <a:cubicBezTo>
                      <a:pt x="7307" y="1071"/>
                      <a:pt x="7231" y="1033"/>
                      <a:pt x="7168" y="983"/>
                    </a:cubicBezTo>
                    <a:cubicBezTo>
                      <a:pt x="7093" y="933"/>
                      <a:pt x="7030" y="845"/>
                      <a:pt x="7005" y="757"/>
                    </a:cubicBezTo>
                    <a:cubicBezTo>
                      <a:pt x="6980" y="656"/>
                      <a:pt x="6942" y="555"/>
                      <a:pt x="6892" y="467"/>
                    </a:cubicBezTo>
                    <a:cubicBezTo>
                      <a:pt x="6766" y="279"/>
                      <a:pt x="6603" y="140"/>
                      <a:pt x="6401" y="52"/>
                    </a:cubicBezTo>
                    <a:lnTo>
                      <a:pt x="6301" y="2"/>
                    </a:lnTo>
                    <a:cubicBezTo>
                      <a:pt x="6243" y="1"/>
                      <a:pt x="6186" y="0"/>
                      <a:pt x="6129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49"/>
              <p:cNvSpPr/>
              <p:nvPr/>
            </p:nvSpPr>
            <p:spPr>
              <a:xfrm>
                <a:off x="3656575" y="3747475"/>
                <a:ext cx="43725" cy="27050"/>
              </a:xfrm>
              <a:custGeom>
                <a:rect b="b" l="l" r="r" t="t"/>
                <a:pathLst>
                  <a:path extrusionOk="0" h="1082" w="1749">
                    <a:moveTo>
                      <a:pt x="1" y="0"/>
                    </a:moveTo>
                    <a:cubicBezTo>
                      <a:pt x="10" y="1"/>
                      <a:pt x="20" y="1"/>
                      <a:pt x="30" y="2"/>
                    </a:cubicBezTo>
                    <a:lnTo>
                      <a:pt x="30" y="2"/>
                    </a:lnTo>
                    <a:cubicBezTo>
                      <a:pt x="28" y="1"/>
                      <a:pt x="27" y="1"/>
                      <a:pt x="26" y="0"/>
                    </a:cubicBezTo>
                    <a:close/>
                    <a:moveTo>
                      <a:pt x="30" y="2"/>
                    </a:moveTo>
                    <a:cubicBezTo>
                      <a:pt x="242" y="90"/>
                      <a:pt x="416" y="228"/>
                      <a:pt x="541" y="428"/>
                    </a:cubicBezTo>
                    <a:cubicBezTo>
                      <a:pt x="592" y="528"/>
                      <a:pt x="629" y="629"/>
                      <a:pt x="654" y="729"/>
                    </a:cubicBezTo>
                    <a:cubicBezTo>
                      <a:pt x="680" y="818"/>
                      <a:pt x="717" y="893"/>
                      <a:pt x="780" y="956"/>
                    </a:cubicBezTo>
                    <a:cubicBezTo>
                      <a:pt x="868" y="1019"/>
                      <a:pt x="956" y="1056"/>
                      <a:pt x="1057" y="1082"/>
                    </a:cubicBezTo>
                    <a:cubicBezTo>
                      <a:pt x="1107" y="1006"/>
                      <a:pt x="1170" y="956"/>
                      <a:pt x="1233" y="893"/>
                    </a:cubicBezTo>
                    <a:cubicBezTo>
                      <a:pt x="1409" y="742"/>
                      <a:pt x="1585" y="579"/>
                      <a:pt x="1748" y="428"/>
                    </a:cubicBezTo>
                    <a:lnTo>
                      <a:pt x="1283" y="277"/>
                    </a:lnTo>
                    <a:cubicBezTo>
                      <a:pt x="1283" y="277"/>
                      <a:pt x="902" y="55"/>
                      <a:pt x="30" y="2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49"/>
              <p:cNvSpPr/>
              <p:nvPr/>
            </p:nvSpPr>
            <p:spPr>
              <a:xfrm>
                <a:off x="3790800" y="3893325"/>
                <a:ext cx="7900" cy="17325"/>
              </a:xfrm>
              <a:custGeom>
                <a:rect b="b" l="l" r="r" t="t"/>
                <a:pathLst>
                  <a:path extrusionOk="0" h="693" w="316">
                    <a:moveTo>
                      <a:pt x="315" y="1"/>
                    </a:moveTo>
                    <a:lnTo>
                      <a:pt x="303" y="13"/>
                    </a:lnTo>
                    <a:cubicBezTo>
                      <a:pt x="215" y="114"/>
                      <a:pt x="152" y="227"/>
                      <a:pt x="102" y="340"/>
                    </a:cubicBezTo>
                    <a:cubicBezTo>
                      <a:pt x="39" y="454"/>
                      <a:pt x="1" y="567"/>
                      <a:pt x="1" y="692"/>
                    </a:cubicBezTo>
                    <a:cubicBezTo>
                      <a:pt x="64" y="579"/>
                      <a:pt x="114" y="466"/>
                      <a:pt x="164" y="340"/>
                    </a:cubicBezTo>
                    <a:cubicBezTo>
                      <a:pt x="215" y="227"/>
                      <a:pt x="265" y="114"/>
                      <a:pt x="315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49"/>
              <p:cNvSpPr/>
              <p:nvPr/>
            </p:nvSpPr>
            <p:spPr>
              <a:xfrm>
                <a:off x="3690225" y="3845225"/>
                <a:ext cx="53775" cy="42800"/>
              </a:xfrm>
              <a:custGeom>
                <a:rect b="b" l="l" r="r" t="t"/>
                <a:pathLst>
                  <a:path extrusionOk="0" h="1712" w="2151">
                    <a:moveTo>
                      <a:pt x="2150" y="1"/>
                    </a:moveTo>
                    <a:cubicBezTo>
                      <a:pt x="2113" y="13"/>
                      <a:pt x="2087" y="39"/>
                      <a:pt x="2062" y="64"/>
                    </a:cubicBezTo>
                    <a:lnTo>
                      <a:pt x="1836" y="252"/>
                    </a:lnTo>
                    <a:cubicBezTo>
                      <a:pt x="1660" y="403"/>
                      <a:pt x="1396" y="630"/>
                      <a:pt x="1107" y="869"/>
                    </a:cubicBezTo>
                    <a:lnTo>
                      <a:pt x="855" y="1057"/>
                    </a:lnTo>
                    <a:cubicBezTo>
                      <a:pt x="654" y="1221"/>
                      <a:pt x="478" y="1359"/>
                      <a:pt x="327" y="1460"/>
                    </a:cubicBezTo>
                    <a:lnTo>
                      <a:pt x="277" y="1497"/>
                    </a:lnTo>
                    <a:lnTo>
                      <a:pt x="277" y="1522"/>
                    </a:lnTo>
                    <a:lnTo>
                      <a:pt x="264" y="1510"/>
                    </a:lnTo>
                    <a:lnTo>
                      <a:pt x="88" y="1648"/>
                    </a:lnTo>
                    <a:cubicBezTo>
                      <a:pt x="50" y="1661"/>
                      <a:pt x="25" y="1686"/>
                      <a:pt x="0" y="1711"/>
                    </a:cubicBezTo>
                    <a:cubicBezTo>
                      <a:pt x="38" y="1698"/>
                      <a:pt x="75" y="1673"/>
                      <a:pt x="101" y="1648"/>
                    </a:cubicBezTo>
                    <a:cubicBezTo>
                      <a:pt x="163" y="1610"/>
                      <a:pt x="264" y="1548"/>
                      <a:pt x="352" y="1472"/>
                    </a:cubicBezTo>
                    <a:cubicBezTo>
                      <a:pt x="490" y="1384"/>
                      <a:pt x="666" y="1258"/>
                      <a:pt x="843" y="1120"/>
                    </a:cubicBezTo>
                    <a:cubicBezTo>
                      <a:pt x="943" y="1045"/>
                      <a:pt x="1044" y="957"/>
                      <a:pt x="1144" y="881"/>
                    </a:cubicBezTo>
                    <a:cubicBezTo>
                      <a:pt x="1446" y="642"/>
                      <a:pt x="1698" y="428"/>
                      <a:pt x="1874" y="265"/>
                    </a:cubicBezTo>
                    <a:cubicBezTo>
                      <a:pt x="1962" y="190"/>
                      <a:pt x="2037" y="114"/>
                      <a:pt x="2075" y="76"/>
                    </a:cubicBezTo>
                    <a:cubicBezTo>
                      <a:pt x="2100" y="51"/>
                      <a:pt x="2125" y="26"/>
                      <a:pt x="215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49"/>
              <p:cNvSpPr/>
              <p:nvPr/>
            </p:nvSpPr>
            <p:spPr>
              <a:xfrm>
                <a:off x="3683300" y="3644175"/>
                <a:ext cx="191475" cy="131050"/>
              </a:xfrm>
              <a:custGeom>
                <a:rect b="b" l="l" r="r" t="t"/>
                <a:pathLst>
                  <a:path extrusionOk="0" h="5242" w="7659">
                    <a:moveTo>
                      <a:pt x="4705" y="0"/>
                    </a:moveTo>
                    <a:cubicBezTo>
                      <a:pt x="4591" y="0"/>
                      <a:pt x="4483" y="7"/>
                      <a:pt x="4389" y="20"/>
                    </a:cubicBezTo>
                    <a:cubicBezTo>
                      <a:pt x="3785" y="96"/>
                      <a:pt x="3232" y="335"/>
                      <a:pt x="2754" y="699"/>
                    </a:cubicBezTo>
                    <a:cubicBezTo>
                      <a:pt x="2465" y="938"/>
                      <a:pt x="2226" y="1215"/>
                      <a:pt x="1849" y="1328"/>
                    </a:cubicBezTo>
                    <a:cubicBezTo>
                      <a:pt x="1560" y="1429"/>
                      <a:pt x="1270" y="1416"/>
                      <a:pt x="981" y="1517"/>
                    </a:cubicBezTo>
                    <a:cubicBezTo>
                      <a:pt x="730" y="1617"/>
                      <a:pt x="516" y="1793"/>
                      <a:pt x="378" y="2032"/>
                    </a:cubicBezTo>
                    <a:cubicBezTo>
                      <a:pt x="151" y="2409"/>
                      <a:pt x="214" y="2787"/>
                      <a:pt x="529" y="3026"/>
                    </a:cubicBezTo>
                    <a:cubicBezTo>
                      <a:pt x="667" y="3114"/>
                      <a:pt x="0" y="3453"/>
                      <a:pt x="76" y="3579"/>
                    </a:cubicBezTo>
                    <a:cubicBezTo>
                      <a:pt x="189" y="3730"/>
                      <a:pt x="617" y="4032"/>
                      <a:pt x="629" y="4208"/>
                    </a:cubicBezTo>
                    <a:cubicBezTo>
                      <a:pt x="642" y="4308"/>
                      <a:pt x="692" y="4396"/>
                      <a:pt x="780" y="4459"/>
                    </a:cubicBezTo>
                    <a:cubicBezTo>
                      <a:pt x="1044" y="4233"/>
                      <a:pt x="1220" y="4057"/>
                      <a:pt x="1220" y="4057"/>
                    </a:cubicBezTo>
                    <a:cubicBezTo>
                      <a:pt x="1220" y="4057"/>
                      <a:pt x="529" y="3692"/>
                      <a:pt x="1245" y="2850"/>
                    </a:cubicBezTo>
                    <a:cubicBezTo>
                      <a:pt x="1648" y="2372"/>
                      <a:pt x="2578" y="1554"/>
                      <a:pt x="3232" y="1001"/>
                    </a:cubicBezTo>
                    <a:lnTo>
                      <a:pt x="3232" y="1014"/>
                    </a:lnTo>
                    <a:cubicBezTo>
                      <a:pt x="3282" y="1240"/>
                      <a:pt x="3760" y="1265"/>
                      <a:pt x="3886" y="1466"/>
                    </a:cubicBezTo>
                    <a:lnTo>
                      <a:pt x="4225" y="1243"/>
                    </a:lnTo>
                    <a:lnTo>
                      <a:pt x="4225" y="1243"/>
                    </a:lnTo>
                    <a:cubicBezTo>
                      <a:pt x="4137" y="1339"/>
                      <a:pt x="4132" y="1495"/>
                      <a:pt x="4238" y="1592"/>
                    </a:cubicBezTo>
                    <a:cubicBezTo>
                      <a:pt x="4389" y="1705"/>
                      <a:pt x="4565" y="1781"/>
                      <a:pt x="4754" y="1818"/>
                    </a:cubicBezTo>
                    <a:cubicBezTo>
                      <a:pt x="4942" y="1881"/>
                      <a:pt x="5131" y="1957"/>
                      <a:pt x="5181" y="2095"/>
                    </a:cubicBezTo>
                    <a:lnTo>
                      <a:pt x="5458" y="1932"/>
                    </a:lnTo>
                    <a:lnTo>
                      <a:pt x="5345" y="2095"/>
                    </a:lnTo>
                    <a:cubicBezTo>
                      <a:pt x="5106" y="2246"/>
                      <a:pt x="4917" y="2472"/>
                      <a:pt x="4804" y="2724"/>
                    </a:cubicBezTo>
                    <a:cubicBezTo>
                      <a:pt x="4779" y="2850"/>
                      <a:pt x="4741" y="2963"/>
                      <a:pt x="4691" y="3063"/>
                    </a:cubicBezTo>
                    <a:cubicBezTo>
                      <a:pt x="4527" y="3252"/>
                      <a:pt x="4326" y="3390"/>
                      <a:pt x="4087" y="3478"/>
                    </a:cubicBezTo>
                    <a:cubicBezTo>
                      <a:pt x="3836" y="3566"/>
                      <a:pt x="3597" y="3667"/>
                      <a:pt x="3370" y="3805"/>
                    </a:cubicBezTo>
                    <a:cubicBezTo>
                      <a:pt x="3182" y="3906"/>
                      <a:pt x="3031" y="4082"/>
                      <a:pt x="2968" y="4283"/>
                    </a:cubicBezTo>
                    <a:cubicBezTo>
                      <a:pt x="2918" y="4409"/>
                      <a:pt x="2943" y="4547"/>
                      <a:pt x="3006" y="4660"/>
                    </a:cubicBezTo>
                    <a:cubicBezTo>
                      <a:pt x="3131" y="4824"/>
                      <a:pt x="3320" y="4924"/>
                      <a:pt x="3509" y="4975"/>
                    </a:cubicBezTo>
                    <a:lnTo>
                      <a:pt x="3458" y="5012"/>
                    </a:lnTo>
                    <a:cubicBezTo>
                      <a:pt x="3776" y="5161"/>
                      <a:pt x="4186" y="5242"/>
                      <a:pt x="4626" y="5242"/>
                    </a:cubicBezTo>
                    <a:cubicBezTo>
                      <a:pt x="4969" y="5242"/>
                      <a:pt x="5332" y="5192"/>
                      <a:pt x="5684" y="5088"/>
                    </a:cubicBezTo>
                    <a:cubicBezTo>
                      <a:pt x="6514" y="4824"/>
                      <a:pt x="7206" y="4208"/>
                      <a:pt x="7143" y="3679"/>
                    </a:cubicBezTo>
                    <a:cubicBezTo>
                      <a:pt x="7118" y="3478"/>
                      <a:pt x="6992" y="3290"/>
                      <a:pt x="7055" y="3076"/>
                    </a:cubicBezTo>
                    <a:cubicBezTo>
                      <a:pt x="7105" y="2887"/>
                      <a:pt x="7281" y="2699"/>
                      <a:pt x="7407" y="2510"/>
                    </a:cubicBezTo>
                    <a:cubicBezTo>
                      <a:pt x="7621" y="2233"/>
                      <a:pt x="7658" y="1869"/>
                      <a:pt x="7520" y="1554"/>
                    </a:cubicBezTo>
                    <a:cubicBezTo>
                      <a:pt x="7470" y="1454"/>
                      <a:pt x="7407" y="1378"/>
                      <a:pt x="7331" y="1315"/>
                    </a:cubicBezTo>
                    <a:lnTo>
                      <a:pt x="7331" y="1303"/>
                    </a:lnTo>
                    <a:cubicBezTo>
                      <a:pt x="7231" y="850"/>
                      <a:pt x="6740" y="511"/>
                      <a:pt x="6087" y="410"/>
                    </a:cubicBezTo>
                    <a:cubicBezTo>
                      <a:pt x="5901" y="141"/>
                      <a:pt x="5231" y="0"/>
                      <a:pt x="470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49"/>
              <p:cNvSpPr/>
              <p:nvPr/>
            </p:nvSpPr>
            <p:spPr>
              <a:xfrm>
                <a:off x="3675750" y="3745900"/>
                <a:ext cx="95275" cy="57200"/>
              </a:xfrm>
              <a:custGeom>
                <a:rect b="b" l="l" r="r" t="t"/>
                <a:pathLst>
                  <a:path extrusionOk="0" h="2288" w="3811">
                    <a:moveTo>
                      <a:pt x="1535" y="0"/>
                    </a:moveTo>
                    <a:lnTo>
                      <a:pt x="1535" y="0"/>
                    </a:lnTo>
                    <a:cubicBezTo>
                      <a:pt x="1534" y="0"/>
                      <a:pt x="1346" y="164"/>
                      <a:pt x="1095" y="403"/>
                    </a:cubicBezTo>
                    <a:lnTo>
                      <a:pt x="981" y="491"/>
                    </a:lnTo>
                    <a:cubicBezTo>
                      <a:pt x="831" y="642"/>
                      <a:pt x="642" y="805"/>
                      <a:pt x="466" y="969"/>
                    </a:cubicBezTo>
                    <a:cubicBezTo>
                      <a:pt x="403" y="1019"/>
                      <a:pt x="340" y="1082"/>
                      <a:pt x="290" y="1145"/>
                    </a:cubicBezTo>
                    <a:cubicBezTo>
                      <a:pt x="1" y="1547"/>
                      <a:pt x="151" y="1987"/>
                      <a:pt x="730" y="2188"/>
                    </a:cubicBezTo>
                    <a:cubicBezTo>
                      <a:pt x="954" y="2253"/>
                      <a:pt x="1187" y="2288"/>
                      <a:pt x="1421" y="2288"/>
                    </a:cubicBezTo>
                    <a:cubicBezTo>
                      <a:pt x="1684" y="2288"/>
                      <a:pt x="1948" y="2244"/>
                      <a:pt x="2201" y="2151"/>
                    </a:cubicBezTo>
                    <a:cubicBezTo>
                      <a:pt x="2163" y="2151"/>
                      <a:pt x="2126" y="2151"/>
                      <a:pt x="2088" y="2138"/>
                    </a:cubicBezTo>
                    <a:lnTo>
                      <a:pt x="2251" y="2138"/>
                    </a:lnTo>
                    <a:cubicBezTo>
                      <a:pt x="2453" y="2075"/>
                      <a:pt x="2641" y="1962"/>
                      <a:pt x="2805" y="1824"/>
                    </a:cubicBezTo>
                    <a:lnTo>
                      <a:pt x="3408" y="1283"/>
                    </a:lnTo>
                    <a:lnTo>
                      <a:pt x="3760" y="969"/>
                    </a:lnTo>
                    <a:lnTo>
                      <a:pt x="3811" y="906"/>
                    </a:lnTo>
                    <a:cubicBezTo>
                      <a:pt x="3610" y="855"/>
                      <a:pt x="3433" y="755"/>
                      <a:pt x="3308" y="591"/>
                    </a:cubicBezTo>
                    <a:cubicBezTo>
                      <a:pt x="3245" y="478"/>
                      <a:pt x="3220" y="340"/>
                      <a:pt x="3270" y="214"/>
                    </a:cubicBezTo>
                    <a:lnTo>
                      <a:pt x="3270" y="214"/>
                    </a:lnTo>
                    <a:cubicBezTo>
                      <a:pt x="2968" y="329"/>
                      <a:pt x="2651" y="386"/>
                      <a:pt x="2335" y="386"/>
                    </a:cubicBezTo>
                    <a:cubicBezTo>
                      <a:pt x="1994" y="386"/>
                      <a:pt x="1653" y="319"/>
                      <a:pt x="1333" y="189"/>
                    </a:cubicBezTo>
                    <a:lnTo>
                      <a:pt x="1535" y="0"/>
                    </a:ln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49"/>
              <p:cNvSpPr/>
              <p:nvPr/>
            </p:nvSpPr>
            <p:spPr>
              <a:xfrm>
                <a:off x="3696500" y="3669200"/>
                <a:ext cx="123250" cy="82450"/>
              </a:xfrm>
              <a:custGeom>
                <a:rect b="b" l="l" r="r" t="t"/>
                <a:pathLst>
                  <a:path extrusionOk="0" h="3298" w="4930">
                    <a:moveTo>
                      <a:pt x="3798" y="176"/>
                    </a:moveTo>
                    <a:lnTo>
                      <a:pt x="3798" y="176"/>
                    </a:lnTo>
                    <a:cubicBezTo>
                      <a:pt x="3761" y="189"/>
                      <a:pt x="3729" y="210"/>
                      <a:pt x="3704" y="235"/>
                    </a:cubicBezTo>
                    <a:lnTo>
                      <a:pt x="3704" y="235"/>
                    </a:lnTo>
                    <a:lnTo>
                      <a:pt x="3798" y="176"/>
                    </a:lnTo>
                    <a:close/>
                    <a:moveTo>
                      <a:pt x="2675" y="473"/>
                    </a:moveTo>
                    <a:cubicBezTo>
                      <a:pt x="2735" y="473"/>
                      <a:pt x="2798" y="487"/>
                      <a:pt x="2855" y="516"/>
                    </a:cubicBezTo>
                    <a:cubicBezTo>
                      <a:pt x="2968" y="553"/>
                      <a:pt x="3044" y="591"/>
                      <a:pt x="3018" y="616"/>
                    </a:cubicBezTo>
                    <a:cubicBezTo>
                      <a:pt x="2996" y="619"/>
                      <a:pt x="2975" y="621"/>
                      <a:pt x="2955" y="621"/>
                    </a:cubicBezTo>
                    <a:cubicBezTo>
                      <a:pt x="2893" y="621"/>
                      <a:pt x="2836" y="607"/>
                      <a:pt x="2780" y="578"/>
                    </a:cubicBezTo>
                    <a:cubicBezTo>
                      <a:pt x="2666" y="541"/>
                      <a:pt x="2591" y="490"/>
                      <a:pt x="2616" y="478"/>
                    </a:cubicBezTo>
                    <a:cubicBezTo>
                      <a:pt x="2635" y="475"/>
                      <a:pt x="2655" y="473"/>
                      <a:pt x="2675" y="473"/>
                    </a:cubicBezTo>
                    <a:close/>
                    <a:moveTo>
                      <a:pt x="2354" y="599"/>
                    </a:moveTo>
                    <a:cubicBezTo>
                      <a:pt x="2417" y="599"/>
                      <a:pt x="2485" y="610"/>
                      <a:pt x="2541" y="629"/>
                    </a:cubicBezTo>
                    <a:cubicBezTo>
                      <a:pt x="2616" y="654"/>
                      <a:pt x="2666" y="692"/>
                      <a:pt x="2704" y="755"/>
                    </a:cubicBezTo>
                    <a:cubicBezTo>
                      <a:pt x="2717" y="792"/>
                      <a:pt x="2717" y="817"/>
                      <a:pt x="2704" y="830"/>
                    </a:cubicBezTo>
                    <a:cubicBezTo>
                      <a:pt x="2692" y="830"/>
                      <a:pt x="2629" y="742"/>
                      <a:pt x="2490" y="692"/>
                    </a:cubicBezTo>
                    <a:cubicBezTo>
                      <a:pt x="2339" y="641"/>
                      <a:pt x="2176" y="666"/>
                      <a:pt x="2176" y="641"/>
                    </a:cubicBezTo>
                    <a:cubicBezTo>
                      <a:pt x="2163" y="629"/>
                      <a:pt x="2214" y="616"/>
                      <a:pt x="2289" y="604"/>
                    </a:cubicBezTo>
                    <a:cubicBezTo>
                      <a:pt x="2309" y="600"/>
                      <a:pt x="2331" y="599"/>
                      <a:pt x="2354" y="599"/>
                    </a:cubicBezTo>
                    <a:close/>
                    <a:moveTo>
                      <a:pt x="2403" y="742"/>
                    </a:moveTo>
                    <a:cubicBezTo>
                      <a:pt x="2429" y="742"/>
                      <a:pt x="2454" y="747"/>
                      <a:pt x="2478" y="755"/>
                    </a:cubicBezTo>
                    <a:cubicBezTo>
                      <a:pt x="2553" y="780"/>
                      <a:pt x="2553" y="855"/>
                      <a:pt x="2503" y="905"/>
                    </a:cubicBezTo>
                    <a:cubicBezTo>
                      <a:pt x="2453" y="939"/>
                      <a:pt x="2397" y="956"/>
                      <a:pt x="2343" y="956"/>
                    </a:cubicBezTo>
                    <a:cubicBezTo>
                      <a:pt x="2316" y="956"/>
                      <a:pt x="2289" y="952"/>
                      <a:pt x="2264" y="943"/>
                    </a:cubicBezTo>
                    <a:cubicBezTo>
                      <a:pt x="2189" y="918"/>
                      <a:pt x="2189" y="855"/>
                      <a:pt x="2251" y="805"/>
                    </a:cubicBezTo>
                    <a:cubicBezTo>
                      <a:pt x="2294" y="762"/>
                      <a:pt x="2349" y="742"/>
                      <a:pt x="2403" y="742"/>
                    </a:cubicBezTo>
                    <a:close/>
                    <a:moveTo>
                      <a:pt x="3985" y="913"/>
                    </a:moveTo>
                    <a:cubicBezTo>
                      <a:pt x="4002" y="913"/>
                      <a:pt x="4024" y="914"/>
                      <a:pt x="4050" y="918"/>
                    </a:cubicBezTo>
                    <a:cubicBezTo>
                      <a:pt x="4125" y="918"/>
                      <a:pt x="4213" y="931"/>
                      <a:pt x="4301" y="968"/>
                    </a:cubicBezTo>
                    <a:cubicBezTo>
                      <a:pt x="4364" y="993"/>
                      <a:pt x="4414" y="1044"/>
                      <a:pt x="4452" y="1119"/>
                    </a:cubicBezTo>
                    <a:cubicBezTo>
                      <a:pt x="4477" y="1157"/>
                      <a:pt x="4452" y="1195"/>
                      <a:pt x="4439" y="1195"/>
                    </a:cubicBezTo>
                    <a:cubicBezTo>
                      <a:pt x="4427" y="1195"/>
                      <a:pt x="4402" y="1169"/>
                      <a:pt x="4377" y="1144"/>
                    </a:cubicBezTo>
                    <a:cubicBezTo>
                      <a:pt x="4326" y="1107"/>
                      <a:pt x="4276" y="1069"/>
                      <a:pt x="4213" y="1044"/>
                    </a:cubicBezTo>
                    <a:cubicBezTo>
                      <a:pt x="4150" y="1006"/>
                      <a:pt x="4087" y="981"/>
                      <a:pt x="4012" y="968"/>
                    </a:cubicBezTo>
                    <a:cubicBezTo>
                      <a:pt x="3962" y="956"/>
                      <a:pt x="3924" y="943"/>
                      <a:pt x="3924" y="931"/>
                    </a:cubicBezTo>
                    <a:cubicBezTo>
                      <a:pt x="3924" y="922"/>
                      <a:pt x="3943" y="913"/>
                      <a:pt x="3985" y="913"/>
                    </a:cubicBezTo>
                    <a:close/>
                    <a:moveTo>
                      <a:pt x="3808" y="1165"/>
                    </a:moveTo>
                    <a:cubicBezTo>
                      <a:pt x="3875" y="1165"/>
                      <a:pt x="3944" y="1176"/>
                      <a:pt x="3999" y="1195"/>
                    </a:cubicBezTo>
                    <a:cubicBezTo>
                      <a:pt x="4075" y="1207"/>
                      <a:pt x="4125" y="1258"/>
                      <a:pt x="4163" y="1320"/>
                    </a:cubicBezTo>
                    <a:cubicBezTo>
                      <a:pt x="4188" y="1358"/>
                      <a:pt x="4175" y="1383"/>
                      <a:pt x="4163" y="1383"/>
                    </a:cubicBezTo>
                    <a:cubicBezTo>
                      <a:pt x="4162" y="1384"/>
                      <a:pt x="4161" y="1384"/>
                      <a:pt x="4160" y="1384"/>
                    </a:cubicBezTo>
                    <a:cubicBezTo>
                      <a:pt x="4142" y="1384"/>
                      <a:pt x="4077" y="1305"/>
                      <a:pt x="3936" y="1258"/>
                    </a:cubicBezTo>
                    <a:cubicBezTo>
                      <a:pt x="3786" y="1207"/>
                      <a:pt x="3622" y="1220"/>
                      <a:pt x="3622" y="1207"/>
                    </a:cubicBezTo>
                    <a:cubicBezTo>
                      <a:pt x="3622" y="1182"/>
                      <a:pt x="3672" y="1182"/>
                      <a:pt x="3735" y="1169"/>
                    </a:cubicBezTo>
                    <a:cubicBezTo>
                      <a:pt x="3759" y="1166"/>
                      <a:pt x="3783" y="1165"/>
                      <a:pt x="3808" y="1165"/>
                    </a:cubicBezTo>
                    <a:close/>
                    <a:moveTo>
                      <a:pt x="3820" y="1283"/>
                    </a:moveTo>
                    <a:cubicBezTo>
                      <a:pt x="3847" y="1283"/>
                      <a:pt x="3874" y="1287"/>
                      <a:pt x="3899" y="1295"/>
                    </a:cubicBezTo>
                    <a:cubicBezTo>
                      <a:pt x="3974" y="1308"/>
                      <a:pt x="3987" y="1396"/>
                      <a:pt x="3924" y="1434"/>
                    </a:cubicBezTo>
                    <a:cubicBezTo>
                      <a:pt x="3881" y="1477"/>
                      <a:pt x="3820" y="1496"/>
                      <a:pt x="3762" y="1496"/>
                    </a:cubicBezTo>
                    <a:cubicBezTo>
                      <a:pt x="3735" y="1496"/>
                      <a:pt x="3709" y="1492"/>
                      <a:pt x="3685" y="1484"/>
                    </a:cubicBezTo>
                    <a:cubicBezTo>
                      <a:pt x="3622" y="1459"/>
                      <a:pt x="3609" y="1371"/>
                      <a:pt x="3660" y="1333"/>
                    </a:cubicBezTo>
                    <a:cubicBezTo>
                      <a:pt x="3710" y="1299"/>
                      <a:pt x="3766" y="1283"/>
                      <a:pt x="3820" y="1283"/>
                    </a:cubicBezTo>
                    <a:close/>
                    <a:moveTo>
                      <a:pt x="3283" y="943"/>
                    </a:moveTo>
                    <a:cubicBezTo>
                      <a:pt x="3006" y="1119"/>
                      <a:pt x="2717" y="1283"/>
                      <a:pt x="2427" y="1421"/>
                    </a:cubicBezTo>
                    <a:lnTo>
                      <a:pt x="2088" y="1597"/>
                    </a:lnTo>
                    <a:cubicBezTo>
                      <a:pt x="2050" y="1610"/>
                      <a:pt x="2012" y="1635"/>
                      <a:pt x="1975" y="1672"/>
                    </a:cubicBezTo>
                    <a:cubicBezTo>
                      <a:pt x="1962" y="1685"/>
                      <a:pt x="1987" y="1710"/>
                      <a:pt x="2025" y="1723"/>
                    </a:cubicBezTo>
                    <a:cubicBezTo>
                      <a:pt x="2100" y="1748"/>
                      <a:pt x="2163" y="1786"/>
                      <a:pt x="2226" y="1836"/>
                    </a:cubicBezTo>
                    <a:cubicBezTo>
                      <a:pt x="2138" y="1811"/>
                      <a:pt x="2063" y="1786"/>
                      <a:pt x="1987" y="1748"/>
                    </a:cubicBezTo>
                    <a:cubicBezTo>
                      <a:pt x="1962" y="1748"/>
                      <a:pt x="1950" y="1735"/>
                      <a:pt x="1937" y="1723"/>
                    </a:cubicBezTo>
                    <a:cubicBezTo>
                      <a:pt x="1912" y="1710"/>
                      <a:pt x="1899" y="1672"/>
                      <a:pt x="1912" y="1660"/>
                    </a:cubicBezTo>
                    <a:cubicBezTo>
                      <a:pt x="1950" y="1610"/>
                      <a:pt x="2000" y="1572"/>
                      <a:pt x="2050" y="1547"/>
                    </a:cubicBezTo>
                    <a:lnTo>
                      <a:pt x="2390" y="1371"/>
                    </a:lnTo>
                    <a:cubicBezTo>
                      <a:pt x="2679" y="1220"/>
                      <a:pt x="2981" y="1081"/>
                      <a:pt x="3283" y="943"/>
                    </a:cubicBezTo>
                    <a:close/>
                    <a:moveTo>
                      <a:pt x="2578" y="2050"/>
                    </a:moveTo>
                    <a:cubicBezTo>
                      <a:pt x="2591" y="2050"/>
                      <a:pt x="2578" y="2087"/>
                      <a:pt x="2515" y="2138"/>
                    </a:cubicBezTo>
                    <a:cubicBezTo>
                      <a:pt x="2478" y="2163"/>
                      <a:pt x="2440" y="2188"/>
                      <a:pt x="2402" y="2201"/>
                    </a:cubicBezTo>
                    <a:cubicBezTo>
                      <a:pt x="2377" y="2289"/>
                      <a:pt x="2314" y="2352"/>
                      <a:pt x="2239" y="2377"/>
                    </a:cubicBezTo>
                    <a:cubicBezTo>
                      <a:pt x="2196" y="2388"/>
                      <a:pt x="2151" y="2394"/>
                      <a:pt x="2108" y="2394"/>
                    </a:cubicBezTo>
                    <a:cubicBezTo>
                      <a:pt x="2013" y="2394"/>
                      <a:pt x="1929" y="2366"/>
                      <a:pt x="1912" y="2314"/>
                    </a:cubicBezTo>
                    <a:cubicBezTo>
                      <a:pt x="1912" y="2289"/>
                      <a:pt x="1912" y="2263"/>
                      <a:pt x="1912" y="2251"/>
                    </a:cubicBezTo>
                    <a:lnTo>
                      <a:pt x="1887" y="2238"/>
                    </a:lnTo>
                    <a:cubicBezTo>
                      <a:pt x="1811" y="2213"/>
                      <a:pt x="1786" y="2175"/>
                      <a:pt x="1799" y="2175"/>
                    </a:cubicBezTo>
                    <a:cubicBezTo>
                      <a:pt x="1811" y="2175"/>
                      <a:pt x="1862" y="2188"/>
                      <a:pt x="1950" y="2201"/>
                    </a:cubicBezTo>
                    <a:cubicBezTo>
                      <a:pt x="1987" y="2150"/>
                      <a:pt x="2050" y="2113"/>
                      <a:pt x="2126" y="2087"/>
                    </a:cubicBezTo>
                    <a:cubicBezTo>
                      <a:pt x="2149" y="2081"/>
                      <a:pt x="2174" y="2078"/>
                      <a:pt x="2198" y="2078"/>
                    </a:cubicBezTo>
                    <a:cubicBezTo>
                      <a:pt x="2265" y="2078"/>
                      <a:pt x="2331" y="2101"/>
                      <a:pt x="2377" y="2138"/>
                    </a:cubicBezTo>
                    <a:cubicBezTo>
                      <a:pt x="2440" y="2113"/>
                      <a:pt x="2503" y="2075"/>
                      <a:pt x="2578" y="2050"/>
                    </a:cubicBezTo>
                    <a:close/>
                    <a:moveTo>
                      <a:pt x="2704" y="0"/>
                    </a:moveTo>
                    <a:cubicBezTo>
                      <a:pt x="2050" y="553"/>
                      <a:pt x="1132" y="1358"/>
                      <a:pt x="717" y="1849"/>
                    </a:cubicBezTo>
                    <a:cubicBezTo>
                      <a:pt x="1" y="2691"/>
                      <a:pt x="705" y="3068"/>
                      <a:pt x="705" y="3068"/>
                    </a:cubicBezTo>
                    <a:cubicBezTo>
                      <a:pt x="1146" y="3219"/>
                      <a:pt x="1612" y="3297"/>
                      <a:pt x="2082" y="3297"/>
                    </a:cubicBezTo>
                    <a:cubicBezTo>
                      <a:pt x="2201" y="3297"/>
                      <a:pt x="2321" y="3292"/>
                      <a:pt x="2440" y="3282"/>
                    </a:cubicBezTo>
                    <a:cubicBezTo>
                      <a:pt x="2503" y="3081"/>
                      <a:pt x="2654" y="2905"/>
                      <a:pt x="2842" y="2792"/>
                    </a:cubicBezTo>
                    <a:cubicBezTo>
                      <a:pt x="3069" y="2666"/>
                      <a:pt x="3308" y="2553"/>
                      <a:pt x="3559" y="2465"/>
                    </a:cubicBezTo>
                    <a:cubicBezTo>
                      <a:pt x="3798" y="2389"/>
                      <a:pt x="3999" y="2251"/>
                      <a:pt x="4163" y="2062"/>
                    </a:cubicBezTo>
                    <a:cubicBezTo>
                      <a:pt x="4213" y="1962"/>
                      <a:pt x="4251" y="1836"/>
                      <a:pt x="4276" y="1723"/>
                    </a:cubicBezTo>
                    <a:cubicBezTo>
                      <a:pt x="4389" y="1471"/>
                      <a:pt x="4578" y="1245"/>
                      <a:pt x="4817" y="1094"/>
                    </a:cubicBezTo>
                    <a:lnTo>
                      <a:pt x="4930" y="931"/>
                    </a:lnTo>
                    <a:lnTo>
                      <a:pt x="4653" y="1094"/>
                    </a:lnTo>
                    <a:cubicBezTo>
                      <a:pt x="4603" y="956"/>
                      <a:pt x="4414" y="880"/>
                      <a:pt x="4226" y="817"/>
                    </a:cubicBezTo>
                    <a:cubicBezTo>
                      <a:pt x="4037" y="780"/>
                      <a:pt x="3861" y="704"/>
                      <a:pt x="3710" y="591"/>
                    </a:cubicBezTo>
                    <a:cubicBezTo>
                      <a:pt x="3601" y="492"/>
                      <a:pt x="3609" y="330"/>
                      <a:pt x="3704" y="235"/>
                    </a:cubicBezTo>
                    <a:lnTo>
                      <a:pt x="3704" y="235"/>
                    </a:lnTo>
                    <a:lnTo>
                      <a:pt x="3358" y="453"/>
                    </a:lnTo>
                    <a:cubicBezTo>
                      <a:pt x="3232" y="252"/>
                      <a:pt x="2754" y="226"/>
                      <a:pt x="2704" y="13"/>
                    </a:cubicBezTo>
                    <a:lnTo>
                      <a:pt x="2704" y="0"/>
                    </a:lnTo>
                    <a:close/>
                  </a:path>
                </a:pathLst>
              </a:custGeom>
              <a:solidFill>
                <a:srgbClr val="AA6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49"/>
              <p:cNvSpPr/>
              <p:nvPr/>
            </p:nvSpPr>
            <p:spPr>
              <a:xfrm>
                <a:off x="3751200" y="3687750"/>
                <a:ext cx="9150" cy="5350"/>
              </a:xfrm>
              <a:custGeom>
                <a:rect b="b" l="l" r="r" t="t"/>
                <a:pathLst>
                  <a:path extrusionOk="0" h="214" w="366">
                    <a:moveTo>
                      <a:pt x="215" y="0"/>
                    </a:moveTo>
                    <a:cubicBezTo>
                      <a:pt x="161" y="0"/>
                      <a:pt x="106" y="20"/>
                      <a:pt x="63" y="63"/>
                    </a:cubicBezTo>
                    <a:cubicBezTo>
                      <a:pt x="1" y="113"/>
                      <a:pt x="1" y="176"/>
                      <a:pt x="76" y="201"/>
                    </a:cubicBezTo>
                    <a:cubicBezTo>
                      <a:pt x="101" y="210"/>
                      <a:pt x="128" y="214"/>
                      <a:pt x="155" y="214"/>
                    </a:cubicBezTo>
                    <a:cubicBezTo>
                      <a:pt x="209" y="214"/>
                      <a:pt x="265" y="197"/>
                      <a:pt x="315" y="163"/>
                    </a:cubicBezTo>
                    <a:cubicBezTo>
                      <a:pt x="365" y="113"/>
                      <a:pt x="365" y="38"/>
                      <a:pt x="290" y="13"/>
                    </a:cubicBezTo>
                    <a:cubicBezTo>
                      <a:pt x="266" y="5"/>
                      <a:pt x="241" y="0"/>
                      <a:pt x="21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49"/>
              <p:cNvSpPr/>
              <p:nvPr/>
            </p:nvSpPr>
            <p:spPr>
              <a:xfrm>
                <a:off x="3750575" y="3684250"/>
                <a:ext cx="13850" cy="5750"/>
              </a:xfrm>
              <a:custGeom>
                <a:rect b="b" l="l" r="r" t="t"/>
                <a:pathLst>
                  <a:path extrusionOk="0" h="230" w="554">
                    <a:moveTo>
                      <a:pt x="214" y="0"/>
                    </a:moveTo>
                    <a:cubicBezTo>
                      <a:pt x="181" y="0"/>
                      <a:pt x="147" y="5"/>
                      <a:pt x="114" y="14"/>
                    </a:cubicBezTo>
                    <a:cubicBezTo>
                      <a:pt x="51" y="14"/>
                      <a:pt x="0" y="39"/>
                      <a:pt x="0" y="39"/>
                    </a:cubicBezTo>
                    <a:cubicBezTo>
                      <a:pt x="13" y="52"/>
                      <a:pt x="164" y="39"/>
                      <a:pt x="315" y="90"/>
                    </a:cubicBezTo>
                    <a:cubicBezTo>
                      <a:pt x="469" y="137"/>
                      <a:pt x="500" y="229"/>
                      <a:pt x="535" y="229"/>
                    </a:cubicBezTo>
                    <a:cubicBezTo>
                      <a:pt x="537" y="229"/>
                      <a:pt x="539" y="229"/>
                      <a:pt x="541" y="228"/>
                    </a:cubicBezTo>
                    <a:cubicBezTo>
                      <a:pt x="554" y="228"/>
                      <a:pt x="554" y="190"/>
                      <a:pt x="541" y="153"/>
                    </a:cubicBezTo>
                    <a:cubicBezTo>
                      <a:pt x="503" y="90"/>
                      <a:pt x="440" y="52"/>
                      <a:pt x="378" y="27"/>
                    </a:cubicBezTo>
                    <a:cubicBezTo>
                      <a:pt x="323" y="11"/>
                      <a:pt x="269" y="0"/>
                      <a:pt x="21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49"/>
              <p:cNvSpPr/>
              <p:nvPr/>
            </p:nvSpPr>
            <p:spPr>
              <a:xfrm>
                <a:off x="3786725" y="3701250"/>
                <a:ext cx="9450" cy="5350"/>
              </a:xfrm>
              <a:custGeom>
                <a:rect b="b" l="l" r="r" t="t"/>
                <a:pathLst>
                  <a:path extrusionOk="0" h="214" w="378">
                    <a:moveTo>
                      <a:pt x="211" y="1"/>
                    </a:moveTo>
                    <a:cubicBezTo>
                      <a:pt x="157" y="1"/>
                      <a:pt x="101" y="17"/>
                      <a:pt x="51" y="51"/>
                    </a:cubicBezTo>
                    <a:cubicBezTo>
                      <a:pt x="0" y="89"/>
                      <a:pt x="13" y="177"/>
                      <a:pt x="76" y="202"/>
                    </a:cubicBezTo>
                    <a:cubicBezTo>
                      <a:pt x="100" y="210"/>
                      <a:pt x="126" y="214"/>
                      <a:pt x="153" y="214"/>
                    </a:cubicBezTo>
                    <a:cubicBezTo>
                      <a:pt x="211" y="214"/>
                      <a:pt x="272" y="195"/>
                      <a:pt x="315" y="152"/>
                    </a:cubicBezTo>
                    <a:cubicBezTo>
                      <a:pt x="378" y="114"/>
                      <a:pt x="365" y="26"/>
                      <a:pt x="290" y="13"/>
                    </a:cubicBezTo>
                    <a:cubicBezTo>
                      <a:pt x="265" y="5"/>
                      <a:pt x="238" y="1"/>
                      <a:pt x="21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49"/>
              <p:cNvSpPr/>
              <p:nvPr/>
            </p:nvSpPr>
            <p:spPr>
              <a:xfrm>
                <a:off x="3787050" y="3698300"/>
                <a:ext cx="14150" cy="5525"/>
              </a:xfrm>
              <a:custGeom>
                <a:rect b="b" l="l" r="r" t="t"/>
                <a:pathLst>
                  <a:path extrusionOk="0" h="221" w="566">
                    <a:moveTo>
                      <a:pt x="186" y="1"/>
                    </a:moveTo>
                    <a:cubicBezTo>
                      <a:pt x="161" y="1"/>
                      <a:pt x="137" y="2"/>
                      <a:pt x="113" y="5"/>
                    </a:cubicBezTo>
                    <a:cubicBezTo>
                      <a:pt x="50" y="18"/>
                      <a:pt x="0" y="31"/>
                      <a:pt x="13" y="43"/>
                    </a:cubicBezTo>
                    <a:cubicBezTo>
                      <a:pt x="13" y="56"/>
                      <a:pt x="176" y="43"/>
                      <a:pt x="327" y="94"/>
                    </a:cubicBezTo>
                    <a:cubicBezTo>
                      <a:pt x="456" y="141"/>
                      <a:pt x="509" y="220"/>
                      <a:pt x="535" y="220"/>
                    </a:cubicBezTo>
                    <a:cubicBezTo>
                      <a:pt x="537" y="220"/>
                      <a:pt x="539" y="220"/>
                      <a:pt x="541" y="219"/>
                    </a:cubicBezTo>
                    <a:cubicBezTo>
                      <a:pt x="553" y="219"/>
                      <a:pt x="566" y="194"/>
                      <a:pt x="541" y="156"/>
                    </a:cubicBezTo>
                    <a:cubicBezTo>
                      <a:pt x="503" y="94"/>
                      <a:pt x="453" y="43"/>
                      <a:pt x="377" y="31"/>
                    </a:cubicBezTo>
                    <a:cubicBezTo>
                      <a:pt x="322" y="12"/>
                      <a:pt x="253" y="1"/>
                      <a:pt x="186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49"/>
              <p:cNvSpPr/>
              <p:nvPr/>
            </p:nvSpPr>
            <p:spPr>
              <a:xfrm>
                <a:off x="3743975" y="3692775"/>
                <a:ext cx="34600" cy="22025"/>
              </a:xfrm>
              <a:custGeom>
                <a:rect b="b" l="l" r="r" t="t"/>
                <a:pathLst>
                  <a:path extrusionOk="0" h="881" w="1384">
                    <a:moveTo>
                      <a:pt x="1384" y="0"/>
                    </a:moveTo>
                    <a:lnTo>
                      <a:pt x="1384" y="0"/>
                    </a:lnTo>
                    <a:cubicBezTo>
                      <a:pt x="1082" y="126"/>
                      <a:pt x="780" y="264"/>
                      <a:pt x="491" y="428"/>
                    </a:cubicBezTo>
                    <a:lnTo>
                      <a:pt x="151" y="604"/>
                    </a:lnTo>
                    <a:cubicBezTo>
                      <a:pt x="101" y="629"/>
                      <a:pt x="51" y="654"/>
                      <a:pt x="13" y="704"/>
                    </a:cubicBezTo>
                    <a:cubicBezTo>
                      <a:pt x="0" y="729"/>
                      <a:pt x="13" y="755"/>
                      <a:pt x="38" y="767"/>
                    </a:cubicBezTo>
                    <a:cubicBezTo>
                      <a:pt x="51" y="780"/>
                      <a:pt x="63" y="792"/>
                      <a:pt x="88" y="805"/>
                    </a:cubicBezTo>
                    <a:cubicBezTo>
                      <a:pt x="164" y="843"/>
                      <a:pt x="239" y="868"/>
                      <a:pt x="327" y="880"/>
                    </a:cubicBezTo>
                    <a:cubicBezTo>
                      <a:pt x="264" y="830"/>
                      <a:pt x="201" y="792"/>
                      <a:pt x="126" y="767"/>
                    </a:cubicBezTo>
                    <a:cubicBezTo>
                      <a:pt x="88" y="755"/>
                      <a:pt x="63" y="742"/>
                      <a:pt x="76" y="717"/>
                    </a:cubicBezTo>
                    <a:cubicBezTo>
                      <a:pt x="113" y="679"/>
                      <a:pt x="151" y="654"/>
                      <a:pt x="189" y="641"/>
                    </a:cubicBezTo>
                    <a:lnTo>
                      <a:pt x="528" y="465"/>
                    </a:lnTo>
                    <a:cubicBezTo>
                      <a:pt x="818" y="327"/>
                      <a:pt x="1107" y="176"/>
                      <a:pt x="138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49"/>
              <p:cNvSpPr/>
              <p:nvPr/>
            </p:nvSpPr>
            <p:spPr>
              <a:xfrm>
                <a:off x="3709075" y="3745900"/>
                <a:ext cx="48425" cy="9650"/>
              </a:xfrm>
              <a:custGeom>
                <a:rect b="b" l="l" r="r" t="t"/>
                <a:pathLst>
                  <a:path extrusionOk="0" h="386" w="1937">
                    <a:moveTo>
                      <a:pt x="202" y="0"/>
                    </a:moveTo>
                    <a:lnTo>
                      <a:pt x="0" y="189"/>
                    </a:lnTo>
                    <a:cubicBezTo>
                      <a:pt x="320" y="319"/>
                      <a:pt x="661" y="386"/>
                      <a:pt x="1002" y="386"/>
                    </a:cubicBezTo>
                    <a:cubicBezTo>
                      <a:pt x="1318" y="386"/>
                      <a:pt x="1635" y="329"/>
                      <a:pt x="1937" y="214"/>
                    </a:cubicBezTo>
                    <a:lnTo>
                      <a:pt x="1937" y="214"/>
                    </a:lnTo>
                    <a:cubicBezTo>
                      <a:pt x="1818" y="224"/>
                      <a:pt x="1698" y="229"/>
                      <a:pt x="1579" y="229"/>
                    </a:cubicBezTo>
                    <a:cubicBezTo>
                      <a:pt x="1109" y="229"/>
                      <a:pt x="643" y="151"/>
                      <a:pt x="202" y="0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49"/>
              <p:cNvSpPr/>
              <p:nvPr/>
            </p:nvSpPr>
            <p:spPr>
              <a:xfrm>
                <a:off x="3794275" y="3692125"/>
                <a:ext cx="13850" cy="6950"/>
              </a:xfrm>
              <a:custGeom>
                <a:rect b="b" l="l" r="r" t="t"/>
                <a:pathLst>
                  <a:path extrusionOk="0" h="278" w="554">
                    <a:moveTo>
                      <a:pt x="126" y="1"/>
                    </a:moveTo>
                    <a:cubicBezTo>
                      <a:pt x="51" y="1"/>
                      <a:pt x="0" y="14"/>
                      <a:pt x="0" y="14"/>
                    </a:cubicBezTo>
                    <a:cubicBezTo>
                      <a:pt x="0" y="26"/>
                      <a:pt x="38" y="39"/>
                      <a:pt x="101" y="51"/>
                    </a:cubicBezTo>
                    <a:cubicBezTo>
                      <a:pt x="164" y="64"/>
                      <a:pt x="239" y="89"/>
                      <a:pt x="302" y="127"/>
                    </a:cubicBezTo>
                    <a:cubicBezTo>
                      <a:pt x="352" y="152"/>
                      <a:pt x="403" y="190"/>
                      <a:pt x="453" y="227"/>
                    </a:cubicBezTo>
                    <a:cubicBezTo>
                      <a:pt x="491" y="252"/>
                      <a:pt x="503" y="278"/>
                      <a:pt x="528" y="278"/>
                    </a:cubicBezTo>
                    <a:cubicBezTo>
                      <a:pt x="541" y="278"/>
                      <a:pt x="554" y="240"/>
                      <a:pt x="541" y="202"/>
                    </a:cubicBezTo>
                    <a:cubicBezTo>
                      <a:pt x="503" y="127"/>
                      <a:pt x="440" y="76"/>
                      <a:pt x="378" y="51"/>
                    </a:cubicBezTo>
                    <a:cubicBezTo>
                      <a:pt x="302" y="14"/>
                      <a:pt x="214" y="1"/>
                      <a:pt x="126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49"/>
              <p:cNvSpPr/>
              <p:nvPr/>
            </p:nvSpPr>
            <p:spPr>
              <a:xfrm>
                <a:off x="3761250" y="3681025"/>
                <a:ext cx="11350" cy="3700"/>
              </a:xfrm>
              <a:custGeom>
                <a:rect b="b" l="l" r="r" t="t"/>
                <a:pathLst>
                  <a:path extrusionOk="0" h="148" w="454">
                    <a:moveTo>
                      <a:pt x="85" y="0"/>
                    </a:moveTo>
                    <a:cubicBezTo>
                      <a:pt x="65" y="0"/>
                      <a:pt x="45" y="2"/>
                      <a:pt x="26" y="5"/>
                    </a:cubicBezTo>
                    <a:cubicBezTo>
                      <a:pt x="1" y="30"/>
                      <a:pt x="76" y="68"/>
                      <a:pt x="190" y="105"/>
                    </a:cubicBezTo>
                    <a:cubicBezTo>
                      <a:pt x="246" y="134"/>
                      <a:pt x="303" y="148"/>
                      <a:pt x="365" y="148"/>
                    </a:cubicBezTo>
                    <a:cubicBezTo>
                      <a:pt x="385" y="148"/>
                      <a:pt x="406" y="146"/>
                      <a:pt x="428" y="143"/>
                    </a:cubicBezTo>
                    <a:cubicBezTo>
                      <a:pt x="454" y="131"/>
                      <a:pt x="378" y="80"/>
                      <a:pt x="265" y="43"/>
                    </a:cubicBezTo>
                    <a:cubicBezTo>
                      <a:pt x="208" y="14"/>
                      <a:pt x="145" y="0"/>
                      <a:pt x="8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49"/>
              <p:cNvSpPr/>
              <p:nvPr/>
            </p:nvSpPr>
            <p:spPr>
              <a:xfrm>
                <a:off x="3743975" y="3724200"/>
                <a:ext cx="12600" cy="4850"/>
              </a:xfrm>
              <a:custGeom>
                <a:rect b="b" l="l" r="r" t="t"/>
                <a:pathLst>
                  <a:path extrusionOk="0" h="194" w="504">
                    <a:moveTo>
                      <a:pt x="503" y="1"/>
                    </a:moveTo>
                    <a:lnTo>
                      <a:pt x="503" y="1"/>
                    </a:lnTo>
                    <a:cubicBezTo>
                      <a:pt x="440" y="26"/>
                      <a:pt x="365" y="51"/>
                      <a:pt x="302" y="63"/>
                    </a:cubicBezTo>
                    <a:cubicBezTo>
                      <a:pt x="260" y="69"/>
                      <a:pt x="219" y="72"/>
                      <a:pt x="178" y="72"/>
                    </a:cubicBezTo>
                    <a:cubicBezTo>
                      <a:pt x="120" y="72"/>
                      <a:pt x="64" y="66"/>
                      <a:pt x="13" y="51"/>
                    </a:cubicBezTo>
                    <a:cubicBezTo>
                      <a:pt x="0" y="63"/>
                      <a:pt x="0" y="89"/>
                      <a:pt x="13" y="114"/>
                    </a:cubicBezTo>
                    <a:cubicBezTo>
                      <a:pt x="30" y="166"/>
                      <a:pt x="114" y="194"/>
                      <a:pt x="209" y="194"/>
                    </a:cubicBezTo>
                    <a:cubicBezTo>
                      <a:pt x="252" y="194"/>
                      <a:pt x="297" y="188"/>
                      <a:pt x="340" y="177"/>
                    </a:cubicBezTo>
                    <a:cubicBezTo>
                      <a:pt x="415" y="152"/>
                      <a:pt x="478" y="76"/>
                      <a:pt x="503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49"/>
              <p:cNvSpPr/>
              <p:nvPr/>
            </p:nvSpPr>
            <p:spPr>
              <a:xfrm>
                <a:off x="3744925" y="3721125"/>
                <a:ext cx="11025" cy="3300"/>
              </a:xfrm>
              <a:custGeom>
                <a:rect b="b" l="l" r="r" t="t"/>
                <a:pathLst>
                  <a:path extrusionOk="0" h="132" w="441">
                    <a:moveTo>
                      <a:pt x="249" y="1"/>
                    </a:moveTo>
                    <a:cubicBezTo>
                      <a:pt x="224" y="1"/>
                      <a:pt x="200" y="4"/>
                      <a:pt x="176" y="10"/>
                    </a:cubicBezTo>
                    <a:cubicBezTo>
                      <a:pt x="101" y="36"/>
                      <a:pt x="50" y="73"/>
                      <a:pt x="0" y="124"/>
                    </a:cubicBezTo>
                    <a:cubicBezTo>
                      <a:pt x="36" y="129"/>
                      <a:pt x="71" y="132"/>
                      <a:pt x="105" y="132"/>
                    </a:cubicBezTo>
                    <a:cubicBezTo>
                      <a:pt x="153" y="132"/>
                      <a:pt x="200" y="126"/>
                      <a:pt x="252" y="111"/>
                    </a:cubicBezTo>
                    <a:cubicBezTo>
                      <a:pt x="314" y="111"/>
                      <a:pt x="377" y="86"/>
                      <a:pt x="440" y="61"/>
                    </a:cubicBezTo>
                    <a:cubicBezTo>
                      <a:pt x="385" y="24"/>
                      <a:pt x="316" y="1"/>
                      <a:pt x="249" y="1"/>
                    </a:cubicBez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49"/>
              <p:cNvSpPr/>
              <p:nvPr/>
            </p:nvSpPr>
            <p:spPr>
              <a:xfrm>
                <a:off x="3755925" y="3722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34D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49"/>
              <p:cNvSpPr/>
              <p:nvPr/>
            </p:nvSpPr>
            <p:spPr>
              <a:xfrm>
                <a:off x="3741150" y="3720425"/>
                <a:ext cx="20125" cy="5500"/>
              </a:xfrm>
              <a:custGeom>
                <a:rect b="b" l="l" r="r" t="t"/>
                <a:pathLst>
                  <a:path extrusionOk="0" h="220" w="805">
                    <a:moveTo>
                      <a:pt x="792" y="1"/>
                    </a:moveTo>
                    <a:cubicBezTo>
                      <a:pt x="717" y="26"/>
                      <a:pt x="654" y="51"/>
                      <a:pt x="591" y="89"/>
                    </a:cubicBezTo>
                    <a:cubicBezTo>
                      <a:pt x="541" y="114"/>
                      <a:pt x="478" y="126"/>
                      <a:pt x="415" y="139"/>
                    </a:cubicBezTo>
                    <a:cubicBezTo>
                      <a:pt x="371" y="145"/>
                      <a:pt x="327" y="148"/>
                      <a:pt x="285" y="148"/>
                    </a:cubicBezTo>
                    <a:cubicBezTo>
                      <a:pt x="242" y="148"/>
                      <a:pt x="201" y="145"/>
                      <a:pt x="164" y="139"/>
                    </a:cubicBezTo>
                    <a:cubicBezTo>
                      <a:pt x="101" y="130"/>
                      <a:pt x="58" y="121"/>
                      <a:pt x="33" y="121"/>
                    </a:cubicBezTo>
                    <a:cubicBezTo>
                      <a:pt x="23" y="121"/>
                      <a:pt x="16" y="123"/>
                      <a:pt x="13" y="126"/>
                    </a:cubicBezTo>
                    <a:cubicBezTo>
                      <a:pt x="0" y="126"/>
                      <a:pt x="25" y="152"/>
                      <a:pt x="101" y="177"/>
                    </a:cubicBezTo>
                    <a:lnTo>
                      <a:pt x="126" y="189"/>
                    </a:lnTo>
                    <a:cubicBezTo>
                      <a:pt x="200" y="208"/>
                      <a:pt x="266" y="219"/>
                      <a:pt x="336" y="219"/>
                    </a:cubicBezTo>
                    <a:cubicBezTo>
                      <a:pt x="362" y="219"/>
                      <a:pt x="388" y="218"/>
                      <a:pt x="415" y="214"/>
                    </a:cubicBezTo>
                    <a:cubicBezTo>
                      <a:pt x="478" y="202"/>
                      <a:pt x="553" y="177"/>
                      <a:pt x="616" y="152"/>
                    </a:cubicBezTo>
                    <a:cubicBezTo>
                      <a:pt x="654" y="126"/>
                      <a:pt x="692" y="114"/>
                      <a:pt x="729" y="89"/>
                    </a:cubicBezTo>
                    <a:cubicBezTo>
                      <a:pt x="780" y="38"/>
                      <a:pt x="805" y="1"/>
                      <a:pt x="79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49"/>
              <p:cNvSpPr/>
              <p:nvPr/>
            </p:nvSpPr>
            <p:spPr>
              <a:xfrm>
                <a:off x="3589925" y="3772625"/>
                <a:ext cx="212225" cy="96200"/>
              </a:xfrm>
              <a:custGeom>
                <a:rect b="b" l="l" r="r" t="t"/>
                <a:pathLst>
                  <a:path extrusionOk="0" h="3848" w="8489">
                    <a:moveTo>
                      <a:pt x="1" y="0"/>
                    </a:moveTo>
                    <a:cubicBezTo>
                      <a:pt x="139" y="13"/>
                      <a:pt x="277" y="38"/>
                      <a:pt x="416" y="76"/>
                    </a:cubicBezTo>
                    <a:cubicBezTo>
                      <a:pt x="730" y="164"/>
                      <a:pt x="1007" y="315"/>
                      <a:pt x="1233" y="553"/>
                    </a:cubicBezTo>
                    <a:cubicBezTo>
                      <a:pt x="1497" y="792"/>
                      <a:pt x="1661" y="1157"/>
                      <a:pt x="1937" y="1522"/>
                    </a:cubicBezTo>
                    <a:cubicBezTo>
                      <a:pt x="2101" y="1723"/>
                      <a:pt x="2314" y="1899"/>
                      <a:pt x="2553" y="2025"/>
                    </a:cubicBezTo>
                    <a:cubicBezTo>
                      <a:pt x="2880" y="2176"/>
                      <a:pt x="3220" y="2276"/>
                      <a:pt x="3572" y="2339"/>
                    </a:cubicBezTo>
                    <a:cubicBezTo>
                      <a:pt x="4339" y="2465"/>
                      <a:pt x="5144" y="2503"/>
                      <a:pt x="5823" y="2603"/>
                    </a:cubicBezTo>
                    <a:cubicBezTo>
                      <a:pt x="6125" y="2653"/>
                      <a:pt x="6426" y="2716"/>
                      <a:pt x="6716" y="2817"/>
                    </a:cubicBezTo>
                    <a:lnTo>
                      <a:pt x="6904" y="2892"/>
                    </a:lnTo>
                    <a:cubicBezTo>
                      <a:pt x="6967" y="2917"/>
                      <a:pt x="7017" y="2943"/>
                      <a:pt x="7068" y="2968"/>
                    </a:cubicBezTo>
                    <a:cubicBezTo>
                      <a:pt x="7156" y="3018"/>
                      <a:pt x="7244" y="3081"/>
                      <a:pt x="7332" y="3144"/>
                    </a:cubicBezTo>
                    <a:cubicBezTo>
                      <a:pt x="7495" y="3270"/>
                      <a:pt x="7621" y="3383"/>
                      <a:pt x="7734" y="3483"/>
                    </a:cubicBezTo>
                    <a:cubicBezTo>
                      <a:pt x="7847" y="3571"/>
                      <a:pt x="7960" y="3647"/>
                      <a:pt x="8099" y="3710"/>
                    </a:cubicBezTo>
                    <a:cubicBezTo>
                      <a:pt x="8187" y="3760"/>
                      <a:pt x="8275" y="3798"/>
                      <a:pt x="8375" y="3823"/>
                    </a:cubicBezTo>
                    <a:lnTo>
                      <a:pt x="8476" y="3848"/>
                    </a:lnTo>
                    <a:lnTo>
                      <a:pt x="8489" y="3848"/>
                    </a:lnTo>
                    <a:lnTo>
                      <a:pt x="8476" y="3835"/>
                    </a:lnTo>
                    <a:cubicBezTo>
                      <a:pt x="8350" y="3798"/>
                      <a:pt x="8225" y="3747"/>
                      <a:pt x="8111" y="3685"/>
                    </a:cubicBezTo>
                    <a:cubicBezTo>
                      <a:pt x="7986" y="3622"/>
                      <a:pt x="7872" y="3546"/>
                      <a:pt x="7772" y="3446"/>
                    </a:cubicBezTo>
                    <a:cubicBezTo>
                      <a:pt x="7659" y="3358"/>
                      <a:pt x="7533" y="3232"/>
                      <a:pt x="7369" y="3106"/>
                    </a:cubicBezTo>
                    <a:cubicBezTo>
                      <a:pt x="7294" y="3043"/>
                      <a:pt x="7193" y="2980"/>
                      <a:pt x="7105" y="2930"/>
                    </a:cubicBezTo>
                    <a:cubicBezTo>
                      <a:pt x="7055" y="2905"/>
                      <a:pt x="7005" y="2867"/>
                      <a:pt x="6942" y="2842"/>
                    </a:cubicBezTo>
                    <a:lnTo>
                      <a:pt x="6753" y="2767"/>
                    </a:lnTo>
                    <a:cubicBezTo>
                      <a:pt x="6464" y="2666"/>
                      <a:pt x="6162" y="2591"/>
                      <a:pt x="5848" y="2553"/>
                    </a:cubicBezTo>
                    <a:cubicBezTo>
                      <a:pt x="5169" y="2440"/>
                      <a:pt x="4364" y="2402"/>
                      <a:pt x="3597" y="2276"/>
                    </a:cubicBezTo>
                    <a:cubicBezTo>
                      <a:pt x="3258" y="2226"/>
                      <a:pt x="2918" y="2125"/>
                      <a:pt x="2616" y="1974"/>
                    </a:cubicBezTo>
                    <a:cubicBezTo>
                      <a:pt x="2377" y="1849"/>
                      <a:pt x="2164" y="1685"/>
                      <a:pt x="2013" y="1484"/>
                    </a:cubicBezTo>
                    <a:cubicBezTo>
                      <a:pt x="1723" y="1119"/>
                      <a:pt x="1547" y="767"/>
                      <a:pt x="1271" y="516"/>
                    </a:cubicBezTo>
                    <a:cubicBezTo>
                      <a:pt x="1044" y="289"/>
                      <a:pt x="743" y="126"/>
                      <a:pt x="428" y="50"/>
                    </a:cubicBezTo>
                    <a:cubicBezTo>
                      <a:pt x="328" y="25"/>
                      <a:pt x="227" y="13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49"/>
              <p:cNvSpPr/>
              <p:nvPr/>
            </p:nvSpPr>
            <p:spPr>
              <a:xfrm>
                <a:off x="3544025" y="3808850"/>
                <a:ext cx="153125" cy="74450"/>
              </a:xfrm>
              <a:custGeom>
                <a:rect b="b" l="l" r="r" t="t"/>
                <a:pathLst>
                  <a:path extrusionOk="0" h="2978" w="6125">
                    <a:moveTo>
                      <a:pt x="183" y="0"/>
                    </a:moveTo>
                    <a:cubicBezTo>
                      <a:pt x="123" y="0"/>
                      <a:pt x="64" y="4"/>
                      <a:pt x="1" y="10"/>
                    </a:cubicBezTo>
                    <a:cubicBezTo>
                      <a:pt x="1" y="10"/>
                      <a:pt x="139" y="10"/>
                      <a:pt x="353" y="22"/>
                    </a:cubicBezTo>
                    <a:cubicBezTo>
                      <a:pt x="617" y="48"/>
                      <a:pt x="881" y="123"/>
                      <a:pt x="1120" y="249"/>
                    </a:cubicBezTo>
                    <a:cubicBezTo>
                      <a:pt x="1409" y="412"/>
                      <a:pt x="1648" y="626"/>
                      <a:pt x="1837" y="877"/>
                    </a:cubicBezTo>
                    <a:cubicBezTo>
                      <a:pt x="2050" y="1154"/>
                      <a:pt x="2226" y="1468"/>
                      <a:pt x="2579" y="1745"/>
                    </a:cubicBezTo>
                    <a:cubicBezTo>
                      <a:pt x="2767" y="1883"/>
                      <a:pt x="2981" y="1997"/>
                      <a:pt x="3207" y="2072"/>
                    </a:cubicBezTo>
                    <a:cubicBezTo>
                      <a:pt x="3459" y="2148"/>
                      <a:pt x="3723" y="2198"/>
                      <a:pt x="3987" y="2223"/>
                    </a:cubicBezTo>
                    <a:cubicBezTo>
                      <a:pt x="4427" y="2273"/>
                      <a:pt x="4880" y="2349"/>
                      <a:pt x="5320" y="2449"/>
                    </a:cubicBezTo>
                    <a:cubicBezTo>
                      <a:pt x="5571" y="2512"/>
                      <a:pt x="5798" y="2625"/>
                      <a:pt x="5986" y="2789"/>
                    </a:cubicBezTo>
                    <a:cubicBezTo>
                      <a:pt x="6024" y="2827"/>
                      <a:pt x="6062" y="2877"/>
                      <a:pt x="6087" y="2927"/>
                    </a:cubicBezTo>
                    <a:cubicBezTo>
                      <a:pt x="6100" y="2940"/>
                      <a:pt x="6100" y="2952"/>
                      <a:pt x="6112" y="2965"/>
                    </a:cubicBezTo>
                    <a:lnTo>
                      <a:pt x="6125" y="2977"/>
                    </a:lnTo>
                    <a:lnTo>
                      <a:pt x="6125" y="2952"/>
                    </a:lnTo>
                    <a:cubicBezTo>
                      <a:pt x="6125" y="2940"/>
                      <a:pt x="6112" y="2927"/>
                      <a:pt x="6112" y="2915"/>
                    </a:cubicBezTo>
                    <a:cubicBezTo>
                      <a:pt x="6087" y="2864"/>
                      <a:pt x="6062" y="2814"/>
                      <a:pt x="6024" y="2776"/>
                    </a:cubicBezTo>
                    <a:cubicBezTo>
                      <a:pt x="5835" y="2600"/>
                      <a:pt x="5609" y="2474"/>
                      <a:pt x="5358" y="2412"/>
                    </a:cubicBezTo>
                    <a:cubicBezTo>
                      <a:pt x="4917" y="2311"/>
                      <a:pt x="4477" y="2223"/>
                      <a:pt x="4025" y="2185"/>
                    </a:cubicBezTo>
                    <a:cubicBezTo>
                      <a:pt x="3761" y="2148"/>
                      <a:pt x="3509" y="2097"/>
                      <a:pt x="3270" y="2022"/>
                    </a:cubicBezTo>
                    <a:cubicBezTo>
                      <a:pt x="3044" y="1959"/>
                      <a:pt x="2830" y="1846"/>
                      <a:pt x="2654" y="1707"/>
                    </a:cubicBezTo>
                    <a:cubicBezTo>
                      <a:pt x="2314" y="1443"/>
                      <a:pt x="2126" y="1129"/>
                      <a:pt x="1912" y="852"/>
                    </a:cubicBezTo>
                    <a:cubicBezTo>
                      <a:pt x="1711" y="588"/>
                      <a:pt x="1459" y="374"/>
                      <a:pt x="1170" y="224"/>
                    </a:cubicBezTo>
                    <a:cubicBezTo>
                      <a:pt x="919" y="98"/>
                      <a:pt x="642" y="22"/>
                      <a:pt x="365" y="10"/>
                    </a:cubicBezTo>
                    <a:cubicBezTo>
                      <a:pt x="303" y="4"/>
                      <a:pt x="243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49"/>
              <p:cNvSpPr/>
              <p:nvPr/>
            </p:nvSpPr>
            <p:spPr>
              <a:xfrm>
                <a:off x="3712525" y="3882950"/>
                <a:ext cx="34925" cy="11675"/>
              </a:xfrm>
              <a:custGeom>
                <a:rect b="b" l="l" r="r" t="t"/>
                <a:pathLst>
                  <a:path extrusionOk="0" h="467" w="1397">
                    <a:moveTo>
                      <a:pt x="26" y="1"/>
                    </a:moveTo>
                    <a:cubicBezTo>
                      <a:pt x="1" y="1"/>
                      <a:pt x="202" y="202"/>
                      <a:pt x="604" y="315"/>
                    </a:cubicBezTo>
                    <a:cubicBezTo>
                      <a:pt x="793" y="378"/>
                      <a:pt x="994" y="428"/>
                      <a:pt x="1208" y="441"/>
                    </a:cubicBezTo>
                    <a:cubicBezTo>
                      <a:pt x="1271" y="454"/>
                      <a:pt x="1334" y="466"/>
                      <a:pt x="1397" y="466"/>
                    </a:cubicBezTo>
                    <a:cubicBezTo>
                      <a:pt x="1397" y="466"/>
                      <a:pt x="1359" y="441"/>
                      <a:pt x="1296" y="441"/>
                    </a:cubicBezTo>
                    <a:cubicBezTo>
                      <a:pt x="1082" y="403"/>
                      <a:pt x="868" y="353"/>
                      <a:pt x="655" y="278"/>
                    </a:cubicBezTo>
                    <a:cubicBezTo>
                      <a:pt x="441" y="202"/>
                      <a:pt x="227" y="114"/>
                      <a:pt x="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49"/>
              <p:cNvSpPr/>
              <p:nvPr/>
            </p:nvSpPr>
            <p:spPr>
              <a:xfrm>
                <a:off x="3727925" y="3799200"/>
                <a:ext cx="69825" cy="21775"/>
              </a:xfrm>
              <a:custGeom>
                <a:rect b="b" l="l" r="r" t="t"/>
                <a:pathLst>
                  <a:path extrusionOk="0" h="871" w="2793">
                    <a:moveTo>
                      <a:pt x="89" y="0"/>
                    </a:moveTo>
                    <a:cubicBezTo>
                      <a:pt x="57" y="0"/>
                      <a:pt x="26" y="6"/>
                      <a:pt x="1" y="6"/>
                    </a:cubicBezTo>
                    <a:cubicBezTo>
                      <a:pt x="39" y="19"/>
                      <a:pt x="76" y="19"/>
                      <a:pt x="114" y="19"/>
                    </a:cubicBezTo>
                    <a:cubicBezTo>
                      <a:pt x="227" y="31"/>
                      <a:pt x="341" y="44"/>
                      <a:pt x="454" y="69"/>
                    </a:cubicBezTo>
                    <a:cubicBezTo>
                      <a:pt x="781" y="144"/>
                      <a:pt x="1082" y="270"/>
                      <a:pt x="1359" y="446"/>
                    </a:cubicBezTo>
                    <a:cubicBezTo>
                      <a:pt x="1648" y="610"/>
                      <a:pt x="1963" y="748"/>
                      <a:pt x="2290" y="823"/>
                    </a:cubicBezTo>
                    <a:cubicBezTo>
                      <a:pt x="2415" y="848"/>
                      <a:pt x="2529" y="861"/>
                      <a:pt x="2654" y="861"/>
                    </a:cubicBezTo>
                    <a:cubicBezTo>
                      <a:pt x="2673" y="867"/>
                      <a:pt x="2695" y="871"/>
                      <a:pt x="2719" y="871"/>
                    </a:cubicBezTo>
                    <a:cubicBezTo>
                      <a:pt x="2742" y="871"/>
                      <a:pt x="2767" y="867"/>
                      <a:pt x="2793" y="861"/>
                    </a:cubicBezTo>
                    <a:cubicBezTo>
                      <a:pt x="2793" y="848"/>
                      <a:pt x="2591" y="861"/>
                      <a:pt x="2327" y="786"/>
                    </a:cubicBezTo>
                    <a:cubicBezTo>
                      <a:pt x="2013" y="698"/>
                      <a:pt x="1699" y="572"/>
                      <a:pt x="1422" y="408"/>
                    </a:cubicBezTo>
                    <a:cubicBezTo>
                      <a:pt x="1133" y="232"/>
                      <a:pt x="818" y="107"/>
                      <a:pt x="491" y="31"/>
                    </a:cubicBezTo>
                    <a:cubicBezTo>
                      <a:pt x="378" y="19"/>
                      <a:pt x="265" y="6"/>
                      <a:pt x="164" y="6"/>
                    </a:cubicBezTo>
                    <a:lnTo>
                      <a:pt x="139" y="6"/>
                    </a:lnTo>
                    <a:cubicBezTo>
                      <a:pt x="123" y="2"/>
                      <a:pt x="106" y="0"/>
                      <a:pt x="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49"/>
              <p:cNvSpPr/>
              <p:nvPr/>
            </p:nvSpPr>
            <p:spPr>
              <a:xfrm>
                <a:off x="3648725" y="3745900"/>
                <a:ext cx="34275" cy="28625"/>
              </a:xfrm>
              <a:custGeom>
                <a:rect b="b" l="l" r="r" t="t"/>
                <a:pathLst>
                  <a:path extrusionOk="0" h="1145" w="1371">
                    <a:moveTo>
                      <a:pt x="0" y="0"/>
                    </a:moveTo>
                    <a:cubicBezTo>
                      <a:pt x="63" y="25"/>
                      <a:pt x="126" y="51"/>
                      <a:pt x="189" y="76"/>
                    </a:cubicBezTo>
                    <a:lnTo>
                      <a:pt x="289" y="113"/>
                    </a:lnTo>
                    <a:cubicBezTo>
                      <a:pt x="491" y="201"/>
                      <a:pt x="667" y="340"/>
                      <a:pt x="780" y="528"/>
                    </a:cubicBezTo>
                    <a:cubicBezTo>
                      <a:pt x="830" y="616"/>
                      <a:pt x="868" y="717"/>
                      <a:pt x="893" y="818"/>
                    </a:cubicBezTo>
                    <a:cubicBezTo>
                      <a:pt x="931" y="906"/>
                      <a:pt x="981" y="994"/>
                      <a:pt x="1056" y="1044"/>
                    </a:cubicBezTo>
                    <a:cubicBezTo>
                      <a:pt x="1119" y="1094"/>
                      <a:pt x="1195" y="1132"/>
                      <a:pt x="1270" y="1145"/>
                    </a:cubicBezTo>
                    <a:lnTo>
                      <a:pt x="1371" y="1145"/>
                    </a:lnTo>
                    <a:cubicBezTo>
                      <a:pt x="1270" y="1119"/>
                      <a:pt x="1182" y="1082"/>
                      <a:pt x="1094" y="1019"/>
                    </a:cubicBezTo>
                    <a:cubicBezTo>
                      <a:pt x="1031" y="956"/>
                      <a:pt x="994" y="881"/>
                      <a:pt x="968" y="792"/>
                    </a:cubicBezTo>
                    <a:cubicBezTo>
                      <a:pt x="943" y="692"/>
                      <a:pt x="906" y="591"/>
                      <a:pt x="855" y="491"/>
                    </a:cubicBezTo>
                    <a:cubicBezTo>
                      <a:pt x="729" y="302"/>
                      <a:pt x="553" y="151"/>
                      <a:pt x="327" y="76"/>
                    </a:cubicBezTo>
                    <a:lnTo>
                      <a:pt x="315" y="76"/>
                    </a:lnTo>
                    <a:cubicBezTo>
                      <a:pt x="214" y="38"/>
                      <a:pt x="113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49"/>
              <p:cNvSpPr/>
              <p:nvPr/>
            </p:nvSpPr>
            <p:spPr>
              <a:xfrm>
                <a:off x="3477700" y="3613850"/>
                <a:ext cx="913575" cy="476000"/>
              </a:xfrm>
              <a:custGeom>
                <a:rect b="b" l="l" r="r" t="t"/>
                <a:pathLst>
                  <a:path extrusionOk="0" h="19040" w="36543">
                    <a:moveTo>
                      <a:pt x="12449" y="1"/>
                    </a:moveTo>
                    <a:lnTo>
                      <a:pt x="12424" y="26"/>
                    </a:lnTo>
                    <a:cubicBezTo>
                      <a:pt x="12085" y="278"/>
                      <a:pt x="11745" y="542"/>
                      <a:pt x="11393" y="806"/>
                    </a:cubicBezTo>
                    <a:lnTo>
                      <a:pt x="63" y="9419"/>
                    </a:lnTo>
                    <a:lnTo>
                      <a:pt x="0" y="9470"/>
                    </a:lnTo>
                    <a:lnTo>
                      <a:pt x="76" y="9495"/>
                    </a:lnTo>
                    <a:lnTo>
                      <a:pt x="18712" y="16373"/>
                    </a:lnTo>
                    <a:lnTo>
                      <a:pt x="24069" y="18347"/>
                    </a:lnTo>
                    <a:lnTo>
                      <a:pt x="25490" y="18863"/>
                    </a:lnTo>
                    <a:lnTo>
                      <a:pt x="25854" y="18989"/>
                    </a:lnTo>
                    <a:lnTo>
                      <a:pt x="25854" y="18989"/>
                    </a:lnTo>
                    <a:lnTo>
                      <a:pt x="25490" y="18850"/>
                    </a:lnTo>
                    <a:lnTo>
                      <a:pt x="24056" y="18322"/>
                    </a:lnTo>
                    <a:lnTo>
                      <a:pt x="18699" y="16323"/>
                    </a:lnTo>
                    <a:lnTo>
                      <a:pt x="187" y="9451"/>
                    </a:lnTo>
                    <a:lnTo>
                      <a:pt x="187" y="9451"/>
                    </a:lnTo>
                    <a:cubicBezTo>
                      <a:pt x="3675" y="6801"/>
                      <a:pt x="7473" y="3915"/>
                      <a:pt x="11444" y="894"/>
                    </a:cubicBezTo>
                    <a:lnTo>
                      <a:pt x="12472" y="113"/>
                    </a:lnTo>
                    <a:lnTo>
                      <a:pt x="12472" y="113"/>
                    </a:lnTo>
                    <a:lnTo>
                      <a:pt x="36412" y="8031"/>
                    </a:lnTo>
                    <a:lnTo>
                      <a:pt x="36412" y="8031"/>
                    </a:lnTo>
                    <a:lnTo>
                      <a:pt x="28809" y="16046"/>
                    </a:lnTo>
                    <a:lnTo>
                      <a:pt x="26709" y="18259"/>
                    </a:lnTo>
                    <a:lnTo>
                      <a:pt x="26169" y="18838"/>
                    </a:lnTo>
                    <a:lnTo>
                      <a:pt x="25980" y="19039"/>
                    </a:lnTo>
                    <a:cubicBezTo>
                      <a:pt x="25980" y="19039"/>
                      <a:pt x="26043" y="18976"/>
                      <a:pt x="26169" y="18850"/>
                    </a:cubicBezTo>
                    <a:lnTo>
                      <a:pt x="26709" y="18285"/>
                    </a:lnTo>
                    <a:lnTo>
                      <a:pt x="28822" y="16084"/>
                    </a:lnTo>
                    <a:cubicBezTo>
                      <a:pt x="30645" y="14160"/>
                      <a:pt x="33273" y="11419"/>
                      <a:pt x="36505" y="8036"/>
                    </a:cubicBezTo>
                    <a:lnTo>
                      <a:pt x="36543" y="7998"/>
                    </a:lnTo>
                    <a:lnTo>
                      <a:pt x="36493" y="7973"/>
                    </a:lnTo>
                    <a:lnTo>
                      <a:pt x="12475" y="13"/>
                    </a:lnTo>
                    <a:lnTo>
                      <a:pt x="12449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0" name="Google Shape;1030;p49"/>
            <p:cNvGrpSpPr/>
            <p:nvPr/>
          </p:nvGrpSpPr>
          <p:grpSpPr>
            <a:xfrm rot="6300261">
              <a:off x="3013250" y="1505102"/>
              <a:ext cx="927481" cy="782749"/>
              <a:chOff x="5495733" y="3271125"/>
              <a:chExt cx="1159989" cy="978975"/>
            </a:xfrm>
          </p:grpSpPr>
          <p:sp>
            <p:nvSpPr>
              <p:cNvPr id="1031" name="Google Shape;1031;p49"/>
              <p:cNvSpPr/>
              <p:nvPr/>
            </p:nvSpPr>
            <p:spPr>
              <a:xfrm rot="1394850">
                <a:off x="5924709" y="3308199"/>
                <a:ext cx="228548" cy="228548"/>
              </a:xfrm>
              <a:custGeom>
                <a:rect b="b" l="l" r="r" t="t"/>
                <a:pathLst>
                  <a:path extrusionOk="0" h="9142" w="9142">
                    <a:moveTo>
                      <a:pt x="4592" y="2909"/>
                    </a:moveTo>
                    <a:cubicBezTo>
                      <a:pt x="4705" y="2909"/>
                      <a:pt x="4820" y="2921"/>
                      <a:pt x="4934" y="2946"/>
                    </a:cubicBezTo>
                    <a:cubicBezTo>
                      <a:pt x="6349" y="3252"/>
                      <a:pt x="6732" y="5126"/>
                      <a:pt x="5508" y="5929"/>
                    </a:cubicBezTo>
                    <a:cubicBezTo>
                      <a:pt x="5223" y="6116"/>
                      <a:pt x="4917" y="6199"/>
                      <a:pt x="4620" y="6199"/>
                    </a:cubicBezTo>
                    <a:cubicBezTo>
                      <a:pt x="3640" y="6199"/>
                      <a:pt x="2749" y="5294"/>
                      <a:pt x="2984" y="4208"/>
                    </a:cubicBezTo>
                    <a:cubicBezTo>
                      <a:pt x="3150" y="3443"/>
                      <a:pt x="3837" y="2909"/>
                      <a:pt x="4592" y="2909"/>
                    </a:cubicBezTo>
                    <a:close/>
                    <a:moveTo>
                      <a:pt x="4743" y="1"/>
                    </a:moveTo>
                    <a:lnTo>
                      <a:pt x="4360" y="842"/>
                    </a:lnTo>
                    <a:cubicBezTo>
                      <a:pt x="4054" y="881"/>
                      <a:pt x="3710" y="919"/>
                      <a:pt x="3404" y="1034"/>
                    </a:cubicBezTo>
                    <a:lnTo>
                      <a:pt x="2754" y="383"/>
                    </a:lnTo>
                    <a:lnTo>
                      <a:pt x="1492" y="1225"/>
                    </a:lnTo>
                    <a:lnTo>
                      <a:pt x="1798" y="2104"/>
                    </a:lnTo>
                    <a:cubicBezTo>
                      <a:pt x="1568" y="2334"/>
                      <a:pt x="1377" y="2602"/>
                      <a:pt x="1224" y="2908"/>
                    </a:cubicBezTo>
                    <a:lnTo>
                      <a:pt x="306" y="2908"/>
                    </a:lnTo>
                    <a:lnTo>
                      <a:pt x="0" y="4399"/>
                    </a:lnTo>
                    <a:lnTo>
                      <a:pt x="842" y="4782"/>
                    </a:lnTo>
                    <a:cubicBezTo>
                      <a:pt x="842" y="5088"/>
                      <a:pt x="918" y="5432"/>
                      <a:pt x="995" y="5738"/>
                    </a:cubicBezTo>
                    <a:lnTo>
                      <a:pt x="345" y="6388"/>
                    </a:lnTo>
                    <a:lnTo>
                      <a:pt x="1186" y="7688"/>
                    </a:lnTo>
                    <a:lnTo>
                      <a:pt x="2066" y="7344"/>
                    </a:lnTo>
                    <a:cubicBezTo>
                      <a:pt x="2295" y="7574"/>
                      <a:pt x="2601" y="7765"/>
                      <a:pt x="2869" y="7918"/>
                    </a:cubicBezTo>
                    <a:lnTo>
                      <a:pt x="2869" y="8836"/>
                    </a:lnTo>
                    <a:lnTo>
                      <a:pt x="4360" y="9142"/>
                    </a:lnTo>
                    <a:lnTo>
                      <a:pt x="4743" y="8339"/>
                    </a:lnTo>
                    <a:cubicBezTo>
                      <a:pt x="5087" y="8300"/>
                      <a:pt x="5393" y="8224"/>
                      <a:pt x="5699" y="8147"/>
                    </a:cubicBezTo>
                    <a:lnTo>
                      <a:pt x="6387" y="8798"/>
                    </a:lnTo>
                    <a:lnTo>
                      <a:pt x="7650" y="7956"/>
                    </a:lnTo>
                    <a:lnTo>
                      <a:pt x="7344" y="7076"/>
                    </a:lnTo>
                    <a:cubicBezTo>
                      <a:pt x="7573" y="6847"/>
                      <a:pt x="7764" y="6579"/>
                      <a:pt x="7917" y="6273"/>
                    </a:cubicBezTo>
                    <a:lnTo>
                      <a:pt x="8835" y="6273"/>
                    </a:lnTo>
                    <a:lnTo>
                      <a:pt x="9141" y="4782"/>
                    </a:lnTo>
                    <a:lnTo>
                      <a:pt x="8300" y="4399"/>
                    </a:lnTo>
                    <a:cubicBezTo>
                      <a:pt x="8300" y="4055"/>
                      <a:pt x="8223" y="3749"/>
                      <a:pt x="8109" y="3443"/>
                    </a:cubicBezTo>
                    <a:lnTo>
                      <a:pt x="8759" y="2793"/>
                    </a:lnTo>
                    <a:lnTo>
                      <a:pt x="7917" y="1493"/>
                    </a:lnTo>
                    <a:lnTo>
                      <a:pt x="7076" y="1799"/>
                    </a:lnTo>
                    <a:cubicBezTo>
                      <a:pt x="6808" y="1607"/>
                      <a:pt x="6540" y="1416"/>
                      <a:pt x="6234" y="1263"/>
                    </a:cubicBezTo>
                    <a:lnTo>
                      <a:pt x="6234" y="345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49"/>
              <p:cNvSpPr/>
              <p:nvPr/>
            </p:nvSpPr>
            <p:spPr>
              <a:xfrm rot="1394850">
                <a:off x="5923606" y="3307022"/>
                <a:ext cx="229498" cy="231423"/>
              </a:xfrm>
              <a:custGeom>
                <a:rect b="b" l="l" r="r" t="t"/>
                <a:pathLst>
                  <a:path extrusionOk="0" h="9257" w="9180">
                    <a:moveTo>
                      <a:pt x="4743" y="1"/>
                    </a:moveTo>
                    <a:lnTo>
                      <a:pt x="4743" y="39"/>
                    </a:lnTo>
                    <a:lnTo>
                      <a:pt x="4360" y="880"/>
                    </a:lnTo>
                    <a:lnTo>
                      <a:pt x="4398" y="880"/>
                    </a:lnTo>
                    <a:cubicBezTo>
                      <a:pt x="4065" y="880"/>
                      <a:pt x="3731" y="952"/>
                      <a:pt x="3432" y="1061"/>
                    </a:cubicBezTo>
                    <a:lnTo>
                      <a:pt x="3432" y="1061"/>
                    </a:lnTo>
                    <a:lnTo>
                      <a:pt x="2792" y="421"/>
                    </a:lnTo>
                    <a:lnTo>
                      <a:pt x="1606" y="1378"/>
                    </a:lnTo>
                    <a:lnTo>
                      <a:pt x="1912" y="2257"/>
                    </a:lnTo>
                    <a:cubicBezTo>
                      <a:pt x="1759" y="2448"/>
                      <a:pt x="1606" y="2640"/>
                      <a:pt x="1492" y="2869"/>
                    </a:cubicBezTo>
                    <a:cubicBezTo>
                      <a:pt x="1606" y="2640"/>
                      <a:pt x="1759" y="2448"/>
                      <a:pt x="1951" y="2257"/>
                    </a:cubicBezTo>
                    <a:lnTo>
                      <a:pt x="1645" y="1416"/>
                    </a:lnTo>
                    <a:lnTo>
                      <a:pt x="2884" y="590"/>
                    </a:lnTo>
                    <a:lnTo>
                      <a:pt x="2884" y="590"/>
                    </a:lnTo>
                    <a:lnTo>
                      <a:pt x="3519" y="1225"/>
                    </a:lnTo>
                    <a:cubicBezTo>
                      <a:pt x="3825" y="1110"/>
                      <a:pt x="4169" y="1072"/>
                      <a:pt x="4475" y="1033"/>
                    </a:cubicBezTo>
                    <a:cubicBezTo>
                      <a:pt x="4627" y="768"/>
                      <a:pt x="4741" y="503"/>
                      <a:pt x="4892" y="200"/>
                    </a:cubicBezTo>
                    <a:lnTo>
                      <a:pt x="4892" y="200"/>
                    </a:lnTo>
                    <a:lnTo>
                      <a:pt x="6349" y="536"/>
                    </a:lnTo>
                    <a:lnTo>
                      <a:pt x="6311" y="498"/>
                    </a:lnTo>
                    <a:lnTo>
                      <a:pt x="6311" y="345"/>
                    </a:lnTo>
                    <a:lnTo>
                      <a:pt x="6272" y="345"/>
                    </a:lnTo>
                    <a:lnTo>
                      <a:pt x="4781" y="1"/>
                    </a:lnTo>
                    <a:close/>
                    <a:moveTo>
                      <a:pt x="1492" y="2869"/>
                    </a:moveTo>
                    <a:cubicBezTo>
                      <a:pt x="1453" y="2907"/>
                      <a:pt x="1415" y="2946"/>
                      <a:pt x="1377" y="3022"/>
                    </a:cubicBezTo>
                    <a:lnTo>
                      <a:pt x="1492" y="2869"/>
                    </a:lnTo>
                    <a:close/>
                    <a:moveTo>
                      <a:pt x="6311" y="1263"/>
                    </a:moveTo>
                    <a:lnTo>
                      <a:pt x="6311" y="1416"/>
                    </a:lnTo>
                    <a:cubicBezTo>
                      <a:pt x="6617" y="1569"/>
                      <a:pt x="6884" y="1760"/>
                      <a:pt x="7114" y="1990"/>
                    </a:cubicBezTo>
                    <a:lnTo>
                      <a:pt x="7963" y="1657"/>
                    </a:lnTo>
                    <a:lnTo>
                      <a:pt x="7963" y="1657"/>
                    </a:lnTo>
                    <a:cubicBezTo>
                      <a:pt x="8219" y="2060"/>
                      <a:pt x="8475" y="2463"/>
                      <a:pt x="8731" y="2900"/>
                    </a:cubicBezTo>
                    <a:lnTo>
                      <a:pt x="8731" y="2900"/>
                    </a:lnTo>
                    <a:lnTo>
                      <a:pt x="8452" y="3213"/>
                    </a:lnTo>
                    <a:lnTo>
                      <a:pt x="8744" y="2922"/>
                    </a:lnTo>
                    <a:lnTo>
                      <a:pt x="8744" y="2922"/>
                    </a:lnTo>
                    <a:cubicBezTo>
                      <a:pt x="8749" y="2930"/>
                      <a:pt x="8754" y="2938"/>
                      <a:pt x="8758" y="2946"/>
                    </a:cubicBezTo>
                    <a:lnTo>
                      <a:pt x="8758" y="2907"/>
                    </a:lnTo>
                    <a:lnTo>
                      <a:pt x="8797" y="2869"/>
                    </a:lnTo>
                    <a:lnTo>
                      <a:pt x="8797" y="2831"/>
                    </a:lnTo>
                    <a:lnTo>
                      <a:pt x="8797" y="2793"/>
                    </a:lnTo>
                    <a:lnTo>
                      <a:pt x="7994" y="1531"/>
                    </a:lnTo>
                    <a:lnTo>
                      <a:pt x="7994" y="1492"/>
                    </a:lnTo>
                    <a:lnTo>
                      <a:pt x="7955" y="1492"/>
                    </a:lnTo>
                    <a:lnTo>
                      <a:pt x="7104" y="1788"/>
                    </a:lnTo>
                    <a:lnTo>
                      <a:pt x="7104" y="1788"/>
                    </a:lnTo>
                    <a:cubicBezTo>
                      <a:pt x="6876" y="1563"/>
                      <a:pt x="6575" y="1376"/>
                      <a:pt x="6311" y="1263"/>
                    </a:cubicBezTo>
                    <a:close/>
                    <a:moveTo>
                      <a:pt x="8452" y="3213"/>
                    </a:moveTo>
                    <a:lnTo>
                      <a:pt x="8157" y="3509"/>
                    </a:lnTo>
                    <a:lnTo>
                      <a:pt x="8157" y="3509"/>
                    </a:lnTo>
                    <a:cubicBezTo>
                      <a:pt x="8153" y="3500"/>
                      <a:pt x="8150" y="3490"/>
                      <a:pt x="8147" y="3481"/>
                    </a:cubicBezTo>
                    <a:lnTo>
                      <a:pt x="8147" y="3519"/>
                    </a:lnTo>
                    <a:lnTo>
                      <a:pt x="8157" y="3509"/>
                    </a:lnTo>
                    <a:lnTo>
                      <a:pt x="8157" y="3509"/>
                    </a:lnTo>
                    <a:cubicBezTo>
                      <a:pt x="8160" y="3518"/>
                      <a:pt x="8163" y="3527"/>
                      <a:pt x="8166" y="3535"/>
                    </a:cubicBezTo>
                    <a:lnTo>
                      <a:pt x="8166" y="3535"/>
                    </a:lnTo>
                    <a:lnTo>
                      <a:pt x="8452" y="3213"/>
                    </a:lnTo>
                    <a:close/>
                    <a:moveTo>
                      <a:pt x="344" y="2946"/>
                    </a:moveTo>
                    <a:cubicBezTo>
                      <a:pt x="297" y="3182"/>
                      <a:pt x="235" y="3462"/>
                      <a:pt x="168" y="3786"/>
                    </a:cubicBezTo>
                    <a:lnTo>
                      <a:pt x="168" y="3786"/>
                    </a:lnTo>
                    <a:cubicBezTo>
                      <a:pt x="240" y="3478"/>
                      <a:pt x="299" y="3211"/>
                      <a:pt x="344" y="2984"/>
                    </a:cubicBezTo>
                    <a:lnTo>
                      <a:pt x="1300" y="2984"/>
                    </a:lnTo>
                    <a:lnTo>
                      <a:pt x="1262" y="2946"/>
                    </a:lnTo>
                    <a:close/>
                    <a:moveTo>
                      <a:pt x="168" y="3786"/>
                    </a:moveTo>
                    <a:cubicBezTo>
                      <a:pt x="118" y="3997"/>
                      <a:pt x="62" y="4227"/>
                      <a:pt x="0" y="4476"/>
                    </a:cubicBezTo>
                    <a:lnTo>
                      <a:pt x="842" y="4858"/>
                    </a:lnTo>
                    <a:cubicBezTo>
                      <a:pt x="878" y="5183"/>
                      <a:pt x="914" y="5474"/>
                      <a:pt x="1014" y="5795"/>
                    </a:cubicBezTo>
                    <a:lnTo>
                      <a:pt x="1014" y="5795"/>
                    </a:lnTo>
                    <a:lnTo>
                      <a:pt x="1033" y="5776"/>
                    </a:lnTo>
                    <a:cubicBezTo>
                      <a:pt x="956" y="5432"/>
                      <a:pt x="880" y="5126"/>
                      <a:pt x="880" y="4820"/>
                    </a:cubicBezTo>
                    <a:lnTo>
                      <a:pt x="45" y="4402"/>
                    </a:lnTo>
                    <a:lnTo>
                      <a:pt x="45" y="4402"/>
                    </a:lnTo>
                    <a:cubicBezTo>
                      <a:pt x="87" y="4182"/>
                      <a:pt x="128" y="3976"/>
                      <a:pt x="168" y="3786"/>
                    </a:cubicBezTo>
                    <a:close/>
                    <a:moveTo>
                      <a:pt x="383" y="6388"/>
                    </a:moveTo>
                    <a:lnTo>
                      <a:pt x="383" y="6426"/>
                    </a:lnTo>
                    <a:lnTo>
                      <a:pt x="398" y="6411"/>
                    </a:lnTo>
                    <a:lnTo>
                      <a:pt x="398" y="6411"/>
                    </a:lnTo>
                    <a:lnTo>
                      <a:pt x="383" y="6388"/>
                    </a:lnTo>
                    <a:close/>
                    <a:moveTo>
                      <a:pt x="1014" y="5795"/>
                    </a:moveTo>
                    <a:lnTo>
                      <a:pt x="398" y="6411"/>
                    </a:lnTo>
                    <a:lnTo>
                      <a:pt x="398" y="6411"/>
                    </a:lnTo>
                    <a:lnTo>
                      <a:pt x="413" y="6434"/>
                    </a:lnTo>
                    <a:lnTo>
                      <a:pt x="1023" y="5824"/>
                    </a:lnTo>
                    <a:lnTo>
                      <a:pt x="1023" y="5824"/>
                    </a:lnTo>
                    <a:cubicBezTo>
                      <a:pt x="1026" y="5833"/>
                      <a:pt x="1030" y="5843"/>
                      <a:pt x="1033" y="5852"/>
                    </a:cubicBezTo>
                    <a:lnTo>
                      <a:pt x="1033" y="5814"/>
                    </a:lnTo>
                    <a:lnTo>
                      <a:pt x="1023" y="5824"/>
                    </a:lnTo>
                    <a:lnTo>
                      <a:pt x="1023" y="5824"/>
                    </a:lnTo>
                    <a:cubicBezTo>
                      <a:pt x="1020" y="5814"/>
                      <a:pt x="1017" y="5804"/>
                      <a:pt x="1014" y="5795"/>
                    </a:cubicBezTo>
                    <a:close/>
                    <a:moveTo>
                      <a:pt x="8166" y="3535"/>
                    </a:moveTo>
                    <a:lnTo>
                      <a:pt x="8147" y="3558"/>
                    </a:lnTo>
                    <a:cubicBezTo>
                      <a:pt x="8223" y="3864"/>
                      <a:pt x="8300" y="4208"/>
                      <a:pt x="8300" y="4514"/>
                    </a:cubicBezTo>
                    <a:lnTo>
                      <a:pt x="9135" y="4894"/>
                    </a:lnTo>
                    <a:lnTo>
                      <a:pt x="9135" y="4894"/>
                    </a:lnTo>
                    <a:cubicBezTo>
                      <a:pt x="9061" y="5366"/>
                      <a:pt x="8953" y="5839"/>
                      <a:pt x="8844" y="6311"/>
                    </a:cubicBezTo>
                    <a:lnTo>
                      <a:pt x="7841" y="6311"/>
                    </a:lnTo>
                    <a:lnTo>
                      <a:pt x="7841" y="6350"/>
                    </a:lnTo>
                    <a:cubicBezTo>
                      <a:pt x="7688" y="6617"/>
                      <a:pt x="7496" y="6885"/>
                      <a:pt x="7305" y="7153"/>
                    </a:cubicBezTo>
                    <a:lnTo>
                      <a:pt x="7305" y="7191"/>
                    </a:lnTo>
                    <a:cubicBezTo>
                      <a:pt x="7416" y="7449"/>
                      <a:pt x="7491" y="7742"/>
                      <a:pt x="7599" y="8003"/>
                    </a:cubicBezTo>
                    <a:lnTo>
                      <a:pt x="7599" y="8003"/>
                    </a:lnTo>
                    <a:lnTo>
                      <a:pt x="6372" y="8820"/>
                    </a:lnTo>
                    <a:lnTo>
                      <a:pt x="5737" y="8185"/>
                    </a:lnTo>
                    <a:cubicBezTo>
                      <a:pt x="5431" y="8262"/>
                      <a:pt x="5087" y="8338"/>
                      <a:pt x="4781" y="8338"/>
                    </a:cubicBezTo>
                    <a:lnTo>
                      <a:pt x="4743" y="8338"/>
                    </a:lnTo>
                    <a:lnTo>
                      <a:pt x="4363" y="9173"/>
                    </a:lnTo>
                    <a:lnTo>
                      <a:pt x="4363" y="9173"/>
                    </a:lnTo>
                    <a:lnTo>
                      <a:pt x="2945" y="8882"/>
                    </a:lnTo>
                    <a:lnTo>
                      <a:pt x="2945" y="8882"/>
                    </a:lnTo>
                    <a:lnTo>
                      <a:pt x="2945" y="7994"/>
                    </a:lnTo>
                    <a:lnTo>
                      <a:pt x="2945" y="7956"/>
                    </a:lnTo>
                    <a:lnTo>
                      <a:pt x="2907" y="7956"/>
                    </a:lnTo>
                    <a:cubicBezTo>
                      <a:pt x="2639" y="7803"/>
                      <a:pt x="2371" y="7650"/>
                      <a:pt x="2104" y="7420"/>
                    </a:cubicBezTo>
                    <a:lnTo>
                      <a:pt x="1255" y="7716"/>
                    </a:lnTo>
                    <a:lnTo>
                      <a:pt x="1255" y="7716"/>
                    </a:lnTo>
                    <a:lnTo>
                      <a:pt x="413" y="6434"/>
                    </a:lnTo>
                    <a:lnTo>
                      <a:pt x="383" y="6464"/>
                    </a:lnTo>
                    <a:lnTo>
                      <a:pt x="1224" y="7765"/>
                    </a:lnTo>
                    <a:lnTo>
                      <a:pt x="2075" y="7469"/>
                    </a:lnTo>
                    <a:lnTo>
                      <a:pt x="2075" y="7469"/>
                    </a:lnTo>
                    <a:cubicBezTo>
                      <a:pt x="2304" y="7694"/>
                      <a:pt x="2605" y="7882"/>
                      <a:pt x="2907" y="8032"/>
                    </a:cubicBezTo>
                    <a:lnTo>
                      <a:pt x="2907" y="8912"/>
                    </a:lnTo>
                    <a:lnTo>
                      <a:pt x="2907" y="8950"/>
                    </a:lnTo>
                    <a:lnTo>
                      <a:pt x="2945" y="8950"/>
                    </a:lnTo>
                    <a:lnTo>
                      <a:pt x="4437" y="9256"/>
                    </a:lnTo>
                    <a:cubicBezTo>
                      <a:pt x="4590" y="8989"/>
                      <a:pt x="4704" y="8683"/>
                      <a:pt x="4857" y="8415"/>
                    </a:cubicBezTo>
                    <a:lnTo>
                      <a:pt x="4819" y="8415"/>
                    </a:lnTo>
                    <a:cubicBezTo>
                      <a:pt x="5116" y="8378"/>
                      <a:pt x="5449" y="8341"/>
                      <a:pt x="5748" y="8234"/>
                    </a:cubicBezTo>
                    <a:lnTo>
                      <a:pt x="5748" y="8234"/>
                    </a:lnTo>
                    <a:lnTo>
                      <a:pt x="6370" y="8821"/>
                    </a:lnTo>
                    <a:lnTo>
                      <a:pt x="6370" y="8821"/>
                    </a:lnTo>
                    <a:lnTo>
                      <a:pt x="6349" y="8836"/>
                    </a:lnTo>
                    <a:lnTo>
                      <a:pt x="6385" y="8836"/>
                    </a:lnTo>
                    <a:lnTo>
                      <a:pt x="6425" y="8874"/>
                    </a:lnTo>
                    <a:lnTo>
                      <a:pt x="6464" y="8874"/>
                    </a:lnTo>
                    <a:lnTo>
                      <a:pt x="7764" y="8032"/>
                    </a:lnTo>
                    <a:lnTo>
                      <a:pt x="7764" y="7994"/>
                    </a:lnTo>
                    <a:lnTo>
                      <a:pt x="7468" y="7180"/>
                    </a:lnTo>
                    <a:lnTo>
                      <a:pt x="7468" y="7180"/>
                    </a:lnTo>
                    <a:cubicBezTo>
                      <a:pt x="7683" y="6927"/>
                      <a:pt x="7865" y="6674"/>
                      <a:pt x="8012" y="6388"/>
                    </a:cubicBezTo>
                    <a:lnTo>
                      <a:pt x="8873" y="6388"/>
                    </a:lnTo>
                    <a:lnTo>
                      <a:pt x="8873" y="6350"/>
                    </a:lnTo>
                    <a:cubicBezTo>
                      <a:pt x="8988" y="5852"/>
                      <a:pt x="9103" y="5355"/>
                      <a:pt x="9179" y="4858"/>
                    </a:cubicBezTo>
                    <a:lnTo>
                      <a:pt x="9179" y="4820"/>
                    </a:lnTo>
                    <a:lnTo>
                      <a:pt x="8338" y="4437"/>
                    </a:lnTo>
                    <a:lnTo>
                      <a:pt x="8338" y="4476"/>
                    </a:lnTo>
                    <a:cubicBezTo>
                      <a:pt x="8338" y="4151"/>
                      <a:pt x="8270" y="3827"/>
                      <a:pt x="8166" y="3535"/>
                    </a:cubicBezTo>
                    <a:close/>
                  </a:path>
                </a:pathLst>
              </a:custGeom>
              <a:solidFill>
                <a:srgbClr val="407BFF"/>
              </a:solidFill>
              <a:ln cap="flat" cmpd="sng" w="9525">
                <a:solidFill>
                  <a:srgbClr val="407B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49"/>
              <p:cNvSpPr/>
              <p:nvPr/>
            </p:nvSpPr>
            <p:spPr>
              <a:xfrm rot="1394850">
                <a:off x="6110428" y="3704786"/>
                <a:ext cx="471396" cy="471421"/>
              </a:xfrm>
              <a:custGeom>
                <a:rect b="b" l="l" r="r" t="t"/>
                <a:pathLst>
                  <a:path extrusionOk="0" h="18857" w="18856">
                    <a:moveTo>
                      <a:pt x="2601" y="5891"/>
                    </a:moveTo>
                    <a:cubicBezTo>
                      <a:pt x="2907" y="5279"/>
                      <a:pt x="3290" y="4744"/>
                      <a:pt x="3748" y="4246"/>
                    </a:cubicBezTo>
                    <a:lnTo>
                      <a:pt x="3098" y="2449"/>
                    </a:lnTo>
                    <a:lnTo>
                      <a:pt x="5737" y="766"/>
                    </a:lnTo>
                    <a:lnTo>
                      <a:pt x="7076" y="2066"/>
                    </a:lnTo>
                    <a:cubicBezTo>
                      <a:pt x="7726" y="1875"/>
                      <a:pt x="8414" y="1760"/>
                      <a:pt x="9103" y="1722"/>
                    </a:cubicBezTo>
                    <a:lnTo>
                      <a:pt x="9906" y="1"/>
                    </a:lnTo>
                    <a:lnTo>
                      <a:pt x="12966" y="651"/>
                    </a:lnTo>
                    <a:lnTo>
                      <a:pt x="12966" y="2563"/>
                    </a:lnTo>
                    <a:cubicBezTo>
                      <a:pt x="13578" y="2869"/>
                      <a:pt x="14113" y="3290"/>
                      <a:pt x="14649" y="3749"/>
                    </a:cubicBezTo>
                    <a:lnTo>
                      <a:pt x="16408" y="3099"/>
                    </a:lnTo>
                    <a:lnTo>
                      <a:pt x="18129" y="5738"/>
                    </a:lnTo>
                    <a:lnTo>
                      <a:pt x="16790" y="7077"/>
                    </a:lnTo>
                    <a:cubicBezTo>
                      <a:pt x="16982" y="7727"/>
                      <a:pt x="17135" y="8415"/>
                      <a:pt x="17135" y="9104"/>
                    </a:cubicBezTo>
                    <a:lnTo>
                      <a:pt x="18856" y="9868"/>
                    </a:lnTo>
                    <a:lnTo>
                      <a:pt x="18205" y="12966"/>
                    </a:lnTo>
                    <a:lnTo>
                      <a:pt x="16293" y="12966"/>
                    </a:lnTo>
                    <a:cubicBezTo>
                      <a:pt x="15987" y="13540"/>
                      <a:pt x="15566" y="14114"/>
                      <a:pt x="15108" y="14611"/>
                    </a:cubicBezTo>
                    <a:lnTo>
                      <a:pt x="15758" y="16409"/>
                    </a:lnTo>
                    <a:lnTo>
                      <a:pt x="13157" y="18091"/>
                    </a:lnTo>
                    <a:lnTo>
                      <a:pt x="11780" y="16791"/>
                    </a:lnTo>
                    <a:cubicBezTo>
                      <a:pt x="11130" y="16982"/>
                      <a:pt x="10442" y="17097"/>
                      <a:pt x="9791" y="17135"/>
                    </a:cubicBezTo>
                    <a:lnTo>
                      <a:pt x="8988" y="18856"/>
                    </a:lnTo>
                    <a:lnTo>
                      <a:pt x="5928" y="18206"/>
                    </a:lnTo>
                    <a:lnTo>
                      <a:pt x="5928" y="16294"/>
                    </a:lnTo>
                    <a:cubicBezTo>
                      <a:pt x="5317" y="15988"/>
                      <a:pt x="4743" y="15567"/>
                      <a:pt x="4246" y="15108"/>
                    </a:cubicBezTo>
                    <a:lnTo>
                      <a:pt x="2448" y="15758"/>
                    </a:lnTo>
                    <a:lnTo>
                      <a:pt x="765" y="13119"/>
                    </a:lnTo>
                    <a:lnTo>
                      <a:pt x="2104" y="11781"/>
                    </a:lnTo>
                    <a:cubicBezTo>
                      <a:pt x="1874" y="11131"/>
                      <a:pt x="1760" y="10442"/>
                      <a:pt x="1721" y="9754"/>
                    </a:cubicBezTo>
                    <a:lnTo>
                      <a:pt x="0" y="8951"/>
                    </a:lnTo>
                    <a:lnTo>
                      <a:pt x="689" y="5891"/>
                    </a:lnTo>
                    <a:lnTo>
                      <a:pt x="2601" y="5891"/>
                    </a:lnTo>
                    <a:close/>
                    <a:moveTo>
                      <a:pt x="6196" y="8568"/>
                    </a:moveTo>
                    <a:cubicBezTo>
                      <a:pt x="5584" y="11475"/>
                      <a:pt x="8797" y="13693"/>
                      <a:pt x="11283" y="12087"/>
                    </a:cubicBezTo>
                    <a:cubicBezTo>
                      <a:pt x="13769" y="10480"/>
                      <a:pt x="13119" y="6656"/>
                      <a:pt x="10212" y="6006"/>
                    </a:cubicBezTo>
                    <a:cubicBezTo>
                      <a:pt x="8376" y="5623"/>
                      <a:pt x="6617" y="6771"/>
                      <a:pt x="6234" y="85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49"/>
              <p:cNvSpPr/>
              <p:nvPr/>
            </p:nvSpPr>
            <p:spPr>
              <a:xfrm rot="1394912">
                <a:off x="5541379" y="3654666"/>
                <a:ext cx="291161" cy="291177"/>
              </a:xfrm>
              <a:custGeom>
                <a:rect b="b" l="l" r="r" t="t"/>
                <a:pathLst>
                  <a:path extrusionOk="0" h="18857" w="18856">
                    <a:moveTo>
                      <a:pt x="2601" y="5891"/>
                    </a:moveTo>
                    <a:cubicBezTo>
                      <a:pt x="2907" y="5279"/>
                      <a:pt x="3290" y="4744"/>
                      <a:pt x="3748" y="4246"/>
                    </a:cubicBezTo>
                    <a:lnTo>
                      <a:pt x="3098" y="2449"/>
                    </a:lnTo>
                    <a:lnTo>
                      <a:pt x="5737" y="766"/>
                    </a:lnTo>
                    <a:lnTo>
                      <a:pt x="7076" y="2066"/>
                    </a:lnTo>
                    <a:cubicBezTo>
                      <a:pt x="7726" y="1875"/>
                      <a:pt x="8414" y="1760"/>
                      <a:pt x="9103" y="1722"/>
                    </a:cubicBezTo>
                    <a:lnTo>
                      <a:pt x="9906" y="1"/>
                    </a:lnTo>
                    <a:lnTo>
                      <a:pt x="12966" y="651"/>
                    </a:lnTo>
                    <a:lnTo>
                      <a:pt x="12966" y="2563"/>
                    </a:lnTo>
                    <a:cubicBezTo>
                      <a:pt x="13578" y="2869"/>
                      <a:pt x="14113" y="3290"/>
                      <a:pt x="14649" y="3749"/>
                    </a:cubicBezTo>
                    <a:lnTo>
                      <a:pt x="16408" y="3099"/>
                    </a:lnTo>
                    <a:lnTo>
                      <a:pt x="18129" y="5738"/>
                    </a:lnTo>
                    <a:lnTo>
                      <a:pt x="16790" y="7077"/>
                    </a:lnTo>
                    <a:cubicBezTo>
                      <a:pt x="16982" y="7727"/>
                      <a:pt x="17135" y="8415"/>
                      <a:pt x="17135" y="9104"/>
                    </a:cubicBezTo>
                    <a:lnTo>
                      <a:pt x="18856" y="9868"/>
                    </a:lnTo>
                    <a:lnTo>
                      <a:pt x="18205" y="12966"/>
                    </a:lnTo>
                    <a:lnTo>
                      <a:pt x="16293" y="12966"/>
                    </a:lnTo>
                    <a:cubicBezTo>
                      <a:pt x="15987" y="13540"/>
                      <a:pt x="15566" y="14114"/>
                      <a:pt x="15108" y="14611"/>
                    </a:cubicBezTo>
                    <a:lnTo>
                      <a:pt x="15758" y="16409"/>
                    </a:lnTo>
                    <a:lnTo>
                      <a:pt x="13157" y="18091"/>
                    </a:lnTo>
                    <a:lnTo>
                      <a:pt x="11780" y="16791"/>
                    </a:lnTo>
                    <a:cubicBezTo>
                      <a:pt x="11130" y="16982"/>
                      <a:pt x="10442" y="17097"/>
                      <a:pt x="9791" y="17135"/>
                    </a:cubicBezTo>
                    <a:lnTo>
                      <a:pt x="8988" y="18856"/>
                    </a:lnTo>
                    <a:lnTo>
                      <a:pt x="5928" y="18206"/>
                    </a:lnTo>
                    <a:lnTo>
                      <a:pt x="5928" y="16294"/>
                    </a:lnTo>
                    <a:cubicBezTo>
                      <a:pt x="5317" y="15988"/>
                      <a:pt x="4743" y="15567"/>
                      <a:pt x="4246" y="15108"/>
                    </a:cubicBezTo>
                    <a:lnTo>
                      <a:pt x="2448" y="15758"/>
                    </a:lnTo>
                    <a:lnTo>
                      <a:pt x="765" y="13119"/>
                    </a:lnTo>
                    <a:lnTo>
                      <a:pt x="2104" y="11781"/>
                    </a:lnTo>
                    <a:cubicBezTo>
                      <a:pt x="1874" y="11131"/>
                      <a:pt x="1760" y="10442"/>
                      <a:pt x="1721" y="9754"/>
                    </a:cubicBezTo>
                    <a:lnTo>
                      <a:pt x="0" y="8951"/>
                    </a:lnTo>
                    <a:lnTo>
                      <a:pt x="689" y="5891"/>
                    </a:lnTo>
                    <a:lnTo>
                      <a:pt x="2601" y="5891"/>
                    </a:lnTo>
                    <a:close/>
                    <a:moveTo>
                      <a:pt x="6196" y="8568"/>
                    </a:moveTo>
                    <a:cubicBezTo>
                      <a:pt x="5584" y="11475"/>
                      <a:pt x="8797" y="13693"/>
                      <a:pt x="11283" y="12087"/>
                    </a:cubicBezTo>
                    <a:cubicBezTo>
                      <a:pt x="13769" y="10480"/>
                      <a:pt x="13119" y="6656"/>
                      <a:pt x="10212" y="6006"/>
                    </a:cubicBezTo>
                    <a:cubicBezTo>
                      <a:pt x="8376" y="5623"/>
                      <a:pt x="6617" y="6771"/>
                      <a:pt x="6234" y="8568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61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35" name="Google Shape;1035;p49"/>
          <p:cNvGrpSpPr/>
          <p:nvPr/>
        </p:nvGrpSpPr>
        <p:grpSpPr>
          <a:xfrm rot="6300261">
            <a:off x="5497438" y="3347177"/>
            <a:ext cx="927481" cy="782749"/>
            <a:chOff x="5495733" y="3271125"/>
            <a:chExt cx="1159989" cy="978975"/>
          </a:xfrm>
        </p:grpSpPr>
        <p:sp>
          <p:nvSpPr>
            <p:cNvPr id="1036" name="Google Shape;1036;p49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0" name="Google Shape;1040;p49"/>
          <p:cNvSpPr txBox="1"/>
          <p:nvPr/>
        </p:nvSpPr>
        <p:spPr>
          <a:xfrm>
            <a:off x="731750" y="3189300"/>
            <a:ext cx="1900800" cy="1573200"/>
          </a:xfrm>
          <a:prstGeom prst="rect">
            <a:avLst/>
          </a:prstGeom>
          <a:solidFill>
            <a:srgbClr val="A4C1FF">
              <a:alpha val="385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1041" name="Google Shape;1041;p49"/>
          <p:cNvSpPr txBox="1"/>
          <p:nvPr/>
        </p:nvSpPr>
        <p:spPr>
          <a:xfrm>
            <a:off x="783950" y="3219150"/>
            <a:ext cx="1848600" cy="1513500"/>
          </a:xfrm>
          <a:prstGeom prst="rect">
            <a:avLst/>
          </a:prstGeom>
          <a:solidFill>
            <a:srgbClr val="8CB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Saturn is composed mostly of hydrogen and helium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1042" name="Google Shape;1042;p49"/>
          <p:cNvSpPr txBox="1"/>
          <p:nvPr/>
        </p:nvSpPr>
        <p:spPr>
          <a:xfrm>
            <a:off x="6511450" y="2063325"/>
            <a:ext cx="1900800" cy="1573200"/>
          </a:xfrm>
          <a:prstGeom prst="rect">
            <a:avLst/>
          </a:prstGeom>
          <a:solidFill>
            <a:srgbClr val="A4C1FF">
              <a:alpha val="385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1043" name="Google Shape;1043;p49"/>
          <p:cNvSpPr txBox="1"/>
          <p:nvPr/>
        </p:nvSpPr>
        <p:spPr>
          <a:xfrm>
            <a:off x="6530675" y="2063275"/>
            <a:ext cx="1848600" cy="1513500"/>
          </a:xfrm>
          <a:prstGeom prst="rect">
            <a:avLst/>
          </a:prstGeom>
          <a:solidFill>
            <a:srgbClr val="8CB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Mercury is the smallest planet in the Solar System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50"/>
          <p:cNvSpPr txBox="1"/>
          <p:nvPr>
            <p:ph idx="8" type="title"/>
          </p:nvPr>
        </p:nvSpPr>
        <p:spPr>
          <a:xfrm>
            <a:off x="4315625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OBJECTIVES</a:t>
            </a:r>
            <a:endParaRPr/>
          </a:p>
        </p:txBody>
      </p:sp>
      <p:sp>
        <p:nvSpPr>
          <p:cNvPr id="1049" name="Google Shape;1049;p50"/>
          <p:cNvSpPr txBox="1"/>
          <p:nvPr>
            <p:ph type="ctrTitle"/>
          </p:nvPr>
        </p:nvSpPr>
        <p:spPr>
          <a:xfrm>
            <a:off x="4014025" y="1624225"/>
            <a:ext cx="18081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050" name="Google Shape;1050;p50"/>
          <p:cNvSpPr txBox="1"/>
          <p:nvPr>
            <p:ph idx="3" type="ctrTitle"/>
          </p:nvPr>
        </p:nvSpPr>
        <p:spPr>
          <a:xfrm>
            <a:off x="6465750" y="1624225"/>
            <a:ext cx="18081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051" name="Google Shape;1051;p50"/>
          <p:cNvSpPr txBox="1"/>
          <p:nvPr>
            <p:ph idx="7" type="ctrTitle"/>
          </p:nvPr>
        </p:nvSpPr>
        <p:spPr>
          <a:xfrm>
            <a:off x="6465750" y="3301200"/>
            <a:ext cx="18081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052" name="Google Shape;1052;p50"/>
          <p:cNvSpPr txBox="1"/>
          <p:nvPr>
            <p:ph idx="1" type="subTitle"/>
          </p:nvPr>
        </p:nvSpPr>
        <p:spPr>
          <a:xfrm>
            <a:off x="4072800" y="1856625"/>
            <a:ext cx="16905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053" name="Google Shape;1053;p50"/>
          <p:cNvSpPr txBox="1"/>
          <p:nvPr>
            <p:ph idx="2" type="subTitle"/>
          </p:nvPr>
        </p:nvSpPr>
        <p:spPr>
          <a:xfrm>
            <a:off x="6524375" y="1856625"/>
            <a:ext cx="16905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054" name="Google Shape;1054;p50"/>
          <p:cNvSpPr txBox="1"/>
          <p:nvPr>
            <p:ph idx="4" type="subTitle"/>
          </p:nvPr>
        </p:nvSpPr>
        <p:spPr>
          <a:xfrm>
            <a:off x="4072750" y="3533600"/>
            <a:ext cx="16905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</a:t>
            </a:r>
            <a:r>
              <a:rPr lang="en"/>
              <a:t>s composed of hydrogen and helium</a:t>
            </a:r>
            <a:endParaRPr/>
          </a:p>
        </p:txBody>
      </p:sp>
      <p:sp>
        <p:nvSpPr>
          <p:cNvPr id="1055" name="Google Shape;1055;p50"/>
          <p:cNvSpPr txBox="1"/>
          <p:nvPr>
            <p:ph idx="5" type="ctrTitle"/>
          </p:nvPr>
        </p:nvSpPr>
        <p:spPr>
          <a:xfrm>
            <a:off x="4014025" y="3301201"/>
            <a:ext cx="18081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056" name="Google Shape;1056;p50"/>
          <p:cNvSpPr txBox="1"/>
          <p:nvPr>
            <p:ph idx="6" type="subTitle"/>
          </p:nvPr>
        </p:nvSpPr>
        <p:spPr>
          <a:xfrm>
            <a:off x="6524525" y="3533600"/>
            <a:ext cx="16905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grpSp>
        <p:nvGrpSpPr>
          <p:cNvPr id="1057" name="Google Shape;1057;p50"/>
          <p:cNvGrpSpPr/>
          <p:nvPr/>
        </p:nvGrpSpPr>
        <p:grpSpPr>
          <a:xfrm>
            <a:off x="-823025" y="1352391"/>
            <a:ext cx="3999975" cy="3410111"/>
            <a:chOff x="288400" y="1997700"/>
            <a:chExt cx="3060425" cy="2330425"/>
          </a:xfrm>
        </p:grpSpPr>
        <p:sp>
          <p:nvSpPr>
            <p:cNvPr id="1058" name="Google Shape;1058;p50"/>
            <p:cNvSpPr/>
            <p:nvPr/>
          </p:nvSpPr>
          <p:spPr>
            <a:xfrm>
              <a:off x="2937300" y="3352625"/>
              <a:ext cx="263475" cy="35225"/>
            </a:xfrm>
            <a:custGeom>
              <a:rect b="b" l="l" r="r" t="t"/>
              <a:pathLst>
                <a:path extrusionOk="0" h="1409" w="10539">
                  <a:moveTo>
                    <a:pt x="0" y="0"/>
                  </a:moveTo>
                  <a:lnTo>
                    <a:pt x="0" y="1409"/>
                  </a:lnTo>
                  <a:lnTo>
                    <a:pt x="10538" y="1409"/>
                  </a:lnTo>
                  <a:lnTo>
                    <a:pt x="1053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2971550" y="3353875"/>
              <a:ext cx="3175" cy="33025"/>
            </a:xfrm>
            <a:custGeom>
              <a:rect b="b" l="l" r="r" t="t"/>
              <a:pathLst>
                <a:path extrusionOk="0" h="1321" w="127">
                  <a:moveTo>
                    <a:pt x="64" y="1"/>
                  </a:moveTo>
                  <a:cubicBezTo>
                    <a:pt x="26" y="1"/>
                    <a:pt x="1" y="302"/>
                    <a:pt x="1" y="667"/>
                  </a:cubicBezTo>
                  <a:cubicBezTo>
                    <a:pt x="1" y="1032"/>
                    <a:pt x="26" y="1321"/>
                    <a:pt x="64" y="1321"/>
                  </a:cubicBezTo>
                  <a:cubicBezTo>
                    <a:pt x="102" y="1321"/>
                    <a:pt x="127" y="1032"/>
                    <a:pt x="127" y="667"/>
                  </a:cubicBezTo>
                  <a:cubicBezTo>
                    <a:pt x="127" y="302"/>
                    <a:pt x="102" y="1"/>
                    <a:pt x="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2965600" y="3353250"/>
              <a:ext cx="3475" cy="33025"/>
            </a:xfrm>
            <a:custGeom>
              <a:rect b="b" l="l" r="r" t="t"/>
              <a:pathLst>
                <a:path extrusionOk="0" h="1321" w="139">
                  <a:moveTo>
                    <a:pt x="76" y="0"/>
                  </a:moveTo>
                  <a:cubicBezTo>
                    <a:pt x="38" y="0"/>
                    <a:pt x="0" y="290"/>
                    <a:pt x="0" y="654"/>
                  </a:cubicBezTo>
                  <a:cubicBezTo>
                    <a:pt x="0" y="1019"/>
                    <a:pt x="38" y="1321"/>
                    <a:pt x="76" y="1321"/>
                  </a:cubicBezTo>
                  <a:cubicBezTo>
                    <a:pt x="113" y="1321"/>
                    <a:pt x="138" y="1019"/>
                    <a:pt x="138" y="654"/>
                  </a:cubicBezTo>
                  <a:cubicBezTo>
                    <a:pt x="138" y="290"/>
                    <a:pt x="113" y="0"/>
                    <a:pt x="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3178725" y="3353875"/>
              <a:ext cx="3500" cy="33025"/>
            </a:xfrm>
            <a:custGeom>
              <a:rect b="b" l="l" r="r" t="t"/>
              <a:pathLst>
                <a:path extrusionOk="0" h="1321" w="140">
                  <a:moveTo>
                    <a:pt x="64" y="1"/>
                  </a:moveTo>
                  <a:cubicBezTo>
                    <a:pt x="39" y="1"/>
                    <a:pt x="1" y="302"/>
                    <a:pt x="1" y="667"/>
                  </a:cubicBezTo>
                  <a:cubicBezTo>
                    <a:pt x="1" y="1032"/>
                    <a:pt x="39" y="1321"/>
                    <a:pt x="64" y="1321"/>
                  </a:cubicBezTo>
                  <a:cubicBezTo>
                    <a:pt x="101" y="1321"/>
                    <a:pt x="139" y="1032"/>
                    <a:pt x="139" y="667"/>
                  </a:cubicBezTo>
                  <a:cubicBezTo>
                    <a:pt x="139" y="302"/>
                    <a:pt x="101" y="1"/>
                    <a:pt x="6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3173075" y="3353250"/>
              <a:ext cx="3175" cy="33025"/>
            </a:xfrm>
            <a:custGeom>
              <a:rect b="b" l="l" r="r" t="t"/>
              <a:pathLst>
                <a:path extrusionOk="0" h="1321" w="127">
                  <a:moveTo>
                    <a:pt x="63" y="0"/>
                  </a:moveTo>
                  <a:cubicBezTo>
                    <a:pt x="26" y="0"/>
                    <a:pt x="0" y="290"/>
                    <a:pt x="0" y="654"/>
                  </a:cubicBezTo>
                  <a:cubicBezTo>
                    <a:pt x="0" y="1019"/>
                    <a:pt x="26" y="1321"/>
                    <a:pt x="63" y="1321"/>
                  </a:cubicBezTo>
                  <a:cubicBezTo>
                    <a:pt x="101" y="1321"/>
                    <a:pt x="126" y="1019"/>
                    <a:pt x="126" y="654"/>
                  </a:cubicBezTo>
                  <a:cubicBezTo>
                    <a:pt x="126" y="290"/>
                    <a:pt x="101" y="0"/>
                    <a:pt x="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3005525" y="3369600"/>
              <a:ext cx="134875" cy="3175"/>
            </a:xfrm>
            <a:custGeom>
              <a:rect b="b" l="l" r="r" t="t"/>
              <a:pathLst>
                <a:path extrusionOk="0" h="127" w="5395">
                  <a:moveTo>
                    <a:pt x="2691" y="0"/>
                  </a:moveTo>
                  <a:cubicBezTo>
                    <a:pt x="1207" y="0"/>
                    <a:pt x="0" y="25"/>
                    <a:pt x="0" y="63"/>
                  </a:cubicBezTo>
                  <a:cubicBezTo>
                    <a:pt x="0" y="101"/>
                    <a:pt x="1207" y="126"/>
                    <a:pt x="2691" y="126"/>
                  </a:cubicBezTo>
                  <a:cubicBezTo>
                    <a:pt x="4187" y="126"/>
                    <a:pt x="5395" y="101"/>
                    <a:pt x="5395" y="63"/>
                  </a:cubicBezTo>
                  <a:cubicBezTo>
                    <a:pt x="5395" y="25"/>
                    <a:pt x="4187" y="0"/>
                    <a:pt x="269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2936050" y="3511050"/>
              <a:ext cx="263775" cy="70450"/>
            </a:xfrm>
            <a:custGeom>
              <a:rect b="b" l="l" r="r" t="t"/>
              <a:pathLst>
                <a:path extrusionOk="0" h="2818" w="10551">
                  <a:moveTo>
                    <a:pt x="0" y="1"/>
                  </a:moveTo>
                  <a:lnTo>
                    <a:pt x="0" y="2818"/>
                  </a:lnTo>
                  <a:lnTo>
                    <a:pt x="10550" y="2818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2936675" y="3517300"/>
              <a:ext cx="266300" cy="60775"/>
            </a:xfrm>
            <a:custGeom>
              <a:rect b="b" l="l" r="r" t="t"/>
              <a:pathLst>
                <a:path extrusionOk="0" h="2431" w="10652">
                  <a:moveTo>
                    <a:pt x="5872" y="115"/>
                  </a:moveTo>
                  <a:cubicBezTo>
                    <a:pt x="5954" y="115"/>
                    <a:pt x="6038" y="140"/>
                    <a:pt x="6112" y="191"/>
                  </a:cubicBezTo>
                  <a:cubicBezTo>
                    <a:pt x="6275" y="304"/>
                    <a:pt x="6388" y="480"/>
                    <a:pt x="6438" y="681"/>
                  </a:cubicBezTo>
                  <a:cubicBezTo>
                    <a:pt x="6509" y="1057"/>
                    <a:pt x="6393" y="1454"/>
                    <a:pt x="6122" y="1730"/>
                  </a:cubicBezTo>
                  <a:lnTo>
                    <a:pt x="6122" y="1730"/>
                  </a:lnTo>
                  <a:cubicBezTo>
                    <a:pt x="5933" y="1614"/>
                    <a:pt x="5763" y="1468"/>
                    <a:pt x="5621" y="1298"/>
                  </a:cubicBezTo>
                  <a:cubicBezTo>
                    <a:pt x="5495" y="1134"/>
                    <a:pt x="5420" y="946"/>
                    <a:pt x="5407" y="757"/>
                  </a:cubicBezTo>
                  <a:cubicBezTo>
                    <a:pt x="5382" y="556"/>
                    <a:pt x="5458" y="367"/>
                    <a:pt x="5596" y="229"/>
                  </a:cubicBezTo>
                  <a:cubicBezTo>
                    <a:pt x="5672" y="153"/>
                    <a:pt x="5771" y="115"/>
                    <a:pt x="5872" y="115"/>
                  </a:cubicBezTo>
                  <a:close/>
                  <a:moveTo>
                    <a:pt x="8438" y="90"/>
                  </a:moveTo>
                  <a:cubicBezTo>
                    <a:pt x="8727" y="116"/>
                    <a:pt x="8966" y="405"/>
                    <a:pt x="8991" y="719"/>
                  </a:cubicBezTo>
                  <a:cubicBezTo>
                    <a:pt x="9016" y="1059"/>
                    <a:pt x="8891" y="1398"/>
                    <a:pt x="8652" y="1637"/>
                  </a:cubicBezTo>
                  <a:cubicBezTo>
                    <a:pt x="8598" y="1690"/>
                    <a:pt x="8541" y="1740"/>
                    <a:pt x="8481" y="1785"/>
                  </a:cubicBezTo>
                  <a:lnTo>
                    <a:pt x="8481" y="1785"/>
                  </a:lnTo>
                  <a:cubicBezTo>
                    <a:pt x="8321" y="1677"/>
                    <a:pt x="8176" y="1538"/>
                    <a:pt x="8073" y="1373"/>
                  </a:cubicBezTo>
                  <a:cubicBezTo>
                    <a:pt x="7922" y="1159"/>
                    <a:pt x="7872" y="883"/>
                    <a:pt x="7910" y="631"/>
                  </a:cubicBezTo>
                  <a:cubicBezTo>
                    <a:pt x="7922" y="493"/>
                    <a:pt x="7985" y="355"/>
                    <a:pt x="8073" y="254"/>
                  </a:cubicBezTo>
                  <a:cubicBezTo>
                    <a:pt x="8161" y="141"/>
                    <a:pt x="8300" y="90"/>
                    <a:pt x="8438" y="90"/>
                  </a:cubicBezTo>
                  <a:close/>
                  <a:moveTo>
                    <a:pt x="3225" y="146"/>
                  </a:moveTo>
                  <a:cubicBezTo>
                    <a:pt x="3347" y="146"/>
                    <a:pt x="3471" y="184"/>
                    <a:pt x="3571" y="254"/>
                  </a:cubicBezTo>
                  <a:cubicBezTo>
                    <a:pt x="3798" y="468"/>
                    <a:pt x="3886" y="795"/>
                    <a:pt x="3798" y="1084"/>
                  </a:cubicBezTo>
                  <a:cubicBezTo>
                    <a:pt x="3697" y="1361"/>
                    <a:pt x="3521" y="1612"/>
                    <a:pt x="3295" y="1801"/>
                  </a:cubicBezTo>
                  <a:cubicBezTo>
                    <a:pt x="3278" y="1815"/>
                    <a:pt x="3261" y="1829"/>
                    <a:pt x="3243" y="1843"/>
                  </a:cubicBezTo>
                  <a:lnTo>
                    <a:pt x="3243" y="1843"/>
                  </a:lnTo>
                  <a:cubicBezTo>
                    <a:pt x="3112" y="1735"/>
                    <a:pt x="2998" y="1606"/>
                    <a:pt x="2905" y="1461"/>
                  </a:cubicBezTo>
                  <a:cubicBezTo>
                    <a:pt x="2704" y="1159"/>
                    <a:pt x="2666" y="782"/>
                    <a:pt x="2779" y="455"/>
                  </a:cubicBezTo>
                  <a:cubicBezTo>
                    <a:pt x="2842" y="304"/>
                    <a:pt x="2968" y="191"/>
                    <a:pt x="3131" y="153"/>
                  </a:cubicBezTo>
                  <a:cubicBezTo>
                    <a:pt x="3162" y="148"/>
                    <a:pt x="3193" y="146"/>
                    <a:pt x="3225" y="146"/>
                  </a:cubicBezTo>
                  <a:close/>
                  <a:moveTo>
                    <a:pt x="5879" y="0"/>
                  </a:moveTo>
                  <a:cubicBezTo>
                    <a:pt x="5864" y="0"/>
                    <a:pt x="5850" y="1"/>
                    <a:pt x="5835" y="2"/>
                  </a:cubicBezTo>
                  <a:cubicBezTo>
                    <a:pt x="5709" y="2"/>
                    <a:pt x="5583" y="53"/>
                    <a:pt x="5495" y="141"/>
                  </a:cubicBezTo>
                  <a:cubicBezTo>
                    <a:pt x="5332" y="304"/>
                    <a:pt x="5256" y="543"/>
                    <a:pt x="5282" y="769"/>
                  </a:cubicBezTo>
                  <a:cubicBezTo>
                    <a:pt x="5294" y="996"/>
                    <a:pt x="5370" y="1210"/>
                    <a:pt x="5521" y="1373"/>
                  </a:cubicBezTo>
                  <a:cubicBezTo>
                    <a:pt x="5663" y="1550"/>
                    <a:pt x="5832" y="1701"/>
                    <a:pt x="6020" y="1822"/>
                  </a:cubicBezTo>
                  <a:lnTo>
                    <a:pt x="6020" y="1822"/>
                  </a:lnTo>
                  <a:cubicBezTo>
                    <a:pt x="5713" y="2066"/>
                    <a:pt x="5339" y="2217"/>
                    <a:pt x="4942" y="2241"/>
                  </a:cubicBezTo>
                  <a:cubicBezTo>
                    <a:pt x="4831" y="2255"/>
                    <a:pt x="4718" y="2262"/>
                    <a:pt x="4606" y="2262"/>
                  </a:cubicBezTo>
                  <a:cubicBezTo>
                    <a:pt x="4324" y="2262"/>
                    <a:pt x="4042" y="2217"/>
                    <a:pt x="3773" y="2128"/>
                  </a:cubicBezTo>
                  <a:cubicBezTo>
                    <a:pt x="3607" y="2076"/>
                    <a:pt x="3453" y="1998"/>
                    <a:pt x="3317" y="1899"/>
                  </a:cubicBezTo>
                  <a:lnTo>
                    <a:pt x="3317" y="1899"/>
                  </a:lnTo>
                  <a:cubicBezTo>
                    <a:pt x="3326" y="1892"/>
                    <a:pt x="3336" y="1884"/>
                    <a:pt x="3345" y="1876"/>
                  </a:cubicBezTo>
                  <a:cubicBezTo>
                    <a:pt x="3597" y="1675"/>
                    <a:pt x="3773" y="1423"/>
                    <a:pt x="3886" y="1122"/>
                  </a:cubicBezTo>
                  <a:cubicBezTo>
                    <a:pt x="3999" y="795"/>
                    <a:pt x="3898" y="417"/>
                    <a:pt x="3634" y="178"/>
                  </a:cubicBezTo>
                  <a:cubicBezTo>
                    <a:pt x="3517" y="90"/>
                    <a:pt x="3369" y="40"/>
                    <a:pt x="3220" y="40"/>
                  </a:cubicBezTo>
                  <a:cubicBezTo>
                    <a:pt x="3178" y="40"/>
                    <a:pt x="3135" y="44"/>
                    <a:pt x="3094" y="53"/>
                  </a:cubicBezTo>
                  <a:cubicBezTo>
                    <a:pt x="2905" y="90"/>
                    <a:pt x="2741" y="229"/>
                    <a:pt x="2666" y="417"/>
                  </a:cubicBezTo>
                  <a:cubicBezTo>
                    <a:pt x="2528" y="782"/>
                    <a:pt x="2578" y="1197"/>
                    <a:pt x="2792" y="1537"/>
                  </a:cubicBezTo>
                  <a:cubicBezTo>
                    <a:pt x="2883" y="1687"/>
                    <a:pt x="2995" y="1819"/>
                    <a:pt x="3125" y="1931"/>
                  </a:cubicBezTo>
                  <a:lnTo>
                    <a:pt x="3125" y="1931"/>
                  </a:lnTo>
                  <a:cubicBezTo>
                    <a:pt x="2767" y="2181"/>
                    <a:pt x="2344" y="2332"/>
                    <a:pt x="1912" y="2354"/>
                  </a:cubicBezTo>
                  <a:cubicBezTo>
                    <a:pt x="1884" y="2355"/>
                    <a:pt x="1856" y="2355"/>
                    <a:pt x="1828" y="2355"/>
                  </a:cubicBezTo>
                  <a:cubicBezTo>
                    <a:pt x="1466" y="2355"/>
                    <a:pt x="1108" y="2279"/>
                    <a:pt x="792" y="2128"/>
                  </a:cubicBezTo>
                  <a:cubicBezTo>
                    <a:pt x="491" y="1977"/>
                    <a:pt x="227" y="1775"/>
                    <a:pt x="0" y="1524"/>
                  </a:cubicBezTo>
                  <a:lnTo>
                    <a:pt x="0" y="1524"/>
                  </a:lnTo>
                  <a:cubicBezTo>
                    <a:pt x="13" y="1549"/>
                    <a:pt x="25" y="1562"/>
                    <a:pt x="38" y="1574"/>
                  </a:cubicBezTo>
                  <a:cubicBezTo>
                    <a:pt x="76" y="1625"/>
                    <a:pt x="126" y="1675"/>
                    <a:pt x="164" y="1725"/>
                  </a:cubicBezTo>
                  <a:cubicBezTo>
                    <a:pt x="597" y="2170"/>
                    <a:pt x="1190" y="2431"/>
                    <a:pt x="1813" y="2431"/>
                  </a:cubicBezTo>
                  <a:cubicBezTo>
                    <a:pt x="1842" y="2431"/>
                    <a:pt x="1870" y="2430"/>
                    <a:pt x="1899" y="2429"/>
                  </a:cubicBezTo>
                  <a:cubicBezTo>
                    <a:pt x="2376" y="2418"/>
                    <a:pt x="2823" y="2260"/>
                    <a:pt x="3198" y="1991"/>
                  </a:cubicBezTo>
                  <a:lnTo>
                    <a:pt x="3198" y="1991"/>
                  </a:lnTo>
                  <a:cubicBezTo>
                    <a:pt x="3356" y="2111"/>
                    <a:pt x="3536" y="2204"/>
                    <a:pt x="3735" y="2266"/>
                  </a:cubicBezTo>
                  <a:cubicBezTo>
                    <a:pt x="4029" y="2361"/>
                    <a:pt x="4338" y="2406"/>
                    <a:pt x="4650" y="2406"/>
                  </a:cubicBezTo>
                  <a:cubicBezTo>
                    <a:pt x="4751" y="2406"/>
                    <a:pt x="4853" y="2401"/>
                    <a:pt x="4955" y="2392"/>
                  </a:cubicBezTo>
                  <a:cubicBezTo>
                    <a:pt x="5395" y="2354"/>
                    <a:pt x="5810" y="2178"/>
                    <a:pt x="6149" y="1901"/>
                  </a:cubicBezTo>
                  <a:cubicBezTo>
                    <a:pt x="6150" y="1901"/>
                    <a:pt x="6150" y="1900"/>
                    <a:pt x="6151" y="1900"/>
                  </a:cubicBezTo>
                  <a:lnTo>
                    <a:pt x="6151" y="1900"/>
                  </a:lnTo>
                  <a:cubicBezTo>
                    <a:pt x="6273" y="1967"/>
                    <a:pt x="6403" y="2022"/>
                    <a:pt x="6539" y="2065"/>
                  </a:cubicBezTo>
                  <a:cubicBezTo>
                    <a:pt x="6835" y="2173"/>
                    <a:pt x="7147" y="2228"/>
                    <a:pt x="7463" y="2228"/>
                  </a:cubicBezTo>
                  <a:cubicBezTo>
                    <a:pt x="7549" y="2228"/>
                    <a:pt x="7635" y="2224"/>
                    <a:pt x="7721" y="2216"/>
                  </a:cubicBezTo>
                  <a:cubicBezTo>
                    <a:pt x="8006" y="2187"/>
                    <a:pt x="8285" y="2079"/>
                    <a:pt x="8517" y="1909"/>
                  </a:cubicBezTo>
                  <a:lnTo>
                    <a:pt x="8517" y="1909"/>
                  </a:lnTo>
                  <a:cubicBezTo>
                    <a:pt x="8529" y="1915"/>
                    <a:pt x="8540" y="1921"/>
                    <a:pt x="8551" y="1926"/>
                  </a:cubicBezTo>
                  <a:cubicBezTo>
                    <a:pt x="8805" y="2053"/>
                    <a:pt x="9091" y="2121"/>
                    <a:pt x="9377" y="2121"/>
                  </a:cubicBezTo>
                  <a:cubicBezTo>
                    <a:pt x="9488" y="2121"/>
                    <a:pt x="9599" y="2111"/>
                    <a:pt x="9708" y="2090"/>
                  </a:cubicBezTo>
                  <a:cubicBezTo>
                    <a:pt x="9959" y="2052"/>
                    <a:pt x="10198" y="1977"/>
                    <a:pt x="10425" y="1889"/>
                  </a:cubicBezTo>
                  <a:cubicBezTo>
                    <a:pt x="10500" y="1851"/>
                    <a:pt x="10563" y="1826"/>
                    <a:pt x="10601" y="1801"/>
                  </a:cubicBezTo>
                  <a:cubicBezTo>
                    <a:pt x="10613" y="1801"/>
                    <a:pt x="10638" y="1788"/>
                    <a:pt x="10651" y="1775"/>
                  </a:cubicBezTo>
                  <a:cubicBezTo>
                    <a:pt x="10651" y="1774"/>
                    <a:pt x="10650" y="1773"/>
                    <a:pt x="10647" y="1773"/>
                  </a:cubicBezTo>
                  <a:cubicBezTo>
                    <a:pt x="10630" y="1773"/>
                    <a:pt x="10556" y="1807"/>
                    <a:pt x="10425" y="1851"/>
                  </a:cubicBezTo>
                  <a:cubicBezTo>
                    <a:pt x="10186" y="1939"/>
                    <a:pt x="9947" y="2002"/>
                    <a:pt x="9708" y="2027"/>
                  </a:cubicBezTo>
                  <a:cubicBezTo>
                    <a:pt x="9612" y="2043"/>
                    <a:pt x="9515" y="2051"/>
                    <a:pt x="9418" y="2051"/>
                  </a:cubicBezTo>
                  <a:cubicBezTo>
                    <a:pt x="9132" y="2051"/>
                    <a:pt x="8844" y="1983"/>
                    <a:pt x="8591" y="1852"/>
                  </a:cubicBezTo>
                  <a:lnTo>
                    <a:pt x="8591" y="1852"/>
                  </a:lnTo>
                  <a:cubicBezTo>
                    <a:pt x="8639" y="1812"/>
                    <a:pt x="8684" y="1770"/>
                    <a:pt x="8727" y="1725"/>
                  </a:cubicBezTo>
                  <a:cubicBezTo>
                    <a:pt x="8991" y="1461"/>
                    <a:pt x="9129" y="1096"/>
                    <a:pt x="9092" y="719"/>
                  </a:cubicBezTo>
                  <a:cubicBezTo>
                    <a:pt x="9079" y="543"/>
                    <a:pt x="9004" y="380"/>
                    <a:pt x="8891" y="241"/>
                  </a:cubicBezTo>
                  <a:cubicBezTo>
                    <a:pt x="8777" y="103"/>
                    <a:pt x="8614" y="15"/>
                    <a:pt x="8450" y="2"/>
                  </a:cubicBezTo>
                  <a:cubicBezTo>
                    <a:pt x="8438" y="2"/>
                    <a:pt x="8425" y="1"/>
                    <a:pt x="8413" y="1"/>
                  </a:cubicBezTo>
                  <a:cubicBezTo>
                    <a:pt x="8251" y="1"/>
                    <a:pt x="8103" y="75"/>
                    <a:pt x="7998" y="204"/>
                  </a:cubicBezTo>
                  <a:cubicBezTo>
                    <a:pt x="7897" y="317"/>
                    <a:pt x="7834" y="468"/>
                    <a:pt x="7809" y="619"/>
                  </a:cubicBezTo>
                  <a:cubicBezTo>
                    <a:pt x="7771" y="908"/>
                    <a:pt x="7834" y="1197"/>
                    <a:pt x="7998" y="1436"/>
                  </a:cubicBezTo>
                  <a:cubicBezTo>
                    <a:pt x="8105" y="1591"/>
                    <a:pt x="8241" y="1732"/>
                    <a:pt x="8402" y="1840"/>
                  </a:cubicBezTo>
                  <a:lnTo>
                    <a:pt x="8402" y="1840"/>
                  </a:lnTo>
                  <a:cubicBezTo>
                    <a:pt x="8194" y="1976"/>
                    <a:pt x="7954" y="2063"/>
                    <a:pt x="7709" y="2090"/>
                  </a:cubicBezTo>
                  <a:cubicBezTo>
                    <a:pt x="7646" y="2094"/>
                    <a:pt x="7582" y="2096"/>
                    <a:pt x="7519" y="2096"/>
                  </a:cubicBezTo>
                  <a:cubicBezTo>
                    <a:pt x="7202" y="2096"/>
                    <a:pt x="6883" y="2044"/>
                    <a:pt x="6589" y="1939"/>
                  </a:cubicBezTo>
                  <a:cubicBezTo>
                    <a:pt x="6471" y="1903"/>
                    <a:pt x="6357" y="1857"/>
                    <a:pt x="6248" y="1800"/>
                  </a:cubicBezTo>
                  <a:lnTo>
                    <a:pt x="6248" y="1800"/>
                  </a:lnTo>
                  <a:cubicBezTo>
                    <a:pt x="6520" y="1492"/>
                    <a:pt x="6643" y="1074"/>
                    <a:pt x="6564" y="656"/>
                  </a:cubicBezTo>
                  <a:cubicBezTo>
                    <a:pt x="6514" y="430"/>
                    <a:pt x="6376" y="229"/>
                    <a:pt x="6174" y="90"/>
                  </a:cubicBezTo>
                  <a:cubicBezTo>
                    <a:pt x="6087" y="36"/>
                    <a:pt x="5980" y="0"/>
                    <a:pt x="587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2959625" y="3388775"/>
              <a:ext cx="240200" cy="122000"/>
            </a:xfrm>
            <a:custGeom>
              <a:rect b="b" l="l" r="r" t="t"/>
              <a:pathLst>
                <a:path extrusionOk="0" h="4880" w="9608">
                  <a:moveTo>
                    <a:pt x="0" y="0"/>
                  </a:moveTo>
                  <a:lnTo>
                    <a:pt x="0" y="4879"/>
                  </a:lnTo>
                  <a:lnTo>
                    <a:pt x="9607" y="4879"/>
                  </a:lnTo>
                  <a:lnTo>
                    <a:pt x="960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2997975" y="3392850"/>
              <a:ext cx="3175" cy="118225"/>
            </a:xfrm>
            <a:custGeom>
              <a:rect b="b" l="l" r="r" t="t"/>
              <a:pathLst>
                <a:path extrusionOk="0" h="4729" w="127">
                  <a:moveTo>
                    <a:pt x="63" y="1"/>
                  </a:moveTo>
                  <a:cubicBezTo>
                    <a:pt x="25" y="1"/>
                    <a:pt x="0" y="1057"/>
                    <a:pt x="0" y="2365"/>
                  </a:cubicBezTo>
                  <a:cubicBezTo>
                    <a:pt x="0" y="3673"/>
                    <a:pt x="25" y="4729"/>
                    <a:pt x="63" y="4729"/>
                  </a:cubicBezTo>
                  <a:cubicBezTo>
                    <a:pt x="101" y="4729"/>
                    <a:pt x="126" y="3660"/>
                    <a:pt x="126" y="2365"/>
                  </a:cubicBezTo>
                  <a:cubicBezTo>
                    <a:pt x="126" y="1057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3016200" y="3391600"/>
              <a:ext cx="3175" cy="116650"/>
            </a:xfrm>
            <a:custGeom>
              <a:rect b="b" l="l" r="r" t="t"/>
              <a:pathLst>
                <a:path extrusionOk="0" h="4666" w="127">
                  <a:moveTo>
                    <a:pt x="63" y="1"/>
                  </a:moveTo>
                  <a:cubicBezTo>
                    <a:pt x="26" y="1"/>
                    <a:pt x="1" y="1044"/>
                    <a:pt x="1" y="2327"/>
                  </a:cubicBezTo>
                  <a:cubicBezTo>
                    <a:pt x="1" y="3622"/>
                    <a:pt x="26" y="4666"/>
                    <a:pt x="63" y="4666"/>
                  </a:cubicBezTo>
                  <a:cubicBezTo>
                    <a:pt x="101" y="4666"/>
                    <a:pt x="126" y="3622"/>
                    <a:pt x="126" y="2327"/>
                  </a:cubicBezTo>
                  <a:cubicBezTo>
                    <a:pt x="126" y="1044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3170875" y="3387525"/>
              <a:ext cx="3475" cy="122925"/>
            </a:xfrm>
            <a:custGeom>
              <a:rect b="b" l="l" r="r" t="t"/>
              <a:pathLst>
                <a:path extrusionOk="0" h="4917" w="139">
                  <a:moveTo>
                    <a:pt x="63" y="0"/>
                  </a:moveTo>
                  <a:cubicBezTo>
                    <a:pt x="26" y="0"/>
                    <a:pt x="0" y="1107"/>
                    <a:pt x="0" y="2465"/>
                  </a:cubicBezTo>
                  <a:cubicBezTo>
                    <a:pt x="0" y="3823"/>
                    <a:pt x="26" y="4917"/>
                    <a:pt x="63" y="4917"/>
                  </a:cubicBezTo>
                  <a:cubicBezTo>
                    <a:pt x="101" y="4917"/>
                    <a:pt x="139" y="3823"/>
                    <a:pt x="139" y="2465"/>
                  </a:cubicBezTo>
                  <a:cubicBezTo>
                    <a:pt x="139" y="1107"/>
                    <a:pt x="101" y="0"/>
                    <a:pt x="6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3149500" y="3389075"/>
              <a:ext cx="3175" cy="119800"/>
            </a:xfrm>
            <a:custGeom>
              <a:rect b="b" l="l" r="r" t="t"/>
              <a:pathLst>
                <a:path extrusionOk="0" h="4792" w="127">
                  <a:moveTo>
                    <a:pt x="63" y="1"/>
                  </a:moveTo>
                  <a:cubicBezTo>
                    <a:pt x="25" y="1"/>
                    <a:pt x="0" y="1070"/>
                    <a:pt x="0" y="2403"/>
                  </a:cubicBezTo>
                  <a:cubicBezTo>
                    <a:pt x="0" y="3723"/>
                    <a:pt x="25" y="4792"/>
                    <a:pt x="63" y="4792"/>
                  </a:cubicBezTo>
                  <a:cubicBezTo>
                    <a:pt x="101" y="4792"/>
                    <a:pt x="126" y="3723"/>
                    <a:pt x="126" y="2403"/>
                  </a:cubicBezTo>
                  <a:cubicBezTo>
                    <a:pt x="126" y="1070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1530500" y="1997700"/>
              <a:ext cx="1618400" cy="1073275"/>
            </a:xfrm>
            <a:custGeom>
              <a:rect b="b" l="l" r="r" t="t"/>
              <a:pathLst>
                <a:path extrusionOk="0" h="42931" w="64736">
                  <a:moveTo>
                    <a:pt x="0" y="0"/>
                  </a:moveTo>
                  <a:lnTo>
                    <a:pt x="0" y="42930"/>
                  </a:lnTo>
                  <a:lnTo>
                    <a:pt x="64735" y="42930"/>
                  </a:lnTo>
                  <a:lnTo>
                    <a:pt x="64735" y="0"/>
                  </a:lnTo>
                  <a:close/>
                </a:path>
              </a:pathLst>
            </a:custGeom>
            <a:solidFill>
              <a:srgbClr val="A4C1FF">
                <a:alpha val="38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1527025" y="4134400"/>
              <a:ext cx="194000" cy="152850"/>
            </a:xfrm>
            <a:custGeom>
              <a:rect b="b" l="l" r="r" t="t"/>
              <a:pathLst>
                <a:path extrusionOk="0" h="6114" w="7760">
                  <a:moveTo>
                    <a:pt x="5276" y="1"/>
                  </a:moveTo>
                  <a:cubicBezTo>
                    <a:pt x="4513" y="1"/>
                    <a:pt x="3784" y="505"/>
                    <a:pt x="3396" y="1185"/>
                  </a:cubicBezTo>
                  <a:cubicBezTo>
                    <a:pt x="3044" y="1788"/>
                    <a:pt x="2893" y="2543"/>
                    <a:pt x="2365" y="2995"/>
                  </a:cubicBezTo>
                  <a:cubicBezTo>
                    <a:pt x="2076" y="3234"/>
                    <a:pt x="1723" y="3360"/>
                    <a:pt x="1384" y="3498"/>
                  </a:cubicBezTo>
                  <a:cubicBezTo>
                    <a:pt x="1044" y="3637"/>
                    <a:pt x="667" y="3800"/>
                    <a:pt x="479" y="4127"/>
                  </a:cubicBezTo>
                  <a:cubicBezTo>
                    <a:pt x="1" y="5020"/>
                    <a:pt x="629" y="5787"/>
                    <a:pt x="906" y="6026"/>
                  </a:cubicBezTo>
                  <a:lnTo>
                    <a:pt x="1019" y="5951"/>
                  </a:lnTo>
                  <a:lnTo>
                    <a:pt x="6037" y="6114"/>
                  </a:lnTo>
                  <a:cubicBezTo>
                    <a:pt x="6502" y="6114"/>
                    <a:pt x="7017" y="6114"/>
                    <a:pt x="7370" y="5800"/>
                  </a:cubicBezTo>
                  <a:cubicBezTo>
                    <a:pt x="7747" y="5460"/>
                    <a:pt x="7759" y="4882"/>
                    <a:pt x="7759" y="4379"/>
                  </a:cubicBezTo>
                  <a:cubicBezTo>
                    <a:pt x="7747" y="3448"/>
                    <a:pt x="7747" y="2505"/>
                    <a:pt x="7395" y="1650"/>
                  </a:cubicBezTo>
                  <a:cubicBezTo>
                    <a:pt x="7043" y="782"/>
                    <a:pt x="6276" y="40"/>
                    <a:pt x="5358" y="3"/>
                  </a:cubicBezTo>
                  <a:cubicBezTo>
                    <a:pt x="5330" y="1"/>
                    <a:pt x="5303" y="1"/>
                    <a:pt x="5276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1459750" y="3940500"/>
              <a:ext cx="329800" cy="387625"/>
            </a:xfrm>
            <a:custGeom>
              <a:rect b="b" l="l" r="r" t="t"/>
              <a:pathLst>
                <a:path extrusionOk="0" h="15505" w="13192">
                  <a:moveTo>
                    <a:pt x="1497" y="126"/>
                  </a:moveTo>
                  <a:cubicBezTo>
                    <a:pt x="1547" y="402"/>
                    <a:pt x="1786" y="1899"/>
                    <a:pt x="2113" y="3936"/>
                  </a:cubicBezTo>
                  <a:lnTo>
                    <a:pt x="793" y="3936"/>
                  </a:lnTo>
                  <a:lnTo>
                    <a:pt x="152" y="126"/>
                  </a:lnTo>
                  <a:close/>
                  <a:moveTo>
                    <a:pt x="4301" y="126"/>
                  </a:moveTo>
                  <a:lnTo>
                    <a:pt x="4603" y="3936"/>
                  </a:lnTo>
                  <a:lnTo>
                    <a:pt x="2252" y="3936"/>
                  </a:lnTo>
                  <a:cubicBezTo>
                    <a:pt x="2164" y="3408"/>
                    <a:pt x="2088" y="2917"/>
                    <a:pt x="2013" y="2465"/>
                  </a:cubicBezTo>
                  <a:cubicBezTo>
                    <a:pt x="1761" y="931"/>
                    <a:pt x="1673" y="340"/>
                    <a:pt x="1623" y="126"/>
                  </a:cubicBezTo>
                  <a:close/>
                  <a:moveTo>
                    <a:pt x="6879" y="126"/>
                  </a:moveTo>
                  <a:lnTo>
                    <a:pt x="6967" y="3936"/>
                  </a:lnTo>
                  <a:lnTo>
                    <a:pt x="4741" y="3936"/>
                  </a:lnTo>
                  <a:lnTo>
                    <a:pt x="4440" y="126"/>
                  </a:lnTo>
                  <a:close/>
                  <a:moveTo>
                    <a:pt x="9507" y="126"/>
                  </a:moveTo>
                  <a:lnTo>
                    <a:pt x="9382" y="3936"/>
                  </a:lnTo>
                  <a:lnTo>
                    <a:pt x="7093" y="3936"/>
                  </a:lnTo>
                  <a:lnTo>
                    <a:pt x="7005" y="126"/>
                  </a:lnTo>
                  <a:close/>
                  <a:moveTo>
                    <a:pt x="11456" y="126"/>
                  </a:moveTo>
                  <a:lnTo>
                    <a:pt x="11129" y="3936"/>
                  </a:lnTo>
                  <a:lnTo>
                    <a:pt x="9507" y="3936"/>
                  </a:lnTo>
                  <a:lnTo>
                    <a:pt x="9633" y="126"/>
                  </a:lnTo>
                  <a:close/>
                  <a:moveTo>
                    <a:pt x="13041" y="126"/>
                  </a:moveTo>
                  <a:lnTo>
                    <a:pt x="12601" y="3936"/>
                  </a:lnTo>
                  <a:lnTo>
                    <a:pt x="11268" y="3936"/>
                  </a:lnTo>
                  <a:lnTo>
                    <a:pt x="11595" y="126"/>
                  </a:lnTo>
                  <a:close/>
                  <a:moveTo>
                    <a:pt x="2277" y="4917"/>
                  </a:moveTo>
                  <a:cubicBezTo>
                    <a:pt x="2478" y="6187"/>
                    <a:pt x="2704" y="7608"/>
                    <a:pt x="2931" y="9029"/>
                  </a:cubicBezTo>
                  <a:lnTo>
                    <a:pt x="1648" y="9029"/>
                  </a:lnTo>
                  <a:lnTo>
                    <a:pt x="969" y="4917"/>
                  </a:lnTo>
                  <a:close/>
                  <a:moveTo>
                    <a:pt x="4679" y="4917"/>
                  </a:moveTo>
                  <a:lnTo>
                    <a:pt x="4993" y="9029"/>
                  </a:lnTo>
                  <a:lnTo>
                    <a:pt x="3056" y="9029"/>
                  </a:lnTo>
                  <a:lnTo>
                    <a:pt x="2855" y="7771"/>
                  </a:lnTo>
                  <a:cubicBezTo>
                    <a:pt x="2704" y="6803"/>
                    <a:pt x="2553" y="5835"/>
                    <a:pt x="2415" y="4929"/>
                  </a:cubicBezTo>
                  <a:lnTo>
                    <a:pt x="4679" y="4917"/>
                  </a:lnTo>
                  <a:close/>
                  <a:moveTo>
                    <a:pt x="6992" y="4917"/>
                  </a:moveTo>
                  <a:lnTo>
                    <a:pt x="7080" y="9029"/>
                  </a:lnTo>
                  <a:lnTo>
                    <a:pt x="5131" y="9029"/>
                  </a:lnTo>
                  <a:lnTo>
                    <a:pt x="4817" y="4917"/>
                  </a:lnTo>
                  <a:close/>
                  <a:moveTo>
                    <a:pt x="9356" y="4917"/>
                  </a:moveTo>
                  <a:lnTo>
                    <a:pt x="9218" y="9029"/>
                  </a:lnTo>
                  <a:lnTo>
                    <a:pt x="7206" y="9029"/>
                  </a:lnTo>
                  <a:lnTo>
                    <a:pt x="7118" y="4917"/>
                  </a:lnTo>
                  <a:close/>
                  <a:moveTo>
                    <a:pt x="11067" y="4917"/>
                  </a:moveTo>
                  <a:lnTo>
                    <a:pt x="10714" y="9029"/>
                  </a:lnTo>
                  <a:lnTo>
                    <a:pt x="9356" y="9029"/>
                  </a:lnTo>
                  <a:lnTo>
                    <a:pt x="9495" y="4917"/>
                  </a:lnTo>
                  <a:close/>
                  <a:moveTo>
                    <a:pt x="12475" y="4917"/>
                  </a:moveTo>
                  <a:lnTo>
                    <a:pt x="11997" y="9029"/>
                  </a:lnTo>
                  <a:lnTo>
                    <a:pt x="10828" y="9029"/>
                  </a:lnTo>
                  <a:lnTo>
                    <a:pt x="11180" y="4917"/>
                  </a:lnTo>
                  <a:close/>
                  <a:moveTo>
                    <a:pt x="9180" y="10010"/>
                  </a:moveTo>
                  <a:lnTo>
                    <a:pt x="9067" y="13581"/>
                  </a:lnTo>
                  <a:lnTo>
                    <a:pt x="7319" y="13581"/>
                  </a:lnTo>
                  <a:lnTo>
                    <a:pt x="7231" y="10010"/>
                  </a:lnTo>
                  <a:close/>
                  <a:moveTo>
                    <a:pt x="3082" y="10022"/>
                  </a:moveTo>
                  <a:cubicBezTo>
                    <a:pt x="3270" y="11254"/>
                    <a:pt x="3459" y="12474"/>
                    <a:pt x="3635" y="13593"/>
                  </a:cubicBezTo>
                  <a:lnTo>
                    <a:pt x="2415" y="13593"/>
                  </a:lnTo>
                  <a:lnTo>
                    <a:pt x="1811" y="10022"/>
                  </a:lnTo>
                  <a:close/>
                  <a:moveTo>
                    <a:pt x="5081" y="10022"/>
                  </a:moveTo>
                  <a:lnTo>
                    <a:pt x="5358" y="13593"/>
                  </a:lnTo>
                  <a:lnTo>
                    <a:pt x="3761" y="13593"/>
                  </a:lnTo>
                  <a:lnTo>
                    <a:pt x="3207" y="10022"/>
                  </a:lnTo>
                  <a:close/>
                  <a:moveTo>
                    <a:pt x="7093" y="10022"/>
                  </a:moveTo>
                  <a:lnTo>
                    <a:pt x="7181" y="13593"/>
                  </a:lnTo>
                  <a:lnTo>
                    <a:pt x="5496" y="13593"/>
                  </a:lnTo>
                  <a:lnTo>
                    <a:pt x="5207" y="10022"/>
                  </a:lnTo>
                  <a:close/>
                  <a:moveTo>
                    <a:pt x="10614" y="10022"/>
                  </a:moveTo>
                  <a:lnTo>
                    <a:pt x="10312" y="13593"/>
                  </a:lnTo>
                  <a:lnTo>
                    <a:pt x="9193" y="13593"/>
                  </a:lnTo>
                  <a:lnTo>
                    <a:pt x="9319" y="10022"/>
                  </a:lnTo>
                  <a:close/>
                  <a:moveTo>
                    <a:pt x="11871" y="10022"/>
                  </a:moveTo>
                  <a:lnTo>
                    <a:pt x="11456" y="13593"/>
                  </a:lnTo>
                  <a:lnTo>
                    <a:pt x="10438" y="13593"/>
                  </a:lnTo>
                  <a:lnTo>
                    <a:pt x="10740" y="10022"/>
                  </a:lnTo>
                  <a:close/>
                  <a:moveTo>
                    <a:pt x="1" y="0"/>
                  </a:moveTo>
                  <a:lnTo>
                    <a:pt x="2377" y="14159"/>
                  </a:lnTo>
                  <a:cubicBezTo>
                    <a:pt x="2478" y="14763"/>
                    <a:pt x="2918" y="15253"/>
                    <a:pt x="3509" y="15417"/>
                  </a:cubicBezTo>
                  <a:lnTo>
                    <a:pt x="3547" y="15429"/>
                  </a:lnTo>
                  <a:cubicBezTo>
                    <a:pt x="3585" y="15442"/>
                    <a:pt x="3622" y="15454"/>
                    <a:pt x="3673" y="15467"/>
                  </a:cubicBezTo>
                  <a:cubicBezTo>
                    <a:pt x="3761" y="15480"/>
                    <a:pt x="3849" y="15492"/>
                    <a:pt x="3937" y="15492"/>
                  </a:cubicBezTo>
                  <a:lnTo>
                    <a:pt x="3937" y="15505"/>
                  </a:lnTo>
                  <a:lnTo>
                    <a:pt x="4000" y="15492"/>
                  </a:lnTo>
                  <a:lnTo>
                    <a:pt x="9885" y="15492"/>
                  </a:lnTo>
                  <a:cubicBezTo>
                    <a:pt x="10702" y="15492"/>
                    <a:pt x="11406" y="14889"/>
                    <a:pt x="11532" y="14084"/>
                  </a:cubicBezTo>
                  <a:lnTo>
                    <a:pt x="12676" y="4326"/>
                  </a:lnTo>
                  <a:lnTo>
                    <a:pt x="12739" y="3936"/>
                  </a:lnTo>
                  <a:lnTo>
                    <a:pt x="13192" y="63"/>
                  </a:lnTo>
                  <a:lnTo>
                    <a:pt x="131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288400" y="4321825"/>
              <a:ext cx="3060425" cy="1900"/>
            </a:xfrm>
            <a:custGeom>
              <a:rect b="b" l="l" r="r" t="t"/>
              <a:pathLst>
                <a:path extrusionOk="0" h="76" w="122417">
                  <a:moveTo>
                    <a:pt x="61203" y="0"/>
                  </a:moveTo>
                  <a:cubicBezTo>
                    <a:pt x="27401" y="0"/>
                    <a:pt x="1" y="25"/>
                    <a:pt x="1" y="38"/>
                  </a:cubicBezTo>
                  <a:cubicBezTo>
                    <a:pt x="1" y="51"/>
                    <a:pt x="27414" y="76"/>
                    <a:pt x="61203" y="76"/>
                  </a:cubicBezTo>
                  <a:cubicBezTo>
                    <a:pt x="95004" y="76"/>
                    <a:pt x="122417" y="63"/>
                    <a:pt x="122417" y="38"/>
                  </a:cubicBezTo>
                  <a:cubicBezTo>
                    <a:pt x="122417" y="13"/>
                    <a:pt x="95016" y="0"/>
                    <a:pt x="6120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1433675" y="2024725"/>
              <a:ext cx="1675600" cy="1099050"/>
            </a:xfrm>
            <a:custGeom>
              <a:rect b="b" l="l" r="r" t="t"/>
              <a:pathLst>
                <a:path extrusionOk="0" h="43962" w="67024">
                  <a:moveTo>
                    <a:pt x="0" y="0"/>
                  </a:moveTo>
                  <a:lnTo>
                    <a:pt x="0" y="43962"/>
                  </a:lnTo>
                  <a:lnTo>
                    <a:pt x="67024" y="43962"/>
                  </a:lnTo>
                  <a:lnTo>
                    <a:pt x="6702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1432400" y="2022850"/>
              <a:ext cx="1678450" cy="1102500"/>
            </a:xfrm>
            <a:custGeom>
              <a:rect b="b" l="l" r="r" t="t"/>
              <a:pathLst>
                <a:path extrusionOk="0" h="44100" w="67138">
                  <a:moveTo>
                    <a:pt x="1" y="0"/>
                  </a:moveTo>
                  <a:lnTo>
                    <a:pt x="1" y="75"/>
                  </a:lnTo>
                  <a:lnTo>
                    <a:pt x="1" y="44037"/>
                  </a:lnTo>
                  <a:lnTo>
                    <a:pt x="1" y="44100"/>
                  </a:lnTo>
                  <a:lnTo>
                    <a:pt x="64" y="44100"/>
                  </a:lnTo>
                  <a:lnTo>
                    <a:pt x="67087" y="44037"/>
                  </a:lnTo>
                  <a:lnTo>
                    <a:pt x="114" y="43974"/>
                  </a:lnTo>
                  <a:lnTo>
                    <a:pt x="114" y="43974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67025" y="126"/>
                  </a:lnTo>
                  <a:lnTo>
                    <a:pt x="67025" y="126"/>
                  </a:lnTo>
                  <a:cubicBezTo>
                    <a:pt x="67062" y="26906"/>
                    <a:pt x="67075" y="43609"/>
                    <a:pt x="67075" y="44037"/>
                  </a:cubicBezTo>
                  <a:lnTo>
                    <a:pt x="67075" y="44037"/>
                  </a:lnTo>
                  <a:cubicBezTo>
                    <a:pt x="67075" y="43609"/>
                    <a:pt x="67100" y="26885"/>
                    <a:pt x="67138" y="75"/>
                  </a:cubicBezTo>
                  <a:lnTo>
                    <a:pt x="67138" y="25"/>
                  </a:lnTo>
                  <a:lnTo>
                    <a:pt x="67100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1944825" y="2631450"/>
              <a:ext cx="165700" cy="161925"/>
            </a:xfrm>
            <a:custGeom>
              <a:rect b="b" l="l" r="r" t="t"/>
              <a:pathLst>
                <a:path extrusionOk="0" h="6477" w="6628">
                  <a:moveTo>
                    <a:pt x="38" y="1"/>
                  </a:moveTo>
                  <a:lnTo>
                    <a:pt x="1" y="6477"/>
                  </a:lnTo>
                  <a:lnTo>
                    <a:pt x="38" y="6477"/>
                  </a:lnTo>
                  <a:cubicBezTo>
                    <a:pt x="3622" y="6477"/>
                    <a:pt x="6577" y="3610"/>
                    <a:pt x="6628" y="101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2002675" y="2729225"/>
              <a:ext cx="215675" cy="126400"/>
            </a:xfrm>
            <a:custGeom>
              <a:rect b="b" l="l" r="r" t="t"/>
              <a:pathLst>
                <a:path extrusionOk="0" h="5056" w="8627">
                  <a:moveTo>
                    <a:pt x="2679" y="1"/>
                  </a:moveTo>
                  <a:lnTo>
                    <a:pt x="742" y="13"/>
                  </a:lnTo>
                  <a:lnTo>
                    <a:pt x="189" y="26"/>
                  </a:lnTo>
                  <a:cubicBezTo>
                    <a:pt x="126" y="26"/>
                    <a:pt x="63" y="38"/>
                    <a:pt x="0" y="38"/>
                  </a:cubicBezTo>
                  <a:cubicBezTo>
                    <a:pt x="45" y="47"/>
                    <a:pt x="89" y="56"/>
                    <a:pt x="134" y="56"/>
                  </a:cubicBezTo>
                  <a:cubicBezTo>
                    <a:pt x="152" y="56"/>
                    <a:pt x="171" y="54"/>
                    <a:pt x="189" y="51"/>
                  </a:cubicBezTo>
                  <a:lnTo>
                    <a:pt x="742" y="63"/>
                  </a:lnTo>
                  <a:lnTo>
                    <a:pt x="2661" y="88"/>
                  </a:lnTo>
                  <a:lnTo>
                    <a:pt x="2661" y="88"/>
                  </a:lnTo>
                  <a:lnTo>
                    <a:pt x="4402" y="2302"/>
                  </a:lnTo>
                  <a:lnTo>
                    <a:pt x="6577" y="5043"/>
                  </a:lnTo>
                  <a:lnTo>
                    <a:pt x="6590" y="5056"/>
                  </a:lnTo>
                  <a:lnTo>
                    <a:pt x="6602" y="5056"/>
                  </a:lnTo>
                  <a:lnTo>
                    <a:pt x="8073" y="5043"/>
                  </a:lnTo>
                  <a:lnTo>
                    <a:pt x="8488" y="5030"/>
                  </a:lnTo>
                  <a:cubicBezTo>
                    <a:pt x="8526" y="5030"/>
                    <a:pt x="8576" y="5030"/>
                    <a:pt x="8627" y="5018"/>
                  </a:cubicBezTo>
                  <a:cubicBezTo>
                    <a:pt x="8576" y="5018"/>
                    <a:pt x="8526" y="5005"/>
                    <a:pt x="8476" y="5005"/>
                  </a:cubicBezTo>
                  <a:lnTo>
                    <a:pt x="8073" y="5005"/>
                  </a:lnTo>
                  <a:lnTo>
                    <a:pt x="6618" y="4980"/>
                  </a:lnTo>
                  <a:lnTo>
                    <a:pt x="6618" y="4980"/>
                  </a:lnTo>
                  <a:lnTo>
                    <a:pt x="4477" y="2239"/>
                  </a:lnTo>
                  <a:lnTo>
                    <a:pt x="2717" y="13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2170850" y="2872575"/>
              <a:ext cx="106600" cy="2550"/>
            </a:xfrm>
            <a:custGeom>
              <a:rect b="b" l="l" r="r" t="t"/>
              <a:pathLst>
                <a:path extrusionOk="0" h="102" w="4264">
                  <a:moveTo>
                    <a:pt x="2126" y="1"/>
                  </a:moveTo>
                  <a:cubicBezTo>
                    <a:pt x="944" y="1"/>
                    <a:pt x="1" y="26"/>
                    <a:pt x="1" y="51"/>
                  </a:cubicBezTo>
                  <a:cubicBezTo>
                    <a:pt x="1" y="76"/>
                    <a:pt x="957" y="101"/>
                    <a:pt x="2126" y="101"/>
                  </a:cubicBezTo>
                  <a:cubicBezTo>
                    <a:pt x="3308" y="101"/>
                    <a:pt x="4264" y="76"/>
                    <a:pt x="4264" y="51"/>
                  </a:cubicBezTo>
                  <a:cubicBezTo>
                    <a:pt x="4264" y="26"/>
                    <a:pt x="3308" y="1"/>
                    <a:pt x="212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2170850" y="2892375"/>
              <a:ext cx="106600" cy="2550"/>
            </a:xfrm>
            <a:custGeom>
              <a:rect b="b" l="l" r="r" t="t"/>
              <a:pathLst>
                <a:path extrusionOk="0" h="102" w="4264">
                  <a:moveTo>
                    <a:pt x="2126" y="1"/>
                  </a:moveTo>
                  <a:cubicBezTo>
                    <a:pt x="944" y="1"/>
                    <a:pt x="1" y="13"/>
                    <a:pt x="1" y="51"/>
                  </a:cubicBezTo>
                  <a:cubicBezTo>
                    <a:pt x="1" y="76"/>
                    <a:pt x="957" y="101"/>
                    <a:pt x="2126" y="101"/>
                  </a:cubicBezTo>
                  <a:cubicBezTo>
                    <a:pt x="3308" y="101"/>
                    <a:pt x="4264" y="76"/>
                    <a:pt x="4264" y="51"/>
                  </a:cubicBezTo>
                  <a:cubicBezTo>
                    <a:pt x="4264" y="13"/>
                    <a:pt x="3308" y="1"/>
                    <a:pt x="212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1754950" y="2446300"/>
              <a:ext cx="329800" cy="323500"/>
            </a:xfrm>
            <a:custGeom>
              <a:rect b="b" l="l" r="r" t="t"/>
              <a:pathLst>
                <a:path extrusionOk="0" h="12940" w="13192">
                  <a:moveTo>
                    <a:pt x="6602" y="0"/>
                  </a:moveTo>
                  <a:cubicBezTo>
                    <a:pt x="2981" y="0"/>
                    <a:pt x="0" y="2930"/>
                    <a:pt x="0" y="6476"/>
                  </a:cubicBezTo>
                  <a:cubicBezTo>
                    <a:pt x="0" y="9985"/>
                    <a:pt x="2918" y="12889"/>
                    <a:pt x="6502" y="12940"/>
                  </a:cubicBezTo>
                  <a:lnTo>
                    <a:pt x="6590" y="6476"/>
                  </a:lnTo>
                  <a:lnTo>
                    <a:pt x="13191" y="6476"/>
                  </a:lnTo>
                  <a:cubicBezTo>
                    <a:pt x="13191" y="2930"/>
                    <a:pt x="10224" y="0"/>
                    <a:pt x="6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1706525" y="2454475"/>
              <a:ext cx="148725" cy="106900"/>
            </a:xfrm>
            <a:custGeom>
              <a:rect b="b" l="l" r="r" t="t"/>
              <a:pathLst>
                <a:path extrusionOk="0" h="4276" w="5949">
                  <a:moveTo>
                    <a:pt x="1" y="0"/>
                  </a:moveTo>
                  <a:lnTo>
                    <a:pt x="1" y="0"/>
                  </a:lnTo>
                  <a:cubicBezTo>
                    <a:pt x="51" y="88"/>
                    <a:pt x="127" y="164"/>
                    <a:pt x="202" y="227"/>
                  </a:cubicBezTo>
                  <a:lnTo>
                    <a:pt x="781" y="805"/>
                  </a:lnTo>
                  <a:cubicBezTo>
                    <a:pt x="1271" y="1308"/>
                    <a:pt x="1963" y="1987"/>
                    <a:pt x="2717" y="2729"/>
                  </a:cubicBezTo>
                  <a:lnTo>
                    <a:pt x="4289" y="4263"/>
                  </a:lnTo>
                  <a:lnTo>
                    <a:pt x="4302" y="4276"/>
                  </a:lnTo>
                  <a:lnTo>
                    <a:pt x="4327" y="4276"/>
                  </a:lnTo>
                  <a:lnTo>
                    <a:pt x="5509" y="4112"/>
                  </a:lnTo>
                  <a:lnTo>
                    <a:pt x="5836" y="4062"/>
                  </a:lnTo>
                  <a:cubicBezTo>
                    <a:pt x="5873" y="4049"/>
                    <a:pt x="5911" y="4049"/>
                    <a:pt x="5949" y="4037"/>
                  </a:cubicBezTo>
                  <a:cubicBezTo>
                    <a:pt x="5936" y="4032"/>
                    <a:pt x="5924" y="4031"/>
                    <a:pt x="5911" y="4031"/>
                  </a:cubicBezTo>
                  <a:cubicBezTo>
                    <a:pt x="5886" y="4031"/>
                    <a:pt x="5861" y="4037"/>
                    <a:pt x="5836" y="4037"/>
                  </a:cubicBezTo>
                  <a:lnTo>
                    <a:pt x="5509" y="4074"/>
                  </a:lnTo>
                  <a:lnTo>
                    <a:pt x="4337" y="4198"/>
                  </a:lnTo>
                  <a:lnTo>
                    <a:pt x="4337" y="4198"/>
                  </a:lnTo>
                  <a:cubicBezTo>
                    <a:pt x="3887" y="3748"/>
                    <a:pt x="3352" y="3226"/>
                    <a:pt x="2780" y="2666"/>
                  </a:cubicBezTo>
                  <a:cubicBezTo>
                    <a:pt x="2025" y="1912"/>
                    <a:pt x="1334" y="1245"/>
                    <a:pt x="831" y="767"/>
                  </a:cubicBezTo>
                  <a:lnTo>
                    <a:pt x="227" y="201"/>
                  </a:lnTo>
                  <a:cubicBezTo>
                    <a:pt x="152" y="126"/>
                    <a:pt x="76" y="63"/>
                    <a:pt x="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1557850" y="2445975"/>
              <a:ext cx="106900" cy="2550"/>
            </a:xfrm>
            <a:custGeom>
              <a:rect b="b" l="l" r="r" t="t"/>
              <a:pathLst>
                <a:path extrusionOk="0" h="102" w="4276">
                  <a:moveTo>
                    <a:pt x="2138" y="1"/>
                  </a:moveTo>
                  <a:cubicBezTo>
                    <a:pt x="956" y="1"/>
                    <a:pt x="0" y="26"/>
                    <a:pt x="0" y="51"/>
                  </a:cubicBezTo>
                  <a:cubicBezTo>
                    <a:pt x="0" y="76"/>
                    <a:pt x="956" y="101"/>
                    <a:pt x="2138" y="101"/>
                  </a:cubicBezTo>
                  <a:cubicBezTo>
                    <a:pt x="3320" y="101"/>
                    <a:pt x="4275" y="76"/>
                    <a:pt x="4275" y="51"/>
                  </a:cubicBezTo>
                  <a:cubicBezTo>
                    <a:pt x="4275" y="26"/>
                    <a:pt x="3320" y="1"/>
                    <a:pt x="213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1557850" y="2465775"/>
              <a:ext cx="106900" cy="2550"/>
            </a:xfrm>
            <a:custGeom>
              <a:rect b="b" l="l" r="r" t="t"/>
              <a:pathLst>
                <a:path extrusionOk="0" h="102" w="4276">
                  <a:moveTo>
                    <a:pt x="2138" y="1"/>
                  </a:moveTo>
                  <a:cubicBezTo>
                    <a:pt x="956" y="1"/>
                    <a:pt x="0" y="26"/>
                    <a:pt x="0" y="51"/>
                  </a:cubicBezTo>
                  <a:cubicBezTo>
                    <a:pt x="0" y="76"/>
                    <a:pt x="956" y="101"/>
                    <a:pt x="2138" y="101"/>
                  </a:cubicBezTo>
                  <a:cubicBezTo>
                    <a:pt x="3320" y="101"/>
                    <a:pt x="4275" y="76"/>
                    <a:pt x="4275" y="51"/>
                  </a:cubicBezTo>
                  <a:cubicBezTo>
                    <a:pt x="4275" y="26"/>
                    <a:pt x="3320" y="1"/>
                    <a:pt x="213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2367975" y="2188200"/>
              <a:ext cx="128275" cy="151225"/>
            </a:xfrm>
            <a:custGeom>
              <a:rect b="b" l="l" r="r" t="t"/>
              <a:pathLst>
                <a:path extrusionOk="0" h="6049" w="5131">
                  <a:moveTo>
                    <a:pt x="5106" y="0"/>
                  </a:moveTo>
                  <a:cubicBezTo>
                    <a:pt x="3886" y="25"/>
                    <a:pt x="2704" y="478"/>
                    <a:pt x="1786" y="1296"/>
                  </a:cubicBezTo>
                  <a:cubicBezTo>
                    <a:pt x="604" y="2327"/>
                    <a:pt x="0" y="3886"/>
                    <a:pt x="189" y="5458"/>
                  </a:cubicBezTo>
                  <a:cubicBezTo>
                    <a:pt x="214" y="5646"/>
                    <a:pt x="239" y="5835"/>
                    <a:pt x="290" y="6036"/>
                  </a:cubicBezTo>
                  <a:lnTo>
                    <a:pt x="290" y="6049"/>
                  </a:lnTo>
                  <a:lnTo>
                    <a:pt x="5131" y="4955"/>
                  </a:lnTo>
                  <a:lnTo>
                    <a:pt x="5131" y="4024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2371750" y="2188200"/>
              <a:ext cx="124500" cy="151225"/>
            </a:xfrm>
            <a:custGeom>
              <a:rect b="b" l="l" r="r" t="t"/>
              <a:pathLst>
                <a:path extrusionOk="0" h="6049" w="4980">
                  <a:moveTo>
                    <a:pt x="4942" y="0"/>
                  </a:moveTo>
                  <a:lnTo>
                    <a:pt x="4942" y="1"/>
                  </a:lnTo>
                  <a:lnTo>
                    <a:pt x="4942" y="1"/>
                  </a:lnTo>
                  <a:cubicBezTo>
                    <a:pt x="4946" y="1"/>
                    <a:pt x="4951" y="0"/>
                    <a:pt x="4955" y="0"/>
                  </a:cubicBezTo>
                  <a:close/>
                  <a:moveTo>
                    <a:pt x="4942" y="1"/>
                  </a:moveTo>
                  <a:lnTo>
                    <a:pt x="4942" y="1"/>
                  </a:lnTo>
                  <a:cubicBezTo>
                    <a:pt x="3727" y="29"/>
                    <a:pt x="2550" y="481"/>
                    <a:pt x="1635" y="1296"/>
                  </a:cubicBezTo>
                  <a:cubicBezTo>
                    <a:pt x="591" y="2188"/>
                    <a:pt x="0" y="3509"/>
                    <a:pt x="13" y="4892"/>
                  </a:cubicBezTo>
                  <a:cubicBezTo>
                    <a:pt x="0" y="5081"/>
                    <a:pt x="13" y="5269"/>
                    <a:pt x="38" y="5458"/>
                  </a:cubicBezTo>
                  <a:cubicBezTo>
                    <a:pt x="63" y="5646"/>
                    <a:pt x="88" y="5835"/>
                    <a:pt x="126" y="6036"/>
                  </a:cubicBezTo>
                  <a:lnTo>
                    <a:pt x="126" y="6049"/>
                  </a:lnTo>
                  <a:lnTo>
                    <a:pt x="4980" y="4967"/>
                  </a:lnTo>
                  <a:lnTo>
                    <a:pt x="4980" y="4024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2509125" y="2188825"/>
              <a:ext cx="124525" cy="150600"/>
            </a:xfrm>
            <a:custGeom>
              <a:rect b="b" l="l" r="r" t="t"/>
              <a:pathLst>
                <a:path extrusionOk="0" h="6024" w="4981">
                  <a:moveTo>
                    <a:pt x="0" y="0"/>
                  </a:moveTo>
                  <a:lnTo>
                    <a:pt x="26" y="4024"/>
                  </a:lnTo>
                  <a:lnTo>
                    <a:pt x="26" y="4968"/>
                  </a:lnTo>
                  <a:lnTo>
                    <a:pt x="4867" y="6024"/>
                  </a:lnTo>
                  <a:cubicBezTo>
                    <a:pt x="4942" y="5672"/>
                    <a:pt x="4980" y="5332"/>
                    <a:pt x="4980" y="4980"/>
                  </a:cubicBezTo>
                  <a:cubicBezTo>
                    <a:pt x="4967" y="4213"/>
                    <a:pt x="4791" y="3459"/>
                    <a:pt x="4464" y="2767"/>
                  </a:cubicBezTo>
                  <a:lnTo>
                    <a:pt x="4477" y="2754"/>
                  </a:lnTo>
                  <a:cubicBezTo>
                    <a:pt x="3760" y="1208"/>
                    <a:pt x="2264" y="164"/>
                    <a:pt x="566" y="26"/>
                  </a:cubicBezTo>
                  <a:lnTo>
                    <a:pt x="415" y="13"/>
                  </a:lnTo>
                  <a:lnTo>
                    <a:pt x="315" y="13"/>
                  </a:lnTo>
                  <a:cubicBezTo>
                    <a:pt x="214" y="13"/>
                    <a:pt x="126" y="0"/>
                    <a:pt x="26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2508800" y="2188500"/>
              <a:ext cx="124850" cy="150625"/>
            </a:xfrm>
            <a:custGeom>
              <a:rect b="b" l="l" r="r" t="t"/>
              <a:pathLst>
                <a:path extrusionOk="0" h="6025" w="4994">
                  <a:moveTo>
                    <a:pt x="13" y="1"/>
                  </a:moveTo>
                  <a:lnTo>
                    <a:pt x="1" y="13"/>
                  </a:lnTo>
                  <a:lnTo>
                    <a:pt x="14" y="13"/>
                  </a:lnTo>
                  <a:lnTo>
                    <a:pt x="13" y="1"/>
                  </a:lnTo>
                  <a:close/>
                  <a:moveTo>
                    <a:pt x="14" y="13"/>
                  </a:moveTo>
                  <a:lnTo>
                    <a:pt x="39" y="4025"/>
                  </a:lnTo>
                  <a:lnTo>
                    <a:pt x="39" y="4968"/>
                  </a:lnTo>
                  <a:lnTo>
                    <a:pt x="4880" y="6024"/>
                  </a:lnTo>
                  <a:cubicBezTo>
                    <a:pt x="4955" y="5697"/>
                    <a:pt x="4993" y="5358"/>
                    <a:pt x="4993" y="5018"/>
                  </a:cubicBezTo>
                  <a:lnTo>
                    <a:pt x="4993" y="4981"/>
                  </a:lnTo>
                  <a:cubicBezTo>
                    <a:pt x="4980" y="4213"/>
                    <a:pt x="4817" y="3459"/>
                    <a:pt x="4477" y="2767"/>
                  </a:cubicBezTo>
                  <a:cubicBezTo>
                    <a:pt x="3761" y="1221"/>
                    <a:pt x="2264" y="177"/>
                    <a:pt x="567" y="39"/>
                  </a:cubicBezTo>
                  <a:lnTo>
                    <a:pt x="416" y="13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2381800" y="2324950"/>
              <a:ext cx="242400" cy="124200"/>
            </a:xfrm>
            <a:custGeom>
              <a:rect b="b" l="l" r="r" t="t"/>
              <a:pathLst>
                <a:path extrusionOk="0" h="4968" w="9696">
                  <a:moveTo>
                    <a:pt x="4842" y="0"/>
                  </a:moveTo>
                  <a:lnTo>
                    <a:pt x="1" y="1082"/>
                  </a:lnTo>
                  <a:cubicBezTo>
                    <a:pt x="504" y="3358"/>
                    <a:pt x="2528" y="4967"/>
                    <a:pt x="4855" y="4967"/>
                  </a:cubicBezTo>
                  <a:cubicBezTo>
                    <a:pt x="7181" y="4955"/>
                    <a:pt x="9193" y="3333"/>
                    <a:pt x="9696" y="1057"/>
                  </a:cubicBezTo>
                  <a:lnTo>
                    <a:pt x="48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2694300" y="2305150"/>
              <a:ext cx="279800" cy="3475"/>
            </a:xfrm>
            <a:custGeom>
              <a:rect b="b" l="l" r="r" t="t"/>
              <a:pathLst>
                <a:path extrusionOk="0" h="139" w="11192">
                  <a:moveTo>
                    <a:pt x="5596" y="0"/>
                  </a:moveTo>
                  <a:cubicBezTo>
                    <a:pt x="2502" y="0"/>
                    <a:pt x="0" y="38"/>
                    <a:pt x="0" y="76"/>
                  </a:cubicBezTo>
                  <a:cubicBezTo>
                    <a:pt x="0" y="101"/>
                    <a:pt x="2502" y="138"/>
                    <a:pt x="5596" y="138"/>
                  </a:cubicBezTo>
                  <a:cubicBezTo>
                    <a:pt x="8689" y="138"/>
                    <a:pt x="11192" y="101"/>
                    <a:pt x="11192" y="76"/>
                  </a:cubicBezTo>
                  <a:cubicBezTo>
                    <a:pt x="11192" y="25"/>
                    <a:pt x="8689" y="0"/>
                    <a:pt x="559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2694300" y="2273400"/>
              <a:ext cx="279800" cy="3150"/>
            </a:xfrm>
            <a:custGeom>
              <a:rect b="b" l="l" r="r" t="t"/>
              <a:pathLst>
                <a:path extrusionOk="0" h="126" w="11192">
                  <a:moveTo>
                    <a:pt x="5596" y="0"/>
                  </a:moveTo>
                  <a:cubicBezTo>
                    <a:pt x="2502" y="0"/>
                    <a:pt x="0" y="25"/>
                    <a:pt x="0" y="63"/>
                  </a:cubicBezTo>
                  <a:cubicBezTo>
                    <a:pt x="0" y="101"/>
                    <a:pt x="2502" y="126"/>
                    <a:pt x="5596" y="126"/>
                  </a:cubicBezTo>
                  <a:cubicBezTo>
                    <a:pt x="8689" y="126"/>
                    <a:pt x="11192" y="101"/>
                    <a:pt x="11192" y="63"/>
                  </a:cubicBezTo>
                  <a:cubicBezTo>
                    <a:pt x="11192" y="25"/>
                    <a:pt x="8689" y="0"/>
                    <a:pt x="559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2694300" y="2241325"/>
              <a:ext cx="279800" cy="3475"/>
            </a:xfrm>
            <a:custGeom>
              <a:rect b="b" l="l" r="r" t="t"/>
              <a:pathLst>
                <a:path extrusionOk="0" h="139" w="11192">
                  <a:moveTo>
                    <a:pt x="5596" y="0"/>
                  </a:moveTo>
                  <a:cubicBezTo>
                    <a:pt x="2502" y="0"/>
                    <a:pt x="0" y="38"/>
                    <a:pt x="0" y="63"/>
                  </a:cubicBezTo>
                  <a:cubicBezTo>
                    <a:pt x="0" y="101"/>
                    <a:pt x="2502" y="139"/>
                    <a:pt x="5596" y="139"/>
                  </a:cubicBezTo>
                  <a:cubicBezTo>
                    <a:pt x="8689" y="139"/>
                    <a:pt x="11192" y="101"/>
                    <a:pt x="11192" y="63"/>
                  </a:cubicBezTo>
                  <a:cubicBezTo>
                    <a:pt x="11192" y="38"/>
                    <a:pt x="8689" y="0"/>
                    <a:pt x="559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2694300" y="2334700"/>
              <a:ext cx="279800" cy="3475"/>
            </a:xfrm>
            <a:custGeom>
              <a:rect b="b" l="l" r="r" t="t"/>
              <a:pathLst>
                <a:path extrusionOk="0" h="139" w="11192">
                  <a:moveTo>
                    <a:pt x="5596" y="0"/>
                  </a:moveTo>
                  <a:cubicBezTo>
                    <a:pt x="2502" y="0"/>
                    <a:pt x="0" y="25"/>
                    <a:pt x="0" y="63"/>
                  </a:cubicBezTo>
                  <a:cubicBezTo>
                    <a:pt x="0" y="101"/>
                    <a:pt x="2502" y="139"/>
                    <a:pt x="5596" y="139"/>
                  </a:cubicBezTo>
                  <a:cubicBezTo>
                    <a:pt x="8689" y="139"/>
                    <a:pt x="11192" y="101"/>
                    <a:pt x="11192" y="63"/>
                  </a:cubicBezTo>
                  <a:cubicBezTo>
                    <a:pt x="11192" y="25"/>
                    <a:pt x="8689" y="0"/>
                    <a:pt x="559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2695550" y="2367075"/>
              <a:ext cx="192100" cy="3175"/>
            </a:xfrm>
            <a:custGeom>
              <a:rect b="b" l="l" r="r" t="t"/>
              <a:pathLst>
                <a:path extrusionOk="0" h="127" w="7684">
                  <a:moveTo>
                    <a:pt x="3836" y="0"/>
                  </a:moveTo>
                  <a:cubicBezTo>
                    <a:pt x="1710" y="0"/>
                    <a:pt x="0" y="26"/>
                    <a:pt x="0" y="63"/>
                  </a:cubicBezTo>
                  <a:cubicBezTo>
                    <a:pt x="0" y="101"/>
                    <a:pt x="1710" y="126"/>
                    <a:pt x="3836" y="126"/>
                  </a:cubicBezTo>
                  <a:cubicBezTo>
                    <a:pt x="5961" y="126"/>
                    <a:pt x="7684" y="101"/>
                    <a:pt x="7684" y="63"/>
                  </a:cubicBezTo>
                  <a:cubicBezTo>
                    <a:pt x="7684" y="26"/>
                    <a:pt x="5961" y="0"/>
                    <a:pt x="383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2401300" y="2599400"/>
              <a:ext cx="28625" cy="321625"/>
            </a:xfrm>
            <a:custGeom>
              <a:rect b="b" l="l" r="r" t="t"/>
              <a:pathLst>
                <a:path extrusionOk="0" h="12865" w="1145">
                  <a:moveTo>
                    <a:pt x="0" y="0"/>
                  </a:moveTo>
                  <a:lnTo>
                    <a:pt x="0" y="12864"/>
                  </a:lnTo>
                  <a:lnTo>
                    <a:pt x="1145" y="1286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2456950" y="2708475"/>
              <a:ext cx="28625" cy="212550"/>
            </a:xfrm>
            <a:custGeom>
              <a:rect b="b" l="l" r="r" t="t"/>
              <a:pathLst>
                <a:path extrusionOk="0" h="8502" w="1145">
                  <a:moveTo>
                    <a:pt x="0" y="1"/>
                  </a:moveTo>
                  <a:lnTo>
                    <a:pt x="0" y="8501"/>
                  </a:lnTo>
                  <a:lnTo>
                    <a:pt x="1144" y="8501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2512575" y="2639325"/>
              <a:ext cx="28650" cy="283250"/>
            </a:xfrm>
            <a:custGeom>
              <a:rect b="b" l="l" r="r" t="t"/>
              <a:pathLst>
                <a:path extrusionOk="0" h="11330" w="1146">
                  <a:moveTo>
                    <a:pt x="1" y="0"/>
                  </a:moveTo>
                  <a:lnTo>
                    <a:pt x="1" y="11330"/>
                  </a:lnTo>
                  <a:lnTo>
                    <a:pt x="1145" y="11330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2567900" y="2611650"/>
              <a:ext cx="28950" cy="309375"/>
            </a:xfrm>
            <a:custGeom>
              <a:rect b="b" l="l" r="r" t="t"/>
              <a:pathLst>
                <a:path extrusionOk="0" h="12375" w="1158">
                  <a:moveTo>
                    <a:pt x="1" y="1"/>
                  </a:moveTo>
                  <a:lnTo>
                    <a:pt x="1" y="12374"/>
                  </a:lnTo>
                  <a:lnTo>
                    <a:pt x="1158" y="12374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2623550" y="2715075"/>
              <a:ext cx="28950" cy="205950"/>
            </a:xfrm>
            <a:custGeom>
              <a:rect b="b" l="l" r="r" t="t"/>
              <a:pathLst>
                <a:path extrusionOk="0" h="8238" w="1158">
                  <a:moveTo>
                    <a:pt x="1" y="1"/>
                  </a:moveTo>
                  <a:lnTo>
                    <a:pt x="1" y="8237"/>
                  </a:lnTo>
                  <a:lnTo>
                    <a:pt x="1158" y="823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2679200" y="2755625"/>
              <a:ext cx="28950" cy="165400"/>
            </a:xfrm>
            <a:custGeom>
              <a:rect b="b" l="l" r="r" t="t"/>
              <a:pathLst>
                <a:path extrusionOk="0" h="6616" w="1158">
                  <a:moveTo>
                    <a:pt x="0" y="1"/>
                  </a:moveTo>
                  <a:lnTo>
                    <a:pt x="0" y="6615"/>
                  </a:lnTo>
                  <a:lnTo>
                    <a:pt x="1157" y="661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2734850" y="2632400"/>
              <a:ext cx="28625" cy="288625"/>
            </a:xfrm>
            <a:custGeom>
              <a:rect b="b" l="l" r="r" t="t"/>
              <a:pathLst>
                <a:path extrusionOk="0" h="11545" w="1145">
                  <a:moveTo>
                    <a:pt x="0" y="0"/>
                  </a:moveTo>
                  <a:lnTo>
                    <a:pt x="0" y="11544"/>
                  </a:lnTo>
                  <a:lnTo>
                    <a:pt x="1144" y="115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2790475" y="2684275"/>
              <a:ext cx="28650" cy="236750"/>
            </a:xfrm>
            <a:custGeom>
              <a:rect b="b" l="l" r="r" t="t"/>
              <a:pathLst>
                <a:path extrusionOk="0" h="9470" w="1146">
                  <a:moveTo>
                    <a:pt x="1" y="0"/>
                  </a:moveTo>
                  <a:lnTo>
                    <a:pt x="1" y="9469"/>
                  </a:lnTo>
                  <a:lnTo>
                    <a:pt x="1145" y="9469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2846125" y="2642775"/>
              <a:ext cx="28625" cy="278250"/>
            </a:xfrm>
            <a:custGeom>
              <a:rect b="b" l="l" r="r" t="t"/>
              <a:pathLst>
                <a:path extrusionOk="0" h="11130" w="1145">
                  <a:moveTo>
                    <a:pt x="1" y="0"/>
                  </a:moveTo>
                  <a:lnTo>
                    <a:pt x="1" y="11129"/>
                  </a:lnTo>
                  <a:lnTo>
                    <a:pt x="1145" y="11129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2901775" y="2731425"/>
              <a:ext cx="28625" cy="189600"/>
            </a:xfrm>
            <a:custGeom>
              <a:rect b="b" l="l" r="r" t="t"/>
              <a:pathLst>
                <a:path extrusionOk="0" h="7584" w="1145">
                  <a:moveTo>
                    <a:pt x="0" y="1"/>
                  </a:moveTo>
                  <a:lnTo>
                    <a:pt x="0" y="7583"/>
                  </a:lnTo>
                  <a:lnTo>
                    <a:pt x="1145" y="758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2957100" y="2695600"/>
              <a:ext cx="28950" cy="225425"/>
            </a:xfrm>
            <a:custGeom>
              <a:rect b="b" l="l" r="r" t="t"/>
              <a:pathLst>
                <a:path extrusionOk="0" h="9017" w="1158">
                  <a:moveTo>
                    <a:pt x="1" y="0"/>
                  </a:moveTo>
                  <a:lnTo>
                    <a:pt x="1" y="9016"/>
                  </a:lnTo>
                  <a:lnTo>
                    <a:pt x="1157" y="9016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2387775" y="2942375"/>
              <a:ext cx="609900" cy="2225"/>
            </a:xfrm>
            <a:custGeom>
              <a:rect b="b" l="l" r="r" t="t"/>
              <a:pathLst>
                <a:path extrusionOk="0" h="89" w="24396">
                  <a:moveTo>
                    <a:pt x="12198" y="0"/>
                  </a:moveTo>
                  <a:cubicBezTo>
                    <a:pt x="5458" y="0"/>
                    <a:pt x="1" y="25"/>
                    <a:pt x="1" y="50"/>
                  </a:cubicBezTo>
                  <a:cubicBezTo>
                    <a:pt x="1" y="63"/>
                    <a:pt x="5458" y="88"/>
                    <a:pt x="12198" y="88"/>
                  </a:cubicBezTo>
                  <a:cubicBezTo>
                    <a:pt x="18938" y="88"/>
                    <a:pt x="24396" y="76"/>
                    <a:pt x="24396" y="50"/>
                  </a:cubicBezTo>
                  <a:cubicBezTo>
                    <a:pt x="24396" y="13"/>
                    <a:pt x="18938" y="0"/>
                    <a:pt x="1219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2399725" y="2967600"/>
              <a:ext cx="42450" cy="2450"/>
            </a:xfrm>
            <a:custGeom>
              <a:rect b="b" l="l" r="r" t="t"/>
              <a:pathLst>
                <a:path extrusionOk="0" h="98" w="1698">
                  <a:moveTo>
                    <a:pt x="849" y="0"/>
                  </a:moveTo>
                  <a:cubicBezTo>
                    <a:pt x="566" y="0"/>
                    <a:pt x="283" y="16"/>
                    <a:pt x="0" y="47"/>
                  </a:cubicBezTo>
                  <a:cubicBezTo>
                    <a:pt x="0" y="73"/>
                    <a:pt x="378" y="98"/>
                    <a:pt x="843" y="98"/>
                  </a:cubicBezTo>
                  <a:cubicBezTo>
                    <a:pt x="1321" y="98"/>
                    <a:pt x="1698" y="73"/>
                    <a:pt x="1698" y="47"/>
                  </a:cubicBezTo>
                  <a:cubicBezTo>
                    <a:pt x="1415" y="16"/>
                    <a:pt x="1132" y="0"/>
                    <a:pt x="84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2462275" y="2968775"/>
              <a:ext cx="51275" cy="2550"/>
            </a:xfrm>
            <a:custGeom>
              <a:rect b="b" l="l" r="r" t="t"/>
              <a:pathLst>
                <a:path extrusionOk="0" h="102" w="2051">
                  <a:moveTo>
                    <a:pt x="1019" y="0"/>
                  </a:moveTo>
                  <a:cubicBezTo>
                    <a:pt x="453" y="0"/>
                    <a:pt x="1" y="26"/>
                    <a:pt x="1" y="51"/>
                  </a:cubicBezTo>
                  <a:cubicBezTo>
                    <a:pt x="1" y="76"/>
                    <a:pt x="453" y="101"/>
                    <a:pt x="1019" y="101"/>
                  </a:cubicBezTo>
                  <a:cubicBezTo>
                    <a:pt x="1585" y="101"/>
                    <a:pt x="2050" y="76"/>
                    <a:pt x="2050" y="51"/>
                  </a:cubicBezTo>
                  <a:cubicBezTo>
                    <a:pt x="2050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2522650" y="2968775"/>
              <a:ext cx="50950" cy="2550"/>
            </a:xfrm>
            <a:custGeom>
              <a:rect b="b" l="l" r="r" t="t"/>
              <a:pathLst>
                <a:path extrusionOk="0" h="102" w="2038">
                  <a:moveTo>
                    <a:pt x="1019" y="0"/>
                  </a:moveTo>
                  <a:cubicBezTo>
                    <a:pt x="453" y="0"/>
                    <a:pt x="0" y="26"/>
                    <a:pt x="0" y="51"/>
                  </a:cubicBezTo>
                  <a:cubicBezTo>
                    <a:pt x="0" y="76"/>
                    <a:pt x="453" y="101"/>
                    <a:pt x="1019" y="101"/>
                  </a:cubicBezTo>
                  <a:cubicBezTo>
                    <a:pt x="1585" y="101"/>
                    <a:pt x="2037" y="76"/>
                    <a:pt x="2037" y="51"/>
                  </a:cubicBezTo>
                  <a:cubicBezTo>
                    <a:pt x="2037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2583000" y="2968775"/>
              <a:ext cx="51275" cy="2550"/>
            </a:xfrm>
            <a:custGeom>
              <a:rect b="b" l="l" r="r" t="t"/>
              <a:pathLst>
                <a:path extrusionOk="0" h="102" w="2051">
                  <a:moveTo>
                    <a:pt x="1019" y="0"/>
                  </a:moveTo>
                  <a:cubicBezTo>
                    <a:pt x="466" y="0"/>
                    <a:pt x="1" y="26"/>
                    <a:pt x="1" y="51"/>
                  </a:cubicBezTo>
                  <a:cubicBezTo>
                    <a:pt x="1" y="76"/>
                    <a:pt x="466" y="101"/>
                    <a:pt x="1019" y="101"/>
                  </a:cubicBezTo>
                  <a:cubicBezTo>
                    <a:pt x="1585" y="101"/>
                    <a:pt x="2050" y="76"/>
                    <a:pt x="2050" y="51"/>
                  </a:cubicBezTo>
                  <a:cubicBezTo>
                    <a:pt x="2050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2643675" y="2968775"/>
              <a:ext cx="50950" cy="2550"/>
            </a:xfrm>
            <a:custGeom>
              <a:rect b="b" l="l" r="r" t="t"/>
              <a:pathLst>
                <a:path extrusionOk="0" h="102" w="2038">
                  <a:moveTo>
                    <a:pt x="1019" y="0"/>
                  </a:moveTo>
                  <a:cubicBezTo>
                    <a:pt x="453" y="0"/>
                    <a:pt x="0" y="26"/>
                    <a:pt x="0" y="51"/>
                  </a:cubicBezTo>
                  <a:cubicBezTo>
                    <a:pt x="0" y="76"/>
                    <a:pt x="453" y="101"/>
                    <a:pt x="1019" y="101"/>
                  </a:cubicBezTo>
                  <a:cubicBezTo>
                    <a:pt x="1585" y="101"/>
                    <a:pt x="2038" y="76"/>
                    <a:pt x="2038" y="51"/>
                  </a:cubicBezTo>
                  <a:cubicBezTo>
                    <a:pt x="2038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2704025" y="2968775"/>
              <a:ext cx="50950" cy="2550"/>
            </a:xfrm>
            <a:custGeom>
              <a:rect b="b" l="l" r="r" t="t"/>
              <a:pathLst>
                <a:path extrusionOk="0" h="102" w="2038">
                  <a:moveTo>
                    <a:pt x="1019" y="0"/>
                  </a:moveTo>
                  <a:cubicBezTo>
                    <a:pt x="454" y="0"/>
                    <a:pt x="1" y="26"/>
                    <a:pt x="1" y="51"/>
                  </a:cubicBezTo>
                  <a:cubicBezTo>
                    <a:pt x="1" y="76"/>
                    <a:pt x="454" y="101"/>
                    <a:pt x="1019" y="101"/>
                  </a:cubicBezTo>
                  <a:cubicBezTo>
                    <a:pt x="1585" y="101"/>
                    <a:pt x="2038" y="76"/>
                    <a:pt x="2038" y="51"/>
                  </a:cubicBezTo>
                  <a:cubicBezTo>
                    <a:pt x="2038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2764400" y="2968775"/>
              <a:ext cx="51250" cy="2550"/>
            </a:xfrm>
            <a:custGeom>
              <a:rect b="b" l="l" r="r" t="t"/>
              <a:pathLst>
                <a:path extrusionOk="0" h="102" w="2050">
                  <a:moveTo>
                    <a:pt x="1019" y="0"/>
                  </a:moveTo>
                  <a:cubicBezTo>
                    <a:pt x="453" y="0"/>
                    <a:pt x="0" y="26"/>
                    <a:pt x="0" y="51"/>
                  </a:cubicBezTo>
                  <a:cubicBezTo>
                    <a:pt x="0" y="76"/>
                    <a:pt x="453" y="101"/>
                    <a:pt x="1019" y="101"/>
                  </a:cubicBezTo>
                  <a:cubicBezTo>
                    <a:pt x="1585" y="101"/>
                    <a:pt x="2050" y="76"/>
                    <a:pt x="2050" y="51"/>
                  </a:cubicBezTo>
                  <a:cubicBezTo>
                    <a:pt x="2050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2825075" y="2968775"/>
              <a:ext cx="50950" cy="2550"/>
            </a:xfrm>
            <a:custGeom>
              <a:rect b="b" l="l" r="r" t="t"/>
              <a:pathLst>
                <a:path extrusionOk="0" h="102" w="2038">
                  <a:moveTo>
                    <a:pt x="1019" y="0"/>
                  </a:moveTo>
                  <a:cubicBezTo>
                    <a:pt x="453" y="0"/>
                    <a:pt x="0" y="26"/>
                    <a:pt x="0" y="51"/>
                  </a:cubicBezTo>
                  <a:cubicBezTo>
                    <a:pt x="0" y="76"/>
                    <a:pt x="453" y="101"/>
                    <a:pt x="1019" y="101"/>
                  </a:cubicBezTo>
                  <a:cubicBezTo>
                    <a:pt x="1585" y="101"/>
                    <a:pt x="2037" y="76"/>
                    <a:pt x="2037" y="51"/>
                  </a:cubicBezTo>
                  <a:cubicBezTo>
                    <a:pt x="2037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2885425" y="2968775"/>
              <a:ext cx="50950" cy="2550"/>
            </a:xfrm>
            <a:custGeom>
              <a:rect b="b" l="l" r="r" t="t"/>
              <a:pathLst>
                <a:path extrusionOk="0" h="102" w="2038">
                  <a:moveTo>
                    <a:pt x="1019" y="0"/>
                  </a:moveTo>
                  <a:cubicBezTo>
                    <a:pt x="453" y="0"/>
                    <a:pt x="0" y="26"/>
                    <a:pt x="0" y="51"/>
                  </a:cubicBezTo>
                  <a:cubicBezTo>
                    <a:pt x="0" y="76"/>
                    <a:pt x="453" y="101"/>
                    <a:pt x="1019" y="101"/>
                  </a:cubicBezTo>
                  <a:cubicBezTo>
                    <a:pt x="1585" y="101"/>
                    <a:pt x="2038" y="76"/>
                    <a:pt x="2038" y="51"/>
                  </a:cubicBezTo>
                  <a:cubicBezTo>
                    <a:pt x="2038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2945775" y="2968775"/>
              <a:ext cx="51275" cy="2550"/>
            </a:xfrm>
            <a:custGeom>
              <a:rect b="b" l="l" r="r" t="t"/>
              <a:pathLst>
                <a:path extrusionOk="0" h="102" w="2051">
                  <a:moveTo>
                    <a:pt x="1019" y="0"/>
                  </a:moveTo>
                  <a:cubicBezTo>
                    <a:pt x="454" y="0"/>
                    <a:pt x="1" y="26"/>
                    <a:pt x="1" y="51"/>
                  </a:cubicBezTo>
                  <a:cubicBezTo>
                    <a:pt x="1" y="76"/>
                    <a:pt x="454" y="101"/>
                    <a:pt x="1019" y="101"/>
                  </a:cubicBezTo>
                  <a:cubicBezTo>
                    <a:pt x="1585" y="101"/>
                    <a:pt x="2051" y="76"/>
                    <a:pt x="2051" y="51"/>
                  </a:cubicBezTo>
                  <a:cubicBezTo>
                    <a:pt x="2051" y="26"/>
                    <a:pt x="1585" y="0"/>
                    <a:pt x="101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2456950" y="2708475"/>
              <a:ext cx="28625" cy="212550"/>
            </a:xfrm>
            <a:custGeom>
              <a:rect b="b" l="l" r="r" t="t"/>
              <a:pathLst>
                <a:path extrusionOk="0" h="8502" w="1145">
                  <a:moveTo>
                    <a:pt x="0" y="1"/>
                  </a:moveTo>
                  <a:lnTo>
                    <a:pt x="0" y="8501"/>
                  </a:lnTo>
                  <a:lnTo>
                    <a:pt x="1144" y="8501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 flipH="1">
              <a:off x="2571950" y="2611644"/>
              <a:ext cx="28959" cy="309375"/>
            </a:xfrm>
            <a:custGeom>
              <a:rect b="b" l="l" r="r" t="t"/>
              <a:pathLst>
                <a:path extrusionOk="0" h="12375" w="1158">
                  <a:moveTo>
                    <a:pt x="1" y="1"/>
                  </a:moveTo>
                  <a:lnTo>
                    <a:pt x="1" y="12374"/>
                  </a:lnTo>
                  <a:lnTo>
                    <a:pt x="1158" y="12374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2679200" y="2755625"/>
              <a:ext cx="28950" cy="165400"/>
            </a:xfrm>
            <a:custGeom>
              <a:rect b="b" l="l" r="r" t="t"/>
              <a:pathLst>
                <a:path extrusionOk="0" h="6616" w="1158">
                  <a:moveTo>
                    <a:pt x="0" y="1"/>
                  </a:moveTo>
                  <a:lnTo>
                    <a:pt x="0" y="6615"/>
                  </a:lnTo>
                  <a:lnTo>
                    <a:pt x="1157" y="661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2790475" y="2684275"/>
              <a:ext cx="28650" cy="236750"/>
            </a:xfrm>
            <a:custGeom>
              <a:rect b="b" l="l" r="r" t="t"/>
              <a:pathLst>
                <a:path extrusionOk="0" h="9470" w="1146">
                  <a:moveTo>
                    <a:pt x="1" y="0"/>
                  </a:moveTo>
                  <a:lnTo>
                    <a:pt x="1" y="9469"/>
                  </a:lnTo>
                  <a:lnTo>
                    <a:pt x="1145" y="9469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2901775" y="2731425"/>
              <a:ext cx="28625" cy="189600"/>
            </a:xfrm>
            <a:custGeom>
              <a:rect b="b" l="l" r="r" t="t"/>
              <a:pathLst>
                <a:path extrusionOk="0" h="7584" w="1145">
                  <a:moveTo>
                    <a:pt x="0" y="1"/>
                  </a:moveTo>
                  <a:lnTo>
                    <a:pt x="0" y="7583"/>
                  </a:lnTo>
                  <a:lnTo>
                    <a:pt x="1145" y="7583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1572400" y="2203600"/>
              <a:ext cx="64675" cy="55475"/>
            </a:xfrm>
            <a:custGeom>
              <a:rect b="b" l="l" r="r" t="t"/>
              <a:pathLst>
                <a:path extrusionOk="0" h="2219" w="2587">
                  <a:moveTo>
                    <a:pt x="1477" y="0"/>
                  </a:moveTo>
                  <a:cubicBezTo>
                    <a:pt x="494" y="0"/>
                    <a:pt x="0" y="1186"/>
                    <a:pt x="688" y="1887"/>
                  </a:cubicBezTo>
                  <a:cubicBezTo>
                    <a:pt x="917" y="2116"/>
                    <a:pt x="1198" y="2219"/>
                    <a:pt x="1473" y="2219"/>
                  </a:cubicBezTo>
                  <a:cubicBezTo>
                    <a:pt x="2043" y="2219"/>
                    <a:pt x="2587" y="1777"/>
                    <a:pt x="2587" y="1107"/>
                  </a:cubicBezTo>
                  <a:cubicBezTo>
                    <a:pt x="2587" y="491"/>
                    <a:pt x="2096" y="1"/>
                    <a:pt x="1493" y="1"/>
                  </a:cubicBezTo>
                  <a:cubicBezTo>
                    <a:pt x="1488" y="0"/>
                    <a:pt x="1483" y="0"/>
                    <a:pt x="1477" y="0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1696150" y="2207675"/>
              <a:ext cx="417525" cy="3175"/>
            </a:xfrm>
            <a:custGeom>
              <a:rect b="b" l="l" r="r" t="t"/>
              <a:pathLst>
                <a:path extrusionOk="0" h="127" w="16701">
                  <a:moveTo>
                    <a:pt x="8351" y="1"/>
                  </a:moveTo>
                  <a:cubicBezTo>
                    <a:pt x="3748" y="1"/>
                    <a:pt x="1" y="26"/>
                    <a:pt x="1" y="64"/>
                  </a:cubicBezTo>
                  <a:cubicBezTo>
                    <a:pt x="1" y="102"/>
                    <a:pt x="3748" y="127"/>
                    <a:pt x="8351" y="127"/>
                  </a:cubicBezTo>
                  <a:cubicBezTo>
                    <a:pt x="12966" y="127"/>
                    <a:pt x="16700" y="102"/>
                    <a:pt x="16700" y="64"/>
                  </a:cubicBezTo>
                  <a:cubicBezTo>
                    <a:pt x="16700" y="39"/>
                    <a:pt x="12966" y="1"/>
                    <a:pt x="8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1699300" y="2241325"/>
              <a:ext cx="164450" cy="3175"/>
            </a:xfrm>
            <a:custGeom>
              <a:rect b="b" l="l" r="r" t="t"/>
              <a:pathLst>
                <a:path extrusionOk="0" h="127" w="6578">
                  <a:moveTo>
                    <a:pt x="3295" y="0"/>
                  </a:moveTo>
                  <a:cubicBezTo>
                    <a:pt x="2377" y="0"/>
                    <a:pt x="1560" y="0"/>
                    <a:pt x="969" y="13"/>
                  </a:cubicBezTo>
                  <a:cubicBezTo>
                    <a:pt x="667" y="26"/>
                    <a:pt x="428" y="38"/>
                    <a:pt x="252" y="38"/>
                  </a:cubicBezTo>
                  <a:cubicBezTo>
                    <a:pt x="232" y="35"/>
                    <a:pt x="211" y="33"/>
                    <a:pt x="189" y="33"/>
                  </a:cubicBezTo>
                  <a:cubicBezTo>
                    <a:pt x="130" y="33"/>
                    <a:pt x="65" y="45"/>
                    <a:pt x="1" y="63"/>
                  </a:cubicBezTo>
                  <a:cubicBezTo>
                    <a:pt x="89" y="76"/>
                    <a:pt x="177" y="88"/>
                    <a:pt x="252" y="88"/>
                  </a:cubicBezTo>
                  <a:cubicBezTo>
                    <a:pt x="428" y="101"/>
                    <a:pt x="667" y="114"/>
                    <a:pt x="969" y="114"/>
                  </a:cubicBezTo>
                  <a:cubicBezTo>
                    <a:pt x="1560" y="126"/>
                    <a:pt x="2377" y="126"/>
                    <a:pt x="3295" y="126"/>
                  </a:cubicBezTo>
                  <a:cubicBezTo>
                    <a:pt x="4201" y="126"/>
                    <a:pt x="5018" y="126"/>
                    <a:pt x="5622" y="114"/>
                  </a:cubicBezTo>
                  <a:cubicBezTo>
                    <a:pt x="5911" y="101"/>
                    <a:pt x="6162" y="88"/>
                    <a:pt x="6326" y="88"/>
                  </a:cubicBezTo>
                  <a:cubicBezTo>
                    <a:pt x="6414" y="88"/>
                    <a:pt x="6502" y="76"/>
                    <a:pt x="6577" y="63"/>
                  </a:cubicBezTo>
                  <a:cubicBezTo>
                    <a:pt x="6522" y="45"/>
                    <a:pt x="6460" y="33"/>
                    <a:pt x="6396" y="33"/>
                  </a:cubicBezTo>
                  <a:cubicBezTo>
                    <a:pt x="6373" y="33"/>
                    <a:pt x="6349" y="35"/>
                    <a:pt x="6326" y="38"/>
                  </a:cubicBezTo>
                  <a:cubicBezTo>
                    <a:pt x="6162" y="26"/>
                    <a:pt x="5911" y="13"/>
                    <a:pt x="5622" y="13"/>
                  </a:cubicBezTo>
                  <a:cubicBezTo>
                    <a:pt x="5018" y="0"/>
                    <a:pt x="4201" y="0"/>
                    <a:pt x="3295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2169600" y="3567650"/>
              <a:ext cx="373500" cy="18250"/>
            </a:xfrm>
            <a:custGeom>
              <a:rect b="b" l="l" r="r" t="t"/>
              <a:pathLst>
                <a:path extrusionOk="0" h="730" w="14940">
                  <a:moveTo>
                    <a:pt x="1" y="0"/>
                  </a:moveTo>
                  <a:lnTo>
                    <a:pt x="1" y="730"/>
                  </a:lnTo>
                  <a:lnTo>
                    <a:pt x="14940" y="730"/>
                  </a:lnTo>
                  <a:lnTo>
                    <a:pt x="14940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2041650" y="3323375"/>
              <a:ext cx="354950" cy="262525"/>
            </a:xfrm>
            <a:custGeom>
              <a:rect b="b" l="l" r="r" t="t"/>
              <a:pathLst>
                <a:path extrusionOk="0" h="10501" w="14198">
                  <a:moveTo>
                    <a:pt x="1" y="1"/>
                  </a:moveTo>
                  <a:lnTo>
                    <a:pt x="2805" y="10501"/>
                  </a:lnTo>
                  <a:lnTo>
                    <a:pt x="14198" y="10501"/>
                  </a:lnTo>
                  <a:lnTo>
                    <a:pt x="11670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2058000" y="3335325"/>
              <a:ext cx="321325" cy="230775"/>
            </a:xfrm>
            <a:custGeom>
              <a:rect b="b" l="l" r="r" t="t"/>
              <a:pathLst>
                <a:path extrusionOk="0" h="9231" w="12853">
                  <a:moveTo>
                    <a:pt x="1" y="1"/>
                  </a:moveTo>
                  <a:lnTo>
                    <a:pt x="2428" y="9231"/>
                  </a:lnTo>
                  <a:lnTo>
                    <a:pt x="12852" y="9231"/>
                  </a:lnTo>
                  <a:lnTo>
                    <a:pt x="1047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2058000" y="3335650"/>
              <a:ext cx="266300" cy="16675"/>
            </a:xfrm>
            <a:custGeom>
              <a:rect b="b" l="l" r="r" t="t"/>
              <a:pathLst>
                <a:path extrusionOk="0" h="667" w="10652">
                  <a:moveTo>
                    <a:pt x="1" y="0"/>
                  </a:moveTo>
                  <a:lnTo>
                    <a:pt x="177" y="667"/>
                  </a:lnTo>
                  <a:lnTo>
                    <a:pt x="10651" y="667"/>
                  </a:lnTo>
                  <a:lnTo>
                    <a:pt x="1047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2090700" y="3340975"/>
              <a:ext cx="6625" cy="5650"/>
            </a:xfrm>
            <a:custGeom>
              <a:rect b="b" l="l" r="r" t="t"/>
              <a:pathLst>
                <a:path extrusionOk="0" h="226" w="265">
                  <a:moveTo>
                    <a:pt x="114" y="1"/>
                  </a:moveTo>
                  <a:cubicBezTo>
                    <a:pt x="51" y="1"/>
                    <a:pt x="0" y="51"/>
                    <a:pt x="0" y="114"/>
                  </a:cubicBezTo>
                  <a:cubicBezTo>
                    <a:pt x="0" y="181"/>
                    <a:pt x="56" y="226"/>
                    <a:pt x="112" y="226"/>
                  </a:cubicBezTo>
                  <a:cubicBezTo>
                    <a:pt x="140" y="226"/>
                    <a:pt x="168" y="215"/>
                    <a:pt x="189" y="190"/>
                  </a:cubicBezTo>
                  <a:cubicBezTo>
                    <a:pt x="264" y="114"/>
                    <a:pt x="214" y="1"/>
                    <a:pt x="11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2080950" y="3340975"/>
              <a:ext cx="6625" cy="5650"/>
            </a:xfrm>
            <a:custGeom>
              <a:rect b="b" l="l" r="r" t="t"/>
              <a:pathLst>
                <a:path extrusionOk="0" h="226" w="265">
                  <a:moveTo>
                    <a:pt x="114" y="1"/>
                  </a:moveTo>
                  <a:cubicBezTo>
                    <a:pt x="51" y="1"/>
                    <a:pt x="1" y="51"/>
                    <a:pt x="1" y="114"/>
                  </a:cubicBezTo>
                  <a:cubicBezTo>
                    <a:pt x="1" y="181"/>
                    <a:pt x="51" y="226"/>
                    <a:pt x="107" y="226"/>
                  </a:cubicBezTo>
                  <a:cubicBezTo>
                    <a:pt x="135" y="226"/>
                    <a:pt x="164" y="215"/>
                    <a:pt x="189" y="190"/>
                  </a:cubicBezTo>
                  <a:cubicBezTo>
                    <a:pt x="265" y="114"/>
                    <a:pt x="214" y="1"/>
                    <a:pt x="11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2070900" y="3340975"/>
              <a:ext cx="6625" cy="5650"/>
            </a:xfrm>
            <a:custGeom>
              <a:rect b="b" l="l" r="r" t="t"/>
              <a:pathLst>
                <a:path extrusionOk="0" h="226" w="265">
                  <a:moveTo>
                    <a:pt x="113" y="1"/>
                  </a:moveTo>
                  <a:cubicBezTo>
                    <a:pt x="50" y="1"/>
                    <a:pt x="0" y="51"/>
                    <a:pt x="0" y="114"/>
                  </a:cubicBezTo>
                  <a:cubicBezTo>
                    <a:pt x="0" y="181"/>
                    <a:pt x="56" y="226"/>
                    <a:pt x="116" y="226"/>
                  </a:cubicBezTo>
                  <a:cubicBezTo>
                    <a:pt x="145" y="226"/>
                    <a:pt x="176" y="215"/>
                    <a:pt x="201" y="190"/>
                  </a:cubicBezTo>
                  <a:cubicBezTo>
                    <a:pt x="264" y="114"/>
                    <a:pt x="214" y="1"/>
                    <a:pt x="1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2212975" y="3411100"/>
              <a:ext cx="92450" cy="74825"/>
            </a:xfrm>
            <a:custGeom>
              <a:rect b="b" l="l" r="r" t="t"/>
              <a:pathLst>
                <a:path extrusionOk="0" h="2993" w="3698">
                  <a:moveTo>
                    <a:pt x="1849" y="0"/>
                  </a:moveTo>
                  <a:cubicBezTo>
                    <a:pt x="831" y="13"/>
                    <a:pt x="1" y="767"/>
                    <a:pt x="1" y="1685"/>
                  </a:cubicBezTo>
                  <a:lnTo>
                    <a:pt x="1849" y="1673"/>
                  </a:lnTo>
                  <a:lnTo>
                    <a:pt x="2994" y="2993"/>
                  </a:lnTo>
                  <a:cubicBezTo>
                    <a:pt x="3434" y="2691"/>
                    <a:pt x="3698" y="2201"/>
                    <a:pt x="3698" y="1673"/>
                  </a:cubicBezTo>
                  <a:cubicBezTo>
                    <a:pt x="3698" y="755"/>
                    <a:pt x="2855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2209225" y="3457500"/>
              <a:ext cx="76725" cy="43250"/>
            </a:xfrm>
            <a:custGeom>
              <a:rect b="b" l="l" r="r" t="t"/>
              <a:pathLst>
                <a:path extrusionOk="0" h="1730" w="3069">
                  <a:moveTo>
                    <a:pt x="1502" y="0"/>
                  </a:moveTo>
                  <a:cubicBezTo>
                    <a:pt x="1458" y="0"/>
                    <a:pt x="1415" y="2"/>
                    <a:pt x="1371" y="5"/>
                  </a:cubicBezTo>
                  <a:lnTo>
                    <a:pt x="0" y="5"/>
                  </a:lnTo>
                  <a:lnTo>
                    <a:pt x="0" y="56"/>
                  </a:lnTo>
                  <a:cubicBezTo>
                    <a:pt x="13" y="370"/>
                    <a:pt x="113" y="672"/>
                    <a:pt x="289" y="923"/>
                  </a:cubicBezTo>
                  <a:cubicBezTo>
                    <a:pt x="490" y="1200"/>
                    <a:pt x="767" y="1426"/>
                    <a:pt x="1082" y="1564"/>
                  </a:cubicBezTo>
                  <a:cubicBezTo>
                    <a:pt x="1339" y="1676"/>
                    <a:pt x="1611" y="1730"/>
                    <a:pt x="1880" y="1730"/>
                  </a:cubicBezTo>
                  <a:cubicBezTo>
                    <a:pt x="2282" y="1730"/>
                    <a:pt x="2679" y="1609"/>
                    <a:pt x="3018" y="1376"/>
                  </a:cubicBezTo>
                  <a:lnTo>
                    <a:pt x="3068" y="1338"/>
                  </a:lnTo>
                  <a:lnTo>
                    <a:pt x="3031" y="1288"/>
                  </a:lnTo>
                  <a:cubicBezTo>
                    <a:pt x="2679" y="898"/>
                    <a:pt x="2389" y="584"/>
                    <a:pt x="2188" y="357"/>
                  </a:cubicBezTo>
                  <a:cubicBezTo>
                    <a:pt x="2087" y="244"/>
                    <a:pt x="1974" y="131"/>
                    <a:pt x="1861" y="30"/>
                  </a:cubicBezTo>
                  <a:lnTo>
                    <a:pt x="1861" y="30"/>
                  </a:lnTo>
                  <a:cubicBezTo>
                    <a:pt x="1949" y="169"/>
                    <a:pt x="2037" y="294"/>
                    <a:pt x="2150" y="420"/>
                  </a:cubicBezTo>
                  <a:cubicBezTo>
                    <a:pt x="2330" y="636"/>
                    <a:pt x="2589" y="942"/>
                    <a:pt x="2906" y="1307"/>
                  </a:cubicBezTo>
                  <a:lnTo>
                    <a:pt x="2906" y="1307"/>
                  </a:lnTo>
                  <a:cubicBezTo>
                    <a:pt x="2599" y="1501"/>
                    <a:pt x="2251" y="1600"/>
                    <a:pt x="1901" y="1600"/>
                  </a:cubicBezTo>
                  <a:cubicBezTo>
                    <a:pt x="1644" y="1600"/>
                    <a:pt x="1387" y="1547"/>
                    <a:pt x="1144" y="1439"/>
                  </a:cubicBezTo>
                  <a:cubicBezTo>
                    <a:pt x="843" y="1313"/>
                    <a:pt x="591" y="1099"/>
                    <a:pt x="390" y="848"/>
                  </a:cubicBezTo>
                  <a:cubicBezTo>
                    <a:pt x="236" y="623"/>
                    <a:pt x="138" y="365"/>
                    <a:pt x="116" y="104"/>
                  </a:cubicBezTo>
                  <a:lnTo>
                    <a:pt x="116" y="104"/>
                  </a:lnTo>
                  <a:cubicBezTo>
                    <a:pt x="627" y="92"/>
                    <a:pt x="1044" y="80"/>
                    <a:pt x="1346" y="68"/>
                  </a:cubicBezTo>
                  <a:cubicBezTo>
                    <a:pt x="1522" y="68"/>
                    <a:pt x="1685" y="56"/>
                    <a:pt x="1861" y="30"/>
                  </a:cubicBezTo>
                  <a:cubicBezTo>
                    <a:pt x="1741" y="12"/>
                    <a:pt x="1622" y="0"/>
                    <a:pt x="150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2236875" y="3425800"/>
              <a:ext cx="5050" cy="5200"/>
            </a:xfrm>
            <a:custGeom>
              <a:rect b="b" l="l" r="r" t="t"/>
              <a:pathLst>
                <a:path extrusionOk="0" h="208" w="202">
                  <a:moveTo>
                    <a:pt x="101" y="0"/>
                  </a:moveTo>
                  <a:cubicBezTo>
                    <a:pt x="51" y="0"/>
                    <a:pt x="1" y="35"/>
                    <a:pt x="1" y="104"/>
                  </a:cubicBezTo>
                  <a:cubicBezTo>
                    <a:pt x="1" y="173"/>
                    <a:pt x="51" y="208"/>
                    <a:pt x="101" y="208"/>
                  </a:cubicBezTo>
                  <a:cubicBezTo>
                    <a:pt x="152" y="208"/>
                    <a:pt x="202" y="173"/>
                    <a:pt x="202" y="104"/>
                  </a:cubicBezTo>
                  <a:cubicBezTo>
                    <a:pt x="202" y="35"/>
                    <a:pt x="152" y="0"/>
                    <a:pt x="10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2185325" y="3407625"/>
              <a:ext cx="54725" cy="20800"/>
            </a:xfrm>
            <a:custGeom>
              <a:rect b="b" l="l" r="r" t="t"/>
              <a:pathLst>
                <a:path extrusionOk="0" h="832" w="2189">
                  <a:moveTo>
                    <a:pt x="1233" y="1"/>
                  </a:moveTo>
                  <a:cubicBezTo>
                    <a:pt x="554" y="13"/>
                    <a:pt x="0" y="39"/>
                    <a:pt x="0" y="76"/>
                  </a:cubicBezTo>
                  <a:cubicBezTo>
                    <a:pt x="0" y="114"/>
                    <a:pt x="554" y="139"/>
                    <a:pt x="1233" y="139"/>
                  </a:cubicBezTo>
                  <a:lnTo>
                    <a:pt x="1384" y="139"/>
                  </a:lnTo>
                  <a:cubicBezTo>
                    <a:pt x="1791" y="545"/>
                    <a:pt x="2125" y="831"/>
                    <a:pt x="2161" y="831"/>
                  </a:cubicBezTo>
                  <a:cubicBezTo>
                    <a:pt x="2162" y="831"/>
                    <a:pt x="2163" y="831"/>
                    <a:pt x="2163" y="831"/>
                  </a:cubicBezTo>
                  <a:cubicBezTo>
                    <a:pt x="2188" y="806"/>
                    <a:pt x="1874" y="454"/>
                    <a:pt x="1446" y="26"/>
                  </a:cubicBezTo>
                  <a:lnTo>
                    <a:pt x="1434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2116150" y="3394425"/>
              <a:ext cx="76750" cy="49375"/>
            </a:xfrm>
            <a:custGeom>
              <a:rect b="b" l="l" r="r" t="t"/>
              <a:pathLst>
                <a:path extrusionOk="0" h="1975" w="3070">
                  <a:moveTo>
                    <a:pt x="2591" y="139"/>
                  </a:moveTo>
                  <a:lnTo>
                    <a:pt x="2604" y="202"/>
                  </a:lnTo>
                  <a:lnTo>
                    <a:pt x="2629" y="328"/>
                  </a:lnTo>
                  <a:lnTo>
                    <a:pt x="2679" y="567"/>
                  </a:lnTo>
                  <a:cubicBezTo>
                    <a:pt x="2705" y="730"/>
                    <a:pt x="2742" y="881"/>
                    <a:pt x="2767" y="1044"/>
                  </a:cubicBezTo>
                  <a:cubicBezTo>
                    <a:pt x="2825" y="1319"/>
                    <a:pt x="2872" y="1594"/>
                    <a:pt x="2927" y="1850"/>
                  </a:cubicBezTo>
                  <a:lnTo>
                    <a:pt x="2927" y="1850"/>
                  </a:lnTo>
                  <a:cubicBezTo>
                    <a:pt x="2201" y="1863"/>
                    <a:pt x="1585" y="1875"/>
                    <a:pt x="1145" y="1887"/>
                  </a:cubicBezTo>
                  <a:lnTo>
                    <a:pt x="605" y="1899"/>
                  </a:lnTo>
                  <a:cubicBezTo>
                    <a:pt x="546" y="1899"/>
                    <a:pt x="476" y="1910"/>
                    <a:pt x="416" y="1922"/>
                  </a:cubicBezTo>
                  <a:lnTo>
                    <a:pt x="416" y="1922"/>
                  </a:lnTo>
                  <a:cubicBezTo>
                    <a:pt x="403" y="1747"/>
                    <a:pt x="378" y="1572"/>
                    <a:pt x="340" y="1409"/>
                  </a:cubicBezTo>
                  <a:cubicBezTo>
                    <a:pt x="292" y="1095"/>
                    <a:pt x="221" y="653"/>
                    <a:pt x="137" y="139"/>
                  </a:cubicBezTo>
                  <a:close/>
                  <a:moveTo>
                    <a:pt x="2667" y="1"/>
                  </a:moveTo>
                  <a:lnTo>
                    <a:pt x="64" y="26"/>
                  </a:lnTo>
                  <a:lnTo>
                    <a:pt x="1" y="26"/>
                  </a:lnTo>
                  <a:lnTo>
                    <a:pt x="13" y="89"/>
                  </a:lnTo>
                  <a:cubicBezTo>
                    <a:pt x="127" y="655"/>
                    <a:pt x="227" y="1120"/>
                    <a:pt x="303" y="1434"/>
                  </a:cubicBezTo>
                  <a:cubicBezTo>
                    <a:pt x="328" y="1609"/>
                    <a:pt x="365" y="1760"/>
                    <a:pt x="415" y="1922"/>
                  </a:cubicBezTo>
                  <a:lnTo>
                    <a:pt x="415" y="1922"/>
                  </a:lnTo>
                  <a:cubicBezTo>
                    <a:pt x="411" y="1923"/>
                    <a:pt x="407" y="1924"/>
                    <a:pt x="403" y="1925"/>
                  </a:cubicBezTo>
                  <a:cubicBezTo>
                    <a:pt x="466" y="1937"/>
                    <a:pt x="516" y="1937"/>
                    <a:pt x="579" y="1937"/>
                  </a:cubicBezTo>
                  <a:lnTo>
                    <a:pt x="1108" y="1950"/>
                  </a:lnTo>
                  <a:cubicBezTo>
                    <a:pt x="1560" y="1962"/>
                    <a:pt x="2214" y="1975"/>
                    <a:pt x="2994" y="1975"/>
                  </a:cubicBezTo>
                  <a:lnTo>
                    <a:pt x="3069" y="1975"/>
                  </a:lnTo>
                  <a:lnTo>
                    <a:pt x="3057" y="1899"/>
                  </a:lnTo>
                  <a:cubicBezTo>
                    <a:pt x="3006" y="1623"/>
                    <a:pt x="2956" y="1334"/>
                    <a:pt x="2893" y="1019"/>
                  </a:cubicBezTo>
                  <a:cubicBezTo>
                    <a:pt x="2868" y="856"/>
                    <a:pt x="2830" y="705"/>
                    <a:pt x="2805" y="541"/>
                  </a:cubicBezTo>
                  <a:cubicBezTo>
                    <a:pt x="2793" y="453"/>
                    <a:pt x="2780" y="378"/>
                    <a:pt x="2755" y="302"/>
                  </a:cubicBezTo>
                  <a:lnTo>
                    <a:pt x="2742" y="177"/>
                  </a:lnTo>
                  <a:lnTo>
                    <a:pt x="2730" y="114"/>
                  </a:lnTo>
                  <a:lnTo>
                    <a:pt x="2730" y="89"/>
                  </a:lnTo>
                  <a:lnTo>
                    <a:pt x="2730" y="64"/>
                  </a:lnTo>
                  <a:lnTo>
                    <a:pt x="2730" y="51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2233100" y="3478050"/>
              <a:ext cx="5050" cy="5125"/>
            </a:xfrm>
            <a:custGeom>
              <a:rect b="b" l="l" r="r" t="t"/>
              <a:pathLst>
                <a:path extrusionOk="0" h="205" w="202">
                  <a:moveTo>
                    <a:pt x="101" y="1"/>
                  </a:moveTo>
                  <a:cubicBezTo>
                    <a:pt x="38" y="1"/>
                    <a:pt x="1" y="38"/>
                    <a:pt x="1" y="101"/>
                  </a:cubicBezTo>
                  <a:cubicBezTo>
                    <a:pt x="1" y="170"/>
                    <a:pt x="51" y="205"/>
                    <a:pt x="101" y="205"/>
                  </a:cubicBezTo>
                  <a:cubicBezTo>
                    <a:pt x="152" y="205"/>
                    <a:pt x="202" y="170"/>
                    <a:pt x="202" y="101"/>
                  </a:cubicBezTo>
                  <a:cubicBezTo>
                    <a:pt x="202" y="38"/>
                    <a:pt x="152" y="1"/>
                    <a:pt x="101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2188475" y="3479000"/>
              <a:ext cx="47175" cy="3225"/>
            </a:xfrm>
            <a:custGeom>
              <a:rect b="b" l="l" r="r" t="t"/>
              <a:pathLst>
                <a:path extrusionOk="0" h="129" w="1887">
                  <a:moveTo>
                    <a:pt x="943" y="0"/>
                  </a:moveTo>
                  <a:cubicBezTo>
                    <a:pt x="428" y="0"/>
                    <a:pt x="0" y="38"/>
                    <a:pt x="0" y="63"/>
                  </a:cubicBezTo>
                  <a:cubicBezTo>
                    <a:pt x="0" y="96"/>
                    <a:pt x="321" y="129"/>
                    <a:pt x="742" y="129"/>
                  </a:cubicBezTo>
                  <a:cubicBezTo>
                    <a:pt x="807" y="129"/>
                    <a:pt x="874" y="128"/>
                    <a:pt x="943" y="126"/>
                  </a:cubicBezTo>
                  <a:cubicBezTo>
                    <a:pt x="1471" y="126"/>
                    <a:pt x="1886" y="101"/>
                    <a:pt x="1886" y="63"/>
                  </a:cubicBezTo>
                  <a:cubicBezTo>
                    <a:pt x="1886" y="25"/>
                    <a:pt x="1459" y="0"/>
                    <a:pt x="94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2116475" y="3465150"/>
              <a:ext cx="78625" cy="37125"/>
            </a:xfrm>
            <a:custGeom>
              <a:rect b="b" l="l" r="r" t="t"/>
              <a:pathLst>
                <a:path extrusionOk="0" h="1485" w="3145">
                  <a:moveTo>
                    <a:pt x="2725" y="1"/>
                  </a:moveTo>
                  <a:lnTo>
                    <a:pt x="2725" y="1"/>
                  </a:lnTo>
                  <a:cubicBezTo>
                    <a:pt x="2725" y="1"/>
                    <a:pt x="2732" y="6"/>
                    <a:pt x="2741" y="14"/>
                  </a:cubicBezTo>
                  <a:lnTo>
                    <a:pt x="2742" y="14"/>
                  </a:lnTo>
                  <a:cubicBezTo>
                    <a:pt x="2730" y="4"/>
                    <a:pt x="2725" y="1"/>
                    <a:pt x="2725" y="1"/>
                  </a:cubicBezTo>
                  <a:close/>
                  <a:moveTo>
                    <a:pt x="2666" y="127"/>
                  </a:moveTo>
                  <a:lnTo>
                    <a:pt x="2679" y="164"/>
                  </a:lnTo>
                  <a:lnTo>
                    <a:pt x="2704" y="265"/>
                  </a:lnTo>
                  <a:lnTo>
                    <a:pt x="2742" y="441"/>
                  </a:lnTo>
                  <a:cubicBezTo>
                    <a:pt x="2780" y="554"/>
                    <a:pt x="2805" y="667"/>
                    <a:pt x="2842" y="781"/>
                  </a:cubicBezTo>
                  <a:cubicBezTo>
                    <a:pt x="2887" y="980"/>
                    <a:pt x="2941" y="1179"/>
                    <a:pt x="2987" y="1360"/>
                  </a:cubicBezTo>
                  <a:lnTo>
                    <a:pt x="2987" y="1360"/>
                  </a:lnTo>
                  <a:cubicBezTo>
                    <a:pt x="2254" y="1373"/>
                    <a:pt x="1618" y="1385"/>
                    <a:pt x="1157" y="1397"/>
                  </a:cubicBezTo>
                  <a:lnTo>
                    <a:pt x="604" y="1409"/>
                  </a:lnTo>
                  <a:cubicBezTo>
                    <a:pt x="537" y="1421"/>
                    <a:pt x="480" y="1422"/>
                    <a:pt x="415" y="1431"/>
                  </a:cubicBezTo>
                  <a:lnTo>
                    <a:pt x="415" y="1431"/>
                  </a:lnTo>
                  <a:cubicBezTo>
                    <a:pt x="390" y="1306"/>
                    <a:pt x="365" y="1182"/>
                    <a:pt x="327" y="1057"/>
                  </a:cubicBezTo>
                  <a:cubicBezTo>
                    <a:pt x="279" y="828"/>
                    <a:pt x="208" y="507"/>
                    <a:pt x="114" y="127"/>
                  </a:cubicBezTo>
                  <a:close/>
                  <a:moveTo>
                    <a:pt x="2742" y="14"/>
                  </a:moveTo>
                  <a:cubicBezTo>
                    <a:pt x="1711" y="14"/>
                    <a:pt x="768" y="26"/>
                    <a:pt x="63" y="39"/>
                  </a:cubicBezTo>
                  <a:lnTo>
                    <a:pt x="0" y="39"/>
                  </a:lnTo>
                  <a:lnTo>
                    <a:pt x="13" y="89"/>
                  </a:lnTo>
                  <a:cubicBezTo>
                    <a:pt x="139" y="517"/>
                    <a:pt x="227" y="856"/>
                    <a:pt x="302" y="1095"/>
                  </a:cubicBezTo>
                  <a:cubicBezTo>
                    <a:pt x="327" y="1207"/>
                    <a:pt x="364" y="1319"/>
                    <a:pt x="414" y="1431"/>
                  </a:cubicBezTo>
                  <a:lnTo>
                    <a:pt x="414" y="1431"/>
                  </a:lnTo>
                  <a:cubicBezTo>
                    <a:pt x="406" y="1432"/>
                    <a:pt x="398" y="1433"/>
                    <a:pt x="390" y="1435"/>
                  </a:cubicBezTo>
                  <a:cubicBezTo>
                    <a:pt x="453" y="1447"/>
                    <a:pt x="516" y="1447"/>
                    <a:pt x="579" y="1447"/>
                  </a:cubicBezTo>
                  <a:lnTo>
                    <a:pt x="1132" y="1460"/>
                  </a:lnTo>
                  <a:cubicBezTo>
                    <a:pt x="1597" y="1472"/>
                    <a:pt x="2277" y="1485"/>
                    <a:pt x="3069" y="1485"/>
                  </a:cubicBezTo>
                  <a:lnTo>
                    <a:pt x="3144" y="1485"/>
                  </a:lnTo>
                  <a:lnTo>
                    <a:pt x="3132" y="1409"/>
                  </a:lnTo>
                  <a:cubicBezTo>
                    <a:pt x="3081" y="1196"/>
                    <a:pt x="3031" y="982"/>
                    <a:pt x="2968" y="756"/>
                  </a:cubicBezTo>
                  <a:cubicBezTo>
                    <a:pt x="2943" y="642"/>
                    <a:pt x="2905" y="517"/>
                    <a:pt x="2880" y="403"/>
                  </a:cubicBezTo>
                  <a:lnTo>
                    <a:pt x="2830" y="227"/>
                  </a:lnTo>
                  <a:lnTo>
                    <a:pt x="2817" y="139"/>
                  </a:lnTo>
                  <a:lnTo>
                    <a:pt x="2805" y="89"/>
                  </a:lnTo>
                  <a:lnTo>
                    <a:pt x="2805" y="76"/>
                  </a:lnTo>
                  <a:lnTo>
                    <a:pt x="2805" y="64"/>
                  </a:lnTo>
                  <a:lnTo>
                    <a:pt x="2805" y="64"/>
                  </a:lnTo>
                  <a:cubicBezTo>
                    <a:pt x="2805" y="65"/>
                    <a:pt x="2805" y="65"/>
                    <a:pt x="2805" y="65"/>
                  </a:cubicBezTo>
                  <a:cubicBezTo>
                    <a:pt x="2806" y="65"/>
                    <a:pt x="2805" y="65"/>
                    <a:pt x="2805" y="64"/>
                  </a:cubicBezTo>
                  <a:lnTo>
                    <a:pt x="2805" y="64"/>
                  </a:lnTo>
                  <a:lnTo>
                    <a:pt x="2805" y="64"/>
                  </a:lnTo>
                  <a:cubicBezTo>
                    <a:pt x="2799" y="61"/>
                    <a:pt x="2762" y="31"/>
                    <a:pt x="2741" y="14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2131875" y="3408575"/>
              <a:ext cx="44350" cy="3175"/>
            </a:xfrm>
            <a:custGeom>
              <a:rect b="b" l="l" r="r" t="t"/>
              <a:pathLst>
                <a:path extrusionOk="0" h="127" w="1774">
                  <a:moveTo>
                    <a:pt x="881" y="1"/>
                  </a:moveTo>
                  <a:cubicBezTo>
                    <a:pt x="390" y="1"/>
                    <a:pt x="1" y="38"/>
                    <a:pt x="1" y="63"/>
                  </a:cubicBezTo>
                  <a:cubicBezTo>
                    <a:pt x="1" y="101"/>
                    <a:pt x="390" y="126"/>
                    <a:pt x="881" y="126"/>
                  </a:cubicBezTo>
                  <a:cubicBezTo>
                    <a:pt x="1371" y="126"/>
                    <a:pt x="1774" y="101"/>
                    <a:pt x="1774" y="63"/>
                  </a:cubicBezTo>
                  <a:cubicBezTo>
                    <a:pt x="1774" y="26"/>
                    <a:pt x="1371" y="1"/>
                    <a:pt x="881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2132200" y="3415800"/>
              <a:ext cx="44650" cy="3500"/>
            </a:xfrm>
            <a:custGeom>
              <a:rect b="b" l="l" r="r" t="t"/>
              <a:pathLst>
                <a:path extrusionOk="0" h="140" w="1786">
                  <a:moveTo>
                    <a:pt x="893" y="1"/>
                  </a:moveTo>
                  <a:cubicBezTo>
                    <a:pt x="403" y="1"/>
                    <a:pt x="0" y="39"/>
                    <a:pt x="0" y="76"/>
                  </a:cubicBezTo>
                  <a:cubicBezTo>
                    <a:pt x="0" y="114"/>
                    <a:pt x="403" y="139"/>
                    <a:pt x="893" y="139"/>
                  </a:cubicBezTo>
                  <a:cubicBezTo>
                    <a:pt x="1383" y="127"/>
                    <a:pt x="1786" y="101"/>
                    <a:pt x="1786" y="64"/>
                  </a:cubicBezTo>
                  <a:cubicBezTo>
                    <a:pt x="1786" y="26"/>
                    <a:pt x="1383" y="1"/>
                    <a:pt x="893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2133775" y="3422725"/>
              <a:ext cx="42775" cy="3475"/>
            </a:xfrm>
            <a:custGeom>
              <a:rect b="b" l="l" r="r" t="t"/>
              <a:pathLst>
                <a:path extrusionOk="0" h="139" w="1711">
                  <a:moveTo>
                    <a:pt x="855" y="0"/>
                  </a:moveTo>
                  <a:cubicBezTo>
                    <a:pt x="377" y="13"/>
                    <a:pt x="0" y="38"/>
                    <a:pt x="0" y="76"/>
                  </a:cubicBezTo>
                  <a:cubicBezTo>
                    <a:pt x="0" y="114"/>
                    <a:pt x="377" y="139"/>
                    <a:pt x="855" y="139"/>
                  </a:cubicBezTo>
                  <a:cubicBezTo>
                    <a:pt x="1333" y="139"/>
                    <a:pt x="1710" y="101"/>
                    <a:pt x="1710" y="63"/>
                  </a:cubicBezTo>
                  <a:cubicBezTo>
                    <a:pt x="1710" y="26"/>
                    <a:pt x="1333" y="0"/>
                    <a:pt x="85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2133125" y="3478375"/>
              <a:ext cx="42150" cy="3225"/>
            </a:xfrm>
            <a:custGeom>
              <a:rect b="b" l="l" r="r" t="t"/>
              <a:pathLst>
                <a:path extrusionOk="0" h="129" w="1686">
                  <a:moveTo>
                    <a:pt x="843" y="0"/>
                  </a:moveTo>
                  <a:cubicBezTo>
                    <a:pt x="378" y="0"/>
                    <a:pt x="1" y="25"/>
                    <a:pt x="1" y="63"/>
                  </a:cubicBezTo>
                  <a:cubicBezTo>
                    <a:pt x="1" y="96"/>
                    <a:pt x="284" y="128"/>
                    <a:pt x="662" y="128"/>
                  </a:cubicBezTo>
                  <a:cubicBezTo>
                    <a:pt x="720" y="128"/>
                    <a:pt x="781" y="128"/>
                    <a:pt x="843" y="126"/>
                  </a:cubicBezTo>
                  <a:cubicBezTo>
                    <a:pt x="1309" y="126"/>
                    <a:pt x="1686" y="101"/>
                    <a:pt x="1686" y="63"/>
                  </a:cubicBezTo>
                  <a:cubicBezTo>
                    <a:pt x="1686" y="25"/>
                    <a:pt x="1309" y="0"/>
                    <a:pt x="84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2135650" y="3486475"/>
              <a:ext cx="36175" cy="3225"/>
            </a:xfrm>
            <a:custGeom>
              <a:rect b="b" l="l" r="r" t="t"/>
              <a:pathLst>
                <a:path extrusionOk="0" h="129" w="1447">
                  <a:moveTo>
                    <a:pt x="877" y="1"/>
                  </a:moveTo>
                  <a:cubicBezTo>
                    <a:pt x="826" y="1"/>
                    <a:pt x="772" y="1"/>
                    <a:pt x="717" y="3"/>
                  </a:cubicBezTo>
                  <a:cubicBezTo>
                    <a:pt x="328" y="3"/>
                    <a:pt x="1" y="28"/>
                    <a:pt x="1" y="66"/>
                  </a:cubicBezTo>
                  <a:cubicBezTo>
                    <a:pt x="1" y="104"/>
                    <a:pt x="328" y="129"/>
                    <a:pt x="717" y="129"/>
                  </a:cubicBezTo>
                  <a:cubicBezTo>
                    <a:pt x="1120" y="129"/>
                    <a:pt x="1447" y="91"/>
                    <a:pt x="1447" y="53"/>
                  </a:cubicBezTo>
                  <a:cubicBezTo>
                    <a:pt x="1447" y="32"/>
                    <a:pt x="1203" y="1"/>
                    <a:pt x="87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1727275" y="3584950"/>
              <a:ext cx="1492025" cy="731550"/>
            </a:xfrm>
            <a:custGeom>
              <a:rect b="b" l="l" r="r" t="t"/>
              <a:pathLst>
                <a:path extrusionOk="0" h="29262" w="59681">
                  <a:moveTo>
                    <a:pt x="1" y="0"/>
                  </a:moveTo>
                  <a:lnTo>
                    <a:pt x="1" y="1383"/>
                  </a:lnTo>
                  <a:lnTo>
                    <a:pt x="906" y="1383"/>
                  </a:lnTo>
                  <a:lnTo>
                    <a:pt x="906" y="29261"/>
                  </a:lnTo>
                  <a:lnTo>
                    <a:pt x="2755" y="29261"/>
                  </a:lnTo>
                  <a:lnTo>
                    <a:pt x="2755" y="1383"/>
                  </a:lnTo>
                  <a:lnTo>
                    <a:pt x="12576" y="1383"/>
                  </a:lnTo>
                  <a:lnTo>
                    <a:pt x="12576" y="29261"/>
                  </a:lnTo>
                  <a:lnTo>
                    <a:pt x="14424" y="29261"/>
                  </a:lnTo>
                  <a:lnTo>
                    <a:pt x="14424" y="1383"/>
                  </a:lnTo>
                  <a:lnTo>
                    <a:pt x="57028" y="1383"/>
                  </a:lnTo>
                  <a:lnTo>
                    <a:pt x="57028" y="29261"/>
                  </a:lnTo>
                  <a:lnTo>
                    <a:pt x="58889" y="29261"/>
                  </a:lnTo>
                  <a:lnTo>
                    <a:pt x="58889" y="1383"/>
                  </a:lnTo>
                  <a:lnTo>
                    <a:pt x="59681" y="1383"/>
                  </a:lnTo>
                  <a:lnTo>
                    <a:pt x="59681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2730450" y="3843675"/>
              <a:ext cx="60050" cy="2525"/>
            </a:xfrm>
            <a:custGeom>
              <a:rect b="b" l="l" r="r" t="t"/>
              <a:pathLst>
                <a:path extrusionOk="0" h="101" w="2402">
                  <a:moveTo>
                    <a:pt x="1207" y="0"/>
                  </a:moveTo>
                  <a:cubicBezTo>
                    <a:pt x="541" y="0"/>
                    <a:pt x="0" y="13"/>
                    <a:pt x="0" y="50"/>
                  </a:cubicBezTo>
                  <a:cubicBezTo>
                    <a:pt x="0" y="75"/>
                    <a:pt x="541" y="101"/>
                    <a:pt x="1207" y="101"/>
                  </a:cubicBezTo>
                  <a:cubicBezTo>
                    <a:pt x="1861" y="101"/>
                    <a:pt x="2402" y="75"/>
                    <a:pt x="2402" y="50"/>
                  </a:cubicBezTo>
                  <a:cubicBezTo>
                    <a:pt x="2402" y="13"/>
                    <a:pt x="1861" y="0"/>
                    <a:pt x="120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2290625" y="3850275"/>
              <a:ext cx="3175" cy="1575"/>
            </a:xfrm>
            <a:custGeom>
              <a:rect b="b" l="l" r="r" t="t"/>
              <a:pathLst>
                <a:path extrusionOk="0" h="63" w="127">
                  <a:moveTo>
                    <a:pt x="64" y="0"/>
                  </a:moveTo>
                  <a:cubicBezTo>
                    <a:pt x="26" y="0"/>
                    <a:pt x="1" y="13"/>
                    <a:pt x="1" y="38"/>
                  </a:cubicBezTo>
                  <a:cubicBezTo>
                    <a:pt x="1" y="50"/>
                    <a:pt x="26" y="63"/>
                    <a:pt x="64" y="63"/>
                  </a:cubicBezTo>
                  <a:cubicBezTo>
                    <a:pt x="102" y="63"/>
                    <a:pt x="127" y="50"/>
                    <a:pt x="127" y="38"/>
                  </a:cubicBezTo>
                  <a:cubicBezTo>
                    <a:pt x="127" y="13"/>
                    <a:pt x="102" y="0"/>
                    <a:pt x="64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2321450" y="2965000"/>
              <a:ext cx="576575" cy="381050"/>
            </a:xfrm>
            <a:custGeom>
              <a:rect b="b" l="l" r="r" t="t"/>
              <a:pathLst>
                <a:path extrusionOk="0" h="15242" w="23063">
                  <a:moveTo>
                    <a:pt x="638" y="0"/>
                  </a:moveTo>
                  <a:cubicBezTo>
                    <a:pt x="413" y="0"/>
                    <a:pt x="358" y="260"/>
                    <a:pt x="604" y="604"/>
                  </a:cubicBezTo>
                  <a:cubicBezTo>
                    <a:pt x="855" y="969"/>
                    <a:pt x="1522" y="2088"/>
                    <a:pt x="1333" y="2201"/>
                  </a:cubicBezTo>
                  <a:cubicBezTo>
                    <a:pt x="1283" y="2193"/>
                    <a:pt x="1234" y="2189"/>
                    <a:pt x="1184" y="2189"/>
                  </a:cubicBezTo>
                  <a:cubicBezTo>
                    <a:pt x="847" y="2189"/>
                    <a:pt x="531" y="2372"/>
                    <a:pt x="378" y="2679"/>
                  </a:cubicBezTo>
                  <a:cubicBezTo>
                    <a:pt x="201" y="3019"/>
                    <a:pt x="0" y="3484"/>
                    <a:pt x="164" y="3710"/>
                  </a:cubicBezTo>
                  <a:cubicBezTo>
                    <a:pt x="503" y="4125"/>
                    <a:pt x="868" y="4515"/>
                    <a:pt x="1258" y="4880"/>
                  </a:cubicBezTo>
                  <a:lnTo>
                    <a:pt x="1497" y="5068"/>
                  </a:lnTo>
                  <a:cubicBezTo>
                    <a:pt x="1497" y="5068"/>
                    <a:pt x="7470" y="13745"/>
                    <a:pt x="8777" y="14021"/>
                  </a:cubicBezTo>
                  <a:cubicBezTo>
                    <a:pt x="9582" y="14197"/>
                    <a:pt x="22119" y="15241"/>
                    <a:pt x="22119" y="15241"/>
                  </a:cubicBezTo>
                  <a:lnTo>
                    <a:pt x="23062" y="11783"/>
                  </a:lnTo>
                  <a:lnTo>
                    <a:pt x="10626" y="10651"/>
                  </a:lnTo>
                  <a:lnTo>
                    <a:pt x="3710" y="3635"/>
                  </a:lnTo>
                  <a:lnTo>
                    <a:pt x="3546" y="2868"/>
                  </a:lnTo>
                  <a:cubicBezTo>
                    <a:pt x="3521" y="2729"/>
                    <a:pt x="3496" y="2578"/>
                    <a:pt x="3471" y="2402"/>
                  </a:cubicBezTo>
                  <a:cubicBezTo>
                    <a:pt x="3433" y="2201"/>
                    <a:pt x="3433" y="1987"/>
                    <a:pt x="3471" y="1786"/>
                  </a:cubicBezTo>
                  <a:cubicBezTo>
                    <a:pt x="3509" y="1522"/>
                    <a:pt x="3584" y="1283"/>
                    <a:pt x="3685" y="1044"/>
                  </a:cubicBezTo>
                  <a:cubicBezTo>
                    <a:pt x="3794" y="869"/>
                    <a:pt x="3665" y="665"/>
                    <a:pt x="3506" y="665"/>
                  </a:cubicBezTo>
                  <a:cubicBezTo>
                    <a:pt x="3482" y="665"/>
                    <a:pt x="3458" y="670"/>
                    <a:pt x="3433" y="680"/>
                  </a:cubicBezTo>
                  <a:cubicBezTo>
                    <a:pt x="3232" y="768"/>
                    <a:pt x="2905" y="1321"/>
                    <a:pt x="2830" y="2075"/>
                  </a:cubicBezTo>
                  <a:cubicBezTo>
                    <a:pt x="2810" y="2272"/>
                    <a:pt x="2752" y="2349"/>
                    <a:pt x="2672" y="2349"/>
                  </a:cubicBezTo>
                  <a:cubicBezTo>
                    <a:pt x="2446" y="2349"/>
                    <a:pt x="2047" y="1732"/>
                    <a:pt x="1861" y="1472"/>
                  </a:cubicBezTo>
                  <a:cubicBezTo>
                    <a:pt x="1622" y="1107"/>
                    <a:pt x="818" y="13"/>
                    <a:pt x="654" y="1"/>
                  </a:cubicBezTo>
                  <a:cubicBezTo>
                    <a:pt x="649" y="0"/>
                    <a:pt x="643" y="0"/>
                    <a:pt x="638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2324275" y="3042025"/>
              <a:ext cx="32000" cy="32450"/>
            </a:xfrm>
            <a:custGeom>
              <a:rect b="b" l="l" r="r" t="t"/>
              <a:pathLst>
                <a:path extrusionOk="0" h="1298" w="1280">
                  <a:moveTo>
                    <a:pt x="428" y="0"/>
                  </a:moveTo>
                  <a:lnTo>
                    <a:pt x="0" y="478"/>
                  </a:lnTo>
                  <a:lnTo>
                    <a:pt x="642" y="1094"/>
                  </a:lnTo>
                  <a:cubicBezTo>
                    <a:pt x="717" y="1170"/>
                    <a:pt x="793" y="1233"/>
                    <a:pt x="893" y="1270"/>
                  </a:cubicBezTo>
                  <a:cubicBezTo>
                    <a:pt x="928" y="1289"/>
                    <a:pt x="963" y="1297"/>
                    <a:pt x="998" y="1297"/>
                  </a:cubicBezTo>
                  <a:cubicBezTo>
                    <a:pt x="1150" y="1297"/>
                    <a:pt x="1280" y="1133"/>
                    <a:pt x="1208" y="969"/>
                  </a:cubicBezTo>
                  <a:cubicBezTo>
                    <a:pt x="1170" y="881"/>
                    <a:pt x="1120" y="805"/>
                    <a:pt x="1057" y="742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2323950" y="3042000"/>
              <a:ext cx="33050" cy="34250"/>
            </a:xfrm>
            <a:custGeom>
              <a:rect b="b" l="l" r="r" t="t"/>
              <a:pathLst>
                <a:path extrusionOk="0" h="1370" w="1322">
                  <a:moveTo>
                    <a:pt x="456" y="0"/>
                  </a:moveTo>
                  <a:cubicBezTo>
                    <a:pt x="455" y="0"/>
                    <a:pt x="454" y="1"/>
                    <a:pt x="454" y="1"/>
                  </a:cubicBezTo>
                  <a:cubicBezTo>
                    <a:pt x="504" y="127"/>
                    <a:pt x="592" y="253"/>
                    <a:pt x="680" y="366"/>
                  </a:cubicBezTo>
                  <a:lnTo>
                    <a:pt x="982" y="743"/>
                  </a:lnTo>
                  <a:cubicBezTo>
                    <a:pt x="1032" y="806"/>
                    <a:pt x="1095" y="882"/>
                    <a:pt x="1133" y="957"/>
                  </a:cubicBezTo>
                  <a:cubicBezTo>
                    <a:pt x="1170" y="1020"/>
                    <a:pt x="1170" y="1108"/>
                    <a:pt x="1133" y="1171"/>
                  </a:cubicBezTo>
                  <a:cubicBezTo>
                    <a:pt x="1098" y="1214"/>
                    <a:pt x="1046" y="1233"/>
                    <a:pt x="997" y="1233"/>
                  </a:cubicBezTo>
                  <a:cubicBezTo>
                    <a:pt x="974" y="1233"/>
                    <a:pt x="951" y="1229"/>
                    <a:pt x="931" y="1221"/>
                  </a:cubicBezTo>
                  <a:cubicBezTo>
                    <a:pt x="843" y="1183"/>
                    <a:pt x="781" y="1133"/>
                    <a:pt x="718" y="1070"/>
                  </a:cubicBezTo>
                  <a:lnTo>
                    <a:pt x="366" y="756"/>
                  </a:lnTo>
                  <a:cubicBezTo>
                    <a:pt x="265" y="655"/>
                    <a:pt x="139" y="567"/>
                    <a:pt x="13" y="492"/>
                  </a:cubicBezTo>
                  <a:lnTo>
                    <a:pt x="13" y="492"/>
                  </a:lnTo>
                  <a:cubicBezTo>
                    <a:pt x="1" y="504"/>
                    <a:pt x="114" y="630"/>
                    <a:pt x="303" y="831"/>
                  </a:cubicBezTo>
                  <a:lnTo>
                    <a:pt x="630" y="1171"/>
                  </a:lnTo>
                  <a:cubicBezTo>
                    <a:pt x="705" y="1246"/>
                    <a:pt x="793" y="1309"/>
                    <a:pt x="881" y="1347"/>
                  </a:cubicBezTo>
                  <a:cubicBezTo>
                    <a:pt x="919" y="1362"/>
                    <a:pt x="957" y="1369"/>
                    <a:pt x="995" y="1369"/>
                  </a:cubicBezTo>
                  <a:cubicBezTo>
                    <a:pt x="1085" y="1369"/>
                    <a:pt x="1171" y="1329"/>
                    <a:pt x="1233" y="1259"/>
                  </a:cubicBezTo>
                  <a:cubicBezTo>
                    <a:pt x="1309" y="1158"/>
                    <a:pt x="1321" y="1020"/>
                    <a:pt x="1258" y="907"/>
                  </a:cubicBezTo>
                  <a:cubicBezTo>
                    <a:pt x="1208" y="819"/>
                    <a:pt x="1145" y="743"/>
                    <a:pt x="1082" y="668"/>
                  </a:cubicBezTo>
                  <a:lnTo>
                    <a:pt x="768" y="316"/>
                  </a:lnTo>
                  <a:cubicBezTo>
                    <a:pt x="589" y="113"/>
                    <a:pt x="478" y="0"/>
                    <a:pt x="456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2335900" y="3030700"/>
              <a:ext cx="31700" cy="32750"/>
            </a:xfrm>
            <a:custGeom>
              <a:rect b="b" l="l" r="r" t="t"/>
              <a:pathLst>
                <a:path extrusionOk="0" h="1310" w="1268">
                  <a:moveTo>
                    <a:pt x="416" y="1"/>
                  </a:moveTo>
                  <a:lnTo>
                    <a:pt x="1" y="491"/>
                  </a:lnTo>
                  <a:lnTo>
                    <a:pt x="642" y="1107"/>
                  </a:lnTo>
                  <a:cubicBezTo>
                    <a:pt x="705" y="1170"/>
                    <a:pt x="780" y="1233"/>
                    <a:pt x="881" y="1283"/>
                  </a:cubicBezTo>
                  <a:cubicBezTo>
                    <a:pt x="914" y="1301"/>
                    <a:pt x="948" y="1309"/>
                    <a:pt x="982" y="1309"/>
                  </a:cubicBezTo>
                  <a:cubicBezTo>
                    <a:pt x="1136" y="1309"/>
                    <a:pt x="1268" y="1137"/>
                    <a:pt x="1195" y="982"/>
                  </a:cubicBezTo>
                  <a:cubicBezTo>
                    <a:pt x="1158" y="894"/>
                    <a:pt x="1107" y="818"/>
                    <a:pt x="1044" y="755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2335600" y="3030675"/>
              <a:ext cx="32700" cy="34325"/>
            </a:xfrm>
            <a:custGeom>
              <a:rect b="b" l="l" r="r" t="t"/>
              <a:pathLst>
                <a:path extrusionOk="0" h="1373" w="1308">
                  <a:moveTo>
                    <a:pt x="443" y="1"/>
                  </a:moveTo>
                  <a:cubicBezTo>
                    <a:pt x="442" y="1"/>
                    <a:pt x="441" y="1"/>
                    <a:pt x="440" y="2"/>
                  </a:cubicBezTo>
                  <a:cubicBezTo>
                    <a:pt x="491" y="127"/>
                    <a:pt x="579" y="253"/>
                    <a:pt x="667" y="366"/>
                  </a:cubicBezTo>
                  <a:lnTo>
                    <a:pt x="968" y="744"/>
                  </a:lnTo>
                  <a:cubicBezTo>
                    <a:pt x="1019" y="806"/>
                    <a:pt x="1082" y="882"/>
                    <a:pt x="1119" y="957"/>
                  </a:cubicBezTo>
                  <a:cubicBezTo>
                    <a:pt x="1157" y="1020"/>
                    <a:pt x="1157" y="1108"/>
                    <a:pt x="1119" y="1171"/>
                  </a:cubicBezTo>
                  <a:cubicBezTo>
                    <a:pt x="1086" y="1205"/>
                    <a:pt x="1035" y="1227"/>
                    <a:pt x="987" y="1227"/>
                  </a:cubicBezTo>
                  <a:cubicBezTo>
                    <a:pt x="963" y="1227"/>
                    <a:pt x="939" y="1221"/>
                    <a:pt x="918" y="1209"/>
                  </a:cubicBezTo>
                  <a:cubicBezTo>
                    <a:pt x="830" y="1184"/>
                    <a:pt x="767" y="1133"/>
                    <a:pt x="704" y="1071"/>
                  </a:cubicBezTo>
                  <a:lnTo>
                    <a:pt x="352" y="756"/>
                  </a:lnTo>
                  <a:cubicBezTo>
                    <a:pt x="252" y="656"/>
                    <a:pt x="138" y="568"/>
                    <a:pt x="0" y="492"/>
                  </a:cubicBezTo>
                  <a:lnTo>
                    <a:pt x="0" y="492"/>
                  </a:lnTo>
                  <a:cubicBezTo>
                    <a:pt x="88" y="618"/>
                    <a:pt x="176" y="731"/>
                    <a:pt x="289" y="832"/>
                  </a:cubicBezTo>
                  <a:lnTo>
                    <a:pt x="629" y="1171"/>
                  </a:lnTo>
                  <a:cubicBezTo>
                    <a:pt x="692" y="1247"/>
                    <a:pt x="780" y="1309"/>
                    <a:pt x="880" y="1347"/>
                  </a:cubicBezTo>
                  <a:cubicBezTo>
                    <a:pt x="918" y="1364"/>
                    <a:pt x="959" y="1372"/>
                    <a:pt x="999" y="1372"/>
                  </a:cubicBezTo>
                  <a:cubicBezTo>
                    <a:pt x="1080" y="1372"/>
                    <a:pt x="1161" y="1339"/>
                    <a:pt x="1220" y="1272"/>
                  </a:cubicBezTo>
                  <a:cubicBezTo>
                    <a:pt x="1295" y="1159"/>
                    <a:pt x="1308" y="1033"/>
                    <a:pt x="1245" y="920"/>
                  </a:cubicBezTo>
                  <a:cubicBezTo>
                    <a:pt x="1195" y="832"/>
                    <a:pt x="1132" y="744"/>
                    <a:pt x="1069" y="681"/>
                  </a:cubicBezTo>
                  <a:lnTo>
                    <a:pt x="755" y="316"/>
                  </a:lnTo>
                  <a:cubicBezTo>
                    <a:pt x="575" y="124"/>
                    <a:pt x="463" y="1"/>
                    <a:pt x="443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2348475" y="3021600"/>
              <a:ext cx="31700" cy="32750"/>
            </a:xfrm>
            <a:custGeom>
              <a:rect b="b" l="l" r="r" t="t"/>
              <a:pathLst>
                <a:path extrusionOk="0" h="1310" w="1268">
                  <a:moveTo>
                    <a:pt x="416" y="0"/>
                  </a:moveTo>
                  <a:lnTo>
                    <a:pt x="1" y="490"/>
                  </a:lnTo>
                  <a:lnTo>
                    <a:pt x="629" y="1107"/>
                  </a:lnTo>
                  <a:cubicBezTo>
                    <a:pt x="705" y="1182"/>
                    <a:pt x="780" y="1245"/>
                    <a:pt x="881" y="1283"/>
                  </a:cubicBezTo>
                  <a:cubicBezTo>
                    <a:pt x="916" y="1301"/>
                    <a:pt x="951" y="1309"/>
                    <a:pt x="985" y="1309"/>
                  </a:cubicBezTo>
                  <a:cubicBezTo>
                    <a:pt x="1138" y="1309"/>
                    <a:pt x="1267" y="1145"/>
                    <a:pt x="1195" y="981"/>
                  </a:cubicBezTo>
                  <a:cubicBezTo>
                    <a:pt x="1158" y="893"/>
                    <a:pt x="1107" y="817"/>
                    <a:pt x="1044" y="755"/>
                  </a:cubicBezTo>
                  <a:cubicBezTo>
                    <a:pt x="831" y="503"/>
                    <a:pt x="629" y="252"/>
                    <a:pt x="416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2348475" y="3021600"/>
              <a:ext cx="32100" cy="34225"/>
            </a:xfrm>
            <a:custGeom>
              <a:rect b="b" l="l" r="r" t="t"/>
              <a:pathLst>
                <a:path extrusionOk="0" h="1369" w="1284">
                  <a:moveTo>
                    <a:pt x="416" y="0"/>
                  </a:moveTo>
                  <a:lnTo>
                    <a:pt x="416" y="0"/>
                  </a:lnTo>
                  <a:cubicBezTo>
                    <a:pt x="479" y="138"/>
                    <a:pt x="567" y="264"/>
                    <a:pt x="667" y="365"/>
                  </a:cubicBezTo>
                  <a:lnTo>
                    <a:pt x="956" y="742"/>
                  </a:lnTo>
                  <a:cubicBezTo>
                    <a:pt x="1019" y="805"/>
                    <a:pt x="1070" y="880"/>
                    <a:pt x="1107" y="956"/>
                  </a:cubicBezTo>
                  <a:cubicBezTo>
                    <a:pt x="1158" y="1031"/>
                    <a:pt x="1158" y="1107"/>
                    <a:pt x="1107" y="1182"/>
                  </a:cubicBezTo>
                  <a:cubicBezTo>
                    <a:pt x="1074" y="1216"/>
                    <a:pt x="1029" y="1232"/>
                    <a:pt x="981" y="1232"/>
                  </a:cubicBezTo>
                  <a:cubicBezTo>
                    <a:pt x="956" y="1232"/>
                    <a:pt x="931" y="1228"/>
                    <a:pt x="906" y="1220"/>
                  </a:cubicBezTo>
                  <a:cubicBezTo>
                    <a:pt x="831" y="1182"/>
                    <a:pt x="755" y="1144"/>
                    <a:pt x="692" y="1081"/>
                  </a:cubicBezTo>
                  <a:lnTo>
                    <a:pt x="340" y="767"/>
                  </a:lnTo>
                  <a:cubicBezTo>
                    <a:pt x="240" y="654"/>
                    <a:pt x="126" y="566"/>
                    <a:pt x="1" y="490"/>
                  </a:cubicBezTo>
                  <a:lnTo>
                    <a:pt x="1" y="490"/>
                  </a:lnTo>
                  <a:cubicBezTo>
                    <a:pt x="76" y="616"/>
                    <a:pt x="164" y="729"/>
                    <a:pt x="277" y="830"/>
                  </a:cubicBezTo>
                  <a:lnTo>
                    <a:pt x="604" y="1169"/>
                  </a:lnTo>
                  <a:cubicBezTo>
                    <a:pt x="680" y="1245"/>
                    <a:pt x="768" y="1308"/>
                    <a:pt x="856" y="1346"/>
                  </a:cubicBezTo>
                  <a:cubicBezTo>
                    <a:pt x="894" y="1361"/>
                    <a:pt x="934" y="1368"/>
                    <a:pt x="973" y="1368"/>
                  </a:cubicBezTo>
                  <a:cubicBezTo>
                    <a:pt x="1061" y="1368"/>
                    <a:pt x="1147" y="1331"/>
                    <a:pt x="1208" y="1270"/>
                  </a:cubicBezTo>
                  <a:cubicBezTo>
                    <a:pt x="1283" y="1157"/>
                    <a:pt x="1283" y="1019"/>
                    <a:pt x="1220" y="905"/>
                  </a:cubicBezTo>
                  <a:cubicBezTo>
                    <a:pt x="1183" y="830"/>
                    <a:pt x="1120" y="742"/>
                    <a:pt x="1044" y="679"/>
                  </a:cubicBezTo>
                  <a:lnTo>
                    <a:pt x="730" y="314"/>
                  </a:lnTo>
                  <a:cubicBezTo>
                    <a:pt x="642" y="201"/>
                    <a:pt x="541" y="88"/>
                    <a:pt x="416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2373625" y="3034175"/>
              <a:ext cx="18575" cy="30200"/>
            </a:xfrm>
            <a:custGeom>
              <a:rect b="b" l="l" r="r" t="t"/>
              <a:pathLst>
                <a:path extrusionOk="0" h="1208" w="743">
                  <a:moveTo>
                    <a:pt x="730" y="0"/>
                  </a:moveTo>
                  <a:cubicBezTo>
                    <a:pt x="717" y="0"/>
                    <a:pt x="629" y="38"/>
                    <a:pt x="529" y="151"/>
                  </a:cubicBezTo>
                  <a:cubicBezTo>
                    <a:pt x="333" y="404"/>
                    <a:pt x="243" y="721"/>
                    <a:pt x="297" y="1044"/>
                  </a:cubicBezTo>
                  <a:lnTo>
                    <a:pt x="297" y="1044"/>
                  </a:lnTo>
                  <a:cubicBezTo>
                    <a:pt x="227" y="1028"/>
                    <a:pt x="167" y="1023"/>
                    <a:pt x="120" y="1023"/>
                  </a:cubicBezTo>
                  <a:cubicBezTo>
                    <a:pt x="44" y="1023"/>
                    <a:pt x="1" y="1037"/>
                    <a:pt x="1" y="1044"/>
                  </a:cubicBezTo>
                  <a:cubicBezTo>
                    <a:pt x="1" y="1069"/>
                    <a:pt x="152" y="1094"/>
                    <a:pt x="353" y="1169"/>
                  </a:cubicBezTo>
                  <a:lnTo>
                    <a:pt x="441" y="1207"/>
                  </a:lnTo>
                  <a:lnTo>
                    <a:pt x="428" y="1107"/>
                  </a:lnTo>
                  <a:cubicBezTo>
                    <a:pt x="403" y="968"/>
                    <a:pt x="403" y="843"/>
                    <a:pt x="428" y="704"/>
                  </a:cubicBezTo>
                  <a:cubicBezTo>
                    <a:pt x="491" y="289"/>
                    <a:pt x="743" y="13"/>
                    <a:pt x="730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2655625" y="2938600"/>
              <a:ext cx="158450" cy="274475"/>
            </a:xfrm>
            <a:custGeom>
              <a:rect b="b" l="l" r="r" t="t"/>
              <a:pathLst>
                <a:path extrusionOk="0" h="10979" w="6338">
                  <a:moveTo>
                    <a:pt x="63" y="0"/>
                  </a:moveTo>
                  <a:cubicBezTo>
                    <a:pt x="63" y="0"/>
                    <a:pt x="0" y="6715"/>
                    <a:pt x="239" y="7595"/>
                  </a:cubicBezTo>
                  <a:cubicBezTo>
                    <a:pt x="507" y="8560"/>
                    <a:pt x="1499" y="8700"/>
                    <a:pt x="2051" y="8700"/>
                  </a:cubicBezTo>
                  <a:cubicBezTo>
                    <a:pt x="2276" y="8700"/>
                    <a:pt x="2427" y="8677"/>
                    <a:pt x="2427" y="8677"/>
                  </a:cubicBezTo>
                  <a:lnTo>
                    <a:pt x="2591" y="10978"/>
                  </a:lnTo>
                  <a:lnTo>
                    <a:pt x="6338" y="10802"/>
                  </a:lnTo>
                  <a:lnTo>
                    <a:pt x="6313" y="118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2617725" y="2900975"/>
              <a:ext cx="242575" cy="254550"/>
            </a:xfrm>
            <a:custGeom>
              <a:rect b="b" l="l" r="r" t="t"/>
              <a:pathLst>
                <a:path extrusionOk="0" h="10182" w="9703">
                  <a:moveTo>
                    <a:pt x="2821" y="0"/>
                  </a:moveTo>
                  <a:cubicBezTo>
                    <a:pt x="1419" y="0"/>
                    <a:pt x="1" y="1118"/>
                    <a:pt x="649" y="2448"/>
                  </a:cubicBezTo>
                  <a:cubicBezTo>
                    <a:pt x="925" y="3027"/>
                    <a:pt x="2258" y="4083"/>
                    <a:pt x="2258" y="4083"/>
                  </a:cubicBezTo>
                  <a:lnTo>
                    <a:pt x="2849" y="5680"/>
                  </a:lnTo>
                  <a:cubicBezTo>
                    <a:pt x="3055" y="5523"/>
                    <a:pt x="3286" y="5431"/>
                    <a:pt x="3499" y="5431"/>
                  </a:cubicBezTo>
                  <a:cubicBezTo>
                    <a:pt x="3831" y="5431"/>
                    <a:pt x="4118" y="5656"/>
                    <a:pt x="4195" y="6208"/>
                  </a:cubicBezTo>
                  <a:cubicBezTo>
                    <a:pt x="4295" y="6875"/>
                    <a:pt x="3478" y="7000"/>
                    <a:pt x="3478" y="7000"/>
                  </a:cubicBezTo>
                  <a:cubicBezTo>
                    <a:pt x="3943" y="7818"/>
                    <a:pt x="4283" y="8472"/>
                    <a:pt x="4974" y="9251"/>
                  </a:cubicBezTo>
                  <a:cubicBezTo>
                    <a:pt x="5729" y="10081"/>
                    <a:pt x="6144" y="10169"/>
                    <a:pt x="6961" y="10182"/>
                  </a:cubicBezTo>
                  <a:lnTo>
                    <a:pt x="7867" y="10182"/>
                  </a:lnTo>
                  <a:cubicBezTo>
                    <a:pt x="7867" y="10182"/>
                    <a:pt x="9703" y="8648"/>
                    <a:pt x="9338" y="4586"/>
                  </a:cubicBezTo>
                  <a:cubicBezTo>
                    <a:pt x="8973" y="537"/>
                    <a:pt x="5326" y="1719"/>
                    <a:pt x="4471" y="713"/>
                  </a:cubicBezTo>
                  <a:cubicBezTo>
                    <a:pt x="4040" y="213"/>
                    <a:pt x="3432" y="0"/>
                    <a:pt x="282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2634550" y="2939550"/>
              <a:ext cx="211600" cy="161400"/>
            </a:xfrm>
            <a:custGeom>
              <a:rect b="b" l="l" r="r" t="t"/>
              <a:pathLst>
                <a:path extrusionOk="0" h="6456" w="8464">
                  <a:moveTo>
                    <a:pt x="26" y="0"/>
                  </a:moveTo>
                  <a:cubicBezTo>
                    <a:pt x="1" y="151"/>
                    <a:pt x="13" y="302"/>
                    <a:pt x="51" y="453"/>
                  </a:cubicBezTo>
                  <a:cubicBezTo>
                    <a:pt x="152" y="843"/>
                    <a:pt x="391" y="1195"/>
                    <a:pt x="718" y="1446"/>
                  </a:cubicBezTo>
                  <a:cubicBezTo>
                    <a:pt x="1133" y="1760"/>
                    <a:pt x="1736" y="1949"/>
                    <a:pt x="2403" y="2075"/>
                  </a:cubicBezTo>
                  <a:cubicBezTo>
                    <a:pt x="3069" y="2213"/>
                    <a:pt x="3836" y="2289"/>
                    <a:pt x="4477" y="2741"/>
                  </a:cubicBezTo>
                  <a:cubicBezTo>
                    <a:pt x="5119" y="3181"/>
                    <a:pt x="5509" y="3848"/>
                    <a:pt x="5861" y="4426"/>
                  </a:cubicBezTo>
                  <a:cubicBezTo>
                    <a:pt x="6200" y="5005"/>
                    <a:pt x="6552" y="5520"/>
                    <a:pt x="6942" y="5860"/>
                  </a:cubicBezTo>
                  <a:cubicBezTo>
                    <a:pt x="7244" y="6136"/>
                    <a:pt x="7609" y="6338"/>
                    <a:pt x="8011" y="6426"/>
                  </a:cubicBezTo>
                  <a:cubicBezTo>
                    <a:pt x="8121" y="6444"/>
                    <a:pt x="8232" y="6456"/>
                    <a:pt x="8342" y="6456"/>
                  </a:cubicBezTo>
                  <a:cubicBezTo>
                    <a:pt x="8383" y="6456"/>
                    <a:pt x="8423" y="6454"/>
                    <a:pt x="8464" y="6451"/>
                  </a:cubicBezTo>
                  <a:cubicBezTo>
                    <a:pt x="8464" y="6451"/>
                    <a:pt x="8426" y="6438"/>
                    <a:pt x="8338" y="6438"/>
                  </a:cubicBezTo>
                  <a:cubicBezTo>
                    <a:pt x="8237" y="6426"/>
                    <a:pt x="8124" y="6413"/>
                    <a:pt x="8011" y="6401"/>
                  </a:cubicBezTo>
                  <a:cubicBezTo>
                    <a:pt x="7621" y="6300"/>
                    <a:pt x="7256" y="6111"/>
                    <a:pt x="6967" y="5835"/>
                  </a:cubicBezTo>
                  <a:cubicBezTo>
                    <a:pt x="6577" y="5495"/>
                    <a:pt x="6238" y="4980"/>
                    <a:pt x="5898" y="4401"/>
                  </a:cubicBezTo>
                  <a:cubicBezTo>
                    <a:pt x="5546" y="3823"/>
                    <a:pt x="5169" y="3144"/>
                    <a:pt x="4503" y="2691"/>
                  </a:cubicBezTo>
                  <a:cubicBezTo>
                    <a:pt x="3836" y="2251"/>
                    <a:pt x="3069" y="2150"/>
                    <a:pt x="2403" y="2037"/>
                  </a:cubicBezTo>
                  <a:cubicBezTo>
                    <a:pt x="1736" y="1911"/>
                    <a:pt x="1145" y="1723"/>
                    <a:pt x="743" y="1408"/>
                  </a:cubicBezTo>
                  <a:cubicBezTo>
                    <a:pt x="416" y="1169"/>
                    <a:pt x="177" y="830"/>
                    <a:pt x="64" y="440"/>
                  </a:cubicBezTo>
                  <a:cubicBezTo>
                    <a:pt x="26" y="302"/>
                    <a:pt x="13" y="151"/>
                    <a:pt x="26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2636125" y="2926325"/>
              <a:ext cx="215375" cy="121750"/>
            </a:xfrm>
            <a:custGeom>
              <a:rect b="b" l="l" r="r" t="t"/>
              <a:pathLst>
                <a:path extrusionOk="0" h="4870" w="8615">
                  <a:moveTo>
                    <a:pt x="2928" y="586"/>
                  </a:moveTo>
                  <a:cubicBezTo>
                    <a:pt x="3035" y="586"/>
                    <a:pt x="3144" y="609"/>
                    <a:pt x="3245" y="655"/>
                  </a:cubicBezTo>
                  <a:cubicBezTo>
                    <a:pt x="3509" y="768"/>
                    <a:pt x="3660" y="1057"/>
                    <a:pt x="3610" y="1346"/>
                  </a:cubicBezTo>
                  <a:cubicBezTo>
                    <a:pt x="3572" y="1610"/>
                    <a:pt x="3421" y="1849"/>
                    <a:pt x="3195" y="2000"/>
                  </a:cubicBezTo>
                  <a:cubicBezTo>
                    <a:pt x="3025" y="2110"/>
                    <a:pt x="2831" y="2172"/>
                    <a:pt x="2632" y="2193"/>
                  </a:cubicBezTo>
                  <a:lnTo>
                    <a:pt x="2632" y="2193"/>
                  </a:lnTo>
                  <a:cubicBezTo>
                    <a:pt x="2437" y="2059"/>
                    <a:pt x="2285" y="1868"/>
                    <a:pt x="2201" y="1636"/>
                  </a:cubicBezTo>
                  <a:cubicBezTo>
                    <a:pt x="2113" y="1334"/>
                    <a:pt x="2201" y="1007"/>
                    <a:pt x="2415" y="781"/>
                  </a:cubicBezTo>
                  <a:cubicBezTo>
                    <a:pt x="2558" y="653"/>
                    <a:pt x="2742" y="586"/>
                    <a:pt x="2928" y="586"/>
                  </a:cubicBezTo>
                  <a:close/>
                  <a:moveTo>
                    <a:pt x="8413" y="3610"/>
                  </a:moveTo>
                  <a:lnTo>
                    <a:pt x="8614" y="3673"/>
                  </a:lnTo>
                  <a:cubicBezTo>
                    <a:pt x="8614" y="3673"/>
                    <a:pt x="8552" y="3648"/>
                    <a:pt x="8413" y="3610"/>
                  </a:cubicBezTo>
                  <a:close/>
                  <a:moveTo>
                    <a:pt x="7680" y="3474"/>
                  </a:moveTo>
                  <a:cubicBezTo>
                    <a:pt x="7735" y="3474"/>
                    <a:pt x="7791" y="3477"/>
                    <a:pt x="7847" y="3484"/>
                  </a:cubicBezTo>
                  <a:cubicBezTo>
                    <a:pt x="7902" y="3491"/>
                    <a:pt x="7955" y="3499"/>
                    <a:pt x="8007" y="3509"/>
                  </a:cubicBezTo>
                  <a:lnTo>
                    <a:pt x="8007" y="3509"/>
                  </a:lnTo>
                  <a:cubicBezTo>
                    <a:pt x="8038" y="3721"/>
                    <a:pt x="8021" y="3944"/>
                    <a:pt x="7948" y="4163"/>
                  </a:cubicBezTo>
                  <a:cubicBezTo>
                    <a:pt x="7872" y="4402"/>
                    <a:pt x="7709" y="4616"/>
                    <a:pt x="7495" y="4742"/>
                  </a:cubicBezTo>
                  <a:cubicBezTo>
                    <a:pt x="7395" y="4804"/>
                    <a:pt x="7281" y="4830"/>
                    <a:pt x="7156" y="4830"/>
                  </a:cubicBezTo>
                  <a:cubicBezTo>
                    <a:pt x="7043" y="4830"/>
                    <a:pt x="6942" y="4792"/>
                    <a:pt x="6854" y="4716"/>
                  </a:cubicBezTo>
                  <a:cubicBezTo>
                    <a:pt x="6703" y="4566"/>
                    <a:pt x="6640" y="4352"/>
                    <a:pt x="6678" y="4138"/>
                  </a:cubicBezTo>
                  <a:cubicBezTo>
                    <a:pt x="6716" y="3949"/>
                    <a:pt x="6829" y="3786"/>
                    <a:pt x="6980" y="3685"/>
                  </a:cubicBezTo>
                  <a:cubicBezTo>
                    <a:pt x="7195" y="3542"/>
                    <a:pt x="7435" y="3474"/>
                    <a:pt x="7680" y="3474"/>
                  </a:cubicBezTo>
                  <a:close/>
                  <a:moveTo>
                    <a:pt x="1" y="1"/>
                  </a:moveTo>
                  <a:cubicBezTo>
                    <a:pt x="1" y="2"/>
                    <a:pt x="13" y="78"/>
                    <a:pt x="26" y="202"/>
                  </a:cubicBezTo>
                  <a:cubicBezTo>
                    <a:pt x="139" y="692"/>
                    <a:pt x="390" y="1145"/>
                    <a:pt x="743" y="1510"/>
                  </a:cubicBezTo>
                  <a:cubicBezTo>
                    <a:pt x="1032" y="1799"/>
                    <a:pt x="1384" y="2013"/>
                    <a:pt x="1774" y="2139"/>
                  </a:cubicBezTo>
                  <a:cubicBezTo>
                    <a:pt x="2000" y="2214"/>
                    <a:pt x="2239" y="2239"/>
                    <a:pt x="2478" y="2239"/>
                  </a:cubicBezTo>
                  <a:cubicBezTo>
                    <a:pt x="2518" y="2239"/>
                    <a:pt x="2559" y="2238"/>
                    <a:pt x="2599" y="2235"/>
                  </a:cubicBezTo>
                  <a:lnTo>
                    <a:pt x="2599" y="2235"/>
                  </a:lnTo>
                  <a:cubicBezTo>
                    <a:pt x="2671" y="2285"/>
                    <a:pt x="2748" y="2329"/>
                    <a:pt x="2830" y="2365"/>
                  </a:cubicBezTo>
                  <a:cubicBezTo>
                    <a:pt x="3144" y="2503"/>
                    <a:pt x="3471" y="2591"/>
                    <a:pt x="3811" y="2629"/>
                  </a:cubicBezTo>
                  <a:cubicBezTo>
                    <a:pt x="3981" y="2654"/>
                    <a:pt x="4153" y="2667"/>
                    <a:pt x="4326" y="2667"/>
                  </a:cubicBezTo>
                  <a:cubicBezTo>
                    <a:pt x="4499" y="2667"/>
                    <a:pt x="4672" y="2654"/>
                    <a:pt x="4842" y="2629"/>
                  </a:cubicBezTo>
                  <a:cubicBezTo>
                    <a:pt x="5169" y="2579"/>
                    <a:pt x="5483" y="2503"/>
                    <a:pt x="5798" y="2403"/>
                  </a:cubicBezTo>
                  <a:cubicBezTo>
                    <a:pt x="6062" y="2314"/>
                    <a:pt x="6337" y="2275"/>
                    <a:pt x="6612" y="2275"/>
                  </a:cubicBezTo>
                  <a:cubicBezTo>
                    <a:pt x="6651" y="2275"/>
                    <a:pt x="6689" y="2275"/>
                    <a:pt x="6728" y="2277"/>
                  </a:cubicBezTo>
                  <a:cubicBezTo>
                    <a:pt x="7410" y="2352"/>
                    <a:pt x="7911" y="2877"/>
                    <a:pt x="8006" y="3498"/>
                  </a:cubicBezTo>
                  <a:lnTo>
                    <a:pt x="8006" y="3498"/>
                  </a:lnTo>
                  <a:cubicBezTo>
                    <a:pt x="7953" y="3488"/>
                    <a:pt x="7900" y="3479"/>
                    <a:pt x="7847" y="3472"/>
                  </a:cubicBezTo>
                  <a:cubicBezTo>
                    <a:pt x="7782" y="3461"/>
                    <a:pt x="7718" y="3456"/>
                    <a:pt x="7653" y="3456"/>
                  </a:cubicBezTo>
                  <a:cubicBezTo>
                    <a:pt x="7405" y="3456"/>
                    <a:pt x="7164" y="3530"/>
                    <a:pt x="6955" y="3660"/>
                  </a:cubicBezTo>
                  <a:cubicBezTo>
                    <a:pt x="6791" y="3773"/>
                    <a:pt x="6678" y="3937"/>
                    <a:pt x="6640" y="4138"/>
                  </a:cubicBezTo>
                  <a:cubicBezTo>
                    <a:pt x="6602" y="4352"/>
                    <a:pt x="6665" y="4578"/>
                    <a:pt x="6829" y="4742"/>
                  </a:cubicBezTo>
                  <a:cubicBezTo>
                    <a:pt x="6917" y="4817"/>
                    <a:pt x="7030" y="4867"/>
                    <a:pt x="7156" y="4867"/>
                  </a:cubicBezTo>
                  <a:cubicBezTo>
                    <a:pt x="7172" y="4869"/>
                    <a:pt x="7188" y="4870"/>
                    <a:pt x="7204" y="4870"/>
                  </a:cubicBezTo>
                  <a:cubicBezTo>
                    <a:pt x="7311" y="4870"/>
                    <a:pt x="7409" y="4834"/>
                    <a:pt x="7508" y="4779"/>
                  </a:cubicBezTo>
                  <a:cubicBezTo>
                    <a:pt x="7734" y="4641"/>
                    <a:pt x="7898" y="4427"/>
                    <a:pt x="7973" y="4176"/>
                  </a:cubicBezTo>
                  <a:cubicBezTo>
                    <a:pt x="8051" y="3955"/>
                    <a:pt x="8072" y="3731"/>
                    <a:pt x="8045" y="3517"/>
                  </a:cubicBezTo>
                  <a:lnTo>
                    <a:pt x="8045" y="3517"/>
                  </a:lnTo>
                  <a:cubicBezTo>
                    <a:pt x="8173" y="3543"/>
                    <a:pt x="8296" y="3576"/>
                    <a:pt x="8413" y="3610"/>
                  </a:cubicBezTo>
                  <a:cubicBezTo>
                    <a:pt x="8290" y="3569"/>
                    <a:pt x="8167" y="3533"/>
                    <a:pt x="8044" y="3506"/>
                  </a:cubicBezTo>
                  <a:lnTo>
                    <a:pt x="8044" y="3506"/>
                  </a:lnTo>
                  <a:cubicBezTo>
                    <a:pt x="7958" y="2857"/>
                    <a:pt x="7435" y="2302"/>
                    <a:pt x="6728" y="2227"/>
                  </a:cubicBezTo>
                  <a:cubicBezTo>
                    <a:pt x="6689" y="2225"/>
                    <a:pt x="6651" y="2224"/>
                    <a:pt x="6612" y="2224"/>
                  </a:cubicBezTo>
                  <a:cubicBezTo>
                    <a:pt x="6336" y="2224"/>
                    <a:pt x="6061" y="2264"/>
                    <a:pt x="5785" y="2352"/>
                  </a:cubicBezTo>
                  <a:cubicBezTo>
                    <a:pt x="5471" y="2453"/>
                    <a:pt x="5156" y="2528"/>
                    <a:pt x="4829" y="2579"/>
                  </a:cubicBezTo>
                  <a:cubicBezTo>
                    <a:pt x="4666" y="2604"/>
                    <a:pt x="4499" y="2616"/>
                    <a:pt x="4331" y="2616"/>
                  </a:cubicBezTo>
                  <a:cubicBezTo>
                    <a:pt x="4163" y="2616"/>
                    <a:pt x="3993" y="2604"/>
                    <a:pt x="3823" y="2579"/>
                  </a:cubicBezTo>
                  <a:cubicBezTo>
                    <a:pt x="3484" y="2541"/>
                    <a:pt x="3157" y="2453"/>
                    <a:pt x="2855" y="2315"/>
                  </a:cubicBezTo>
                  <a:cubicBezTo>
                    <a:pt x="2795" y="2290"/>
                    <a:pt x="2737" y="2260"/>
                    <a:pt x="2682" y="2226"/>
                  </a:cubicBezTo>
                  <a:lnTo>
                    <a:pt x="2682" y="2226"/>
                  </a:lnTo>
                  <a:cubicBezTo>
                    <a:pt x="2872" y="2201"/>
                    <a:pt x="3053" y="2140"/>
                    <a:pt x="3220" y="2038"/>
                  </a:cubicBezTo>
                  <a:cubicBezTo>
                    <a:pt x="3459" y="1887"/>
                    <a:pt x="3622" y="1636"/>
                    <a:pt x="3660" y="1359"/>
                  </a:cubicBezTo>
                  <a:cubicBezTo>
                    <a:pt x="3685" y="1208"/>
                    <a:pt x="3660" y="1057"/>
                    <a:pt x="3584" y="919"/>
                  </a:cubicBezTo>
                  <a:cubicBezTo>
                    <a:pt x="3522" y="781"/>
                    <a:pt x="3408" y="667"/>
                    <a:pt x="3258" y="604"/>
                  </a:cubicBezTo>
                  <a:cubicBezTo>
                    <a:pt x="3150" y="553"/>
                    <a:pt x="3034" y="528"/>
                    <a:pt x="2918" y="528"/>
                  </a:cubicBezTo>
                  <a:cubicBezTo>
                    <a:pt x="2722" y="528"/>
                    <a:pt x="2528" y="600"/>
                    <a:pt x="2377" y="743"/>
                  </a:cubicBezTo>
                  <a:cubicBezTo>
                    <a:pt x="2151" y="982"/>
                    <a:pt x="2063" y="1321"/>
                    <a:pt x="2151" y="1648"/>
                  </a:cubicBezTo>
                  <a:cubicBezTo>
                    <a:pt x="2228" y="1871"/>
                    <a:pt x="2370" y="2059"/>
                    <a:pt x="2551" y="2200"/>
                  </a:cubicBezTo>
                  <a:lnTo>
                    <a:pt x="2551" y="2200"/>
                  </a:lnTo>
                  <a:cubicBezTo>
                    <a:pt x="2527" y="2201"/>
                    <a:pt x="2502" y="2201"/>
                    <a:pt x="2478" y="2201"/>
                  </a:cubicBezTo>
                  <a:cubicBezTo>
                    <a:pt x="2448" y="2203"/>
                    <a:pt x="2417" y="2204"/>
                    <a:pt x="2387" y="2204"/>
                  </a:cubicBezTo>
                  <a:cubicBezTo>
                    <a:pt x="2181" y="2204"/>
                    <a:pt x="1984" y="2167"/>
                    <a:pt x="1786" y="2101"/>
                  </a:cubicBezTo>
                  <a:cubicBezTo>
                    <a:pt x="1396" y="1975"/>
                    <a:pt x="1044" y="1761"/>
                    <a:pt x="768" y="1472"/>
                  </a:cubicBezTo>
                  <a:cubicBezTo>
                    <a:pt x="554" y="1258"/>
                    <a:pt x="365" y="1019"/>
                    <a:pt x="227" y="743"/>
                  </a:cubicBezTo>
                  <a:cubicBezTo>
                    <a:pt x="152" y="567"/>
                    <a:pt x="89" y="391"/>
                    <a:pt x="38" y="202"/>
                  </a:cubicBezTo>
                  <a:cubicBezTo>
                    <a:pt x="13" y="78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2686450" y="4160850"/>
              <a:ext cx="133925" cy="153700"/>
            </a:xfrm>
            <a:custGeom>
              <a:rect b="b" l="l" r="r" t="t"/>
              <a:pathLst>
                <a:path extrusionOk="0" h="6148" w="5357">
                  <a:moveTo>
                    <a:pt x="3533" y="1"/>
                  </a:moveTo>
                  <a:lnTo>
                    <a:pt x="603" y="2315"/>
                  </a:lnTo>
                  <a:lnTo>
                    <a:pt x="1823" y="3887"/>
                  </a:lnTo>
                  <a:cubicBezTo>
                    <a:pt x="1823" y="3887"/>
                    <a:pt x="0" y="6148"/>
                    <a:pt x="431" y="6148"/>
                  </a:cubicBezTo>
                  <a:cubicBezTo>
                    <a:pt x="456" y="6148"/>
                    <a:pt x="488" y="6141"/>
                    <a:pt x="528" y="6125"/>
                  </a:cubicBezTo>
                  <a:cubicBezTo>
                    <a:pt x="1194" y="5861"/>
                    <a:pt x="4401" y="3120"/>
                    <a:pt x="5180" y="2440"/>
                  </a:cubicBezTo>
                  <a:lnTo>
                    <a:pt x="5356" y="227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2695550" y="4217750"/>
              <a:ext cx="124825" cy="97175"/>
            </a:xfrm>
            <a:custGeom>
              <a:rect b="b" l="l" r="r" t="t"/>
              <a:pathLst>
                <a:path extrusionOk="0" h="3887" w="4993">
                  <a:moveTo>
                    <a:pt x="0" y="1"/>
                  </a:moveTo>
                  <a:lnTo>
                    <a:pt x="0" y="3887"/>
                  </a:lnTo>
                  <a:lnTo>
                    <a:pt x="4992" y="3887"/>
                  </a:lnTo>
                  <a:lnTo>
                    <a:pt x="49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2695550" y="4215875"/>
              <a:ext cx="124500" cy="98425"/>
            </a:xfrm>
            <a:custGeom>
              <a:rect b="b" l="l" r="r" t="t"/>
              <a:pathLst>
                <a:path extrusionOk="0" h="3937" w="4980">
                  <a:moveTo>
                    <a:pt x="4930" y="1"/>
                  </a:moveTo>
                  <a:lnTo>
                    <a:pt x="4930" y="13"/>
                  </a:lnTo>
                  <a:lnTo>
                    <a:pt x="3898" y="856"/>
                  </a:lnTo>
                  <a:cubicBezTo>
                    <a:pt x="3898" y="868"/>
                    <a:pt x="3898" y="868"/>
                    <a:pt x="3898" y="868"/>
                  </a:cubicBezTo>
                  <a:lnTo>
                    <a:pt x="3873" y="856"/>
                  </a:lnTo>
                  <a:lnTo>
                    <a:pt x="1044" y="3132"/>
                  </a:lnTo>
                  <a:cubicBezTo>
                    <a:pt x="918" y="3031"/>
                    <a:pt x="767" y="2956"/>
                    <a:pt x="604" y="2930"/>
                  </a:cubicBezTo>
                  <a:cubicBezTo>
                    <a:pt x="566" y="2930"/>
                    <a:pt x="528" y="2943"/>
                    <a:pt x="491" y="2956"/>
                  </a:cubicBezTo>
                  <a:lnTo>
                    <a:pt x="352" y="3157"/>
                  </a:lnTo>
                  <a:cubicBezTo>
                    <a:pt x="201" y="3383"/>
                    <a:pt x="0" y="3735"/>
                    <a:pt x="0" y="3886"/>
                  </a:cubicBezTo>
                  <a:cubicBezTo>
                    <a:pt x="0" y="3911"/>
                    <a:pt x="38" y="3936"/>
                    <a:pt x="63" y="3936"/>
                  </a:cubicBezTo>
                  <a:cubicBezTo>
                    <a:pt x="101" y="3924"/>
                    <a:pt x="139" y="3924"/>
                    <a:pt x="164" y="3911"/>
                  </a:cubicBezTo>
                  <a:lnTo>
                    <a:pt x="201" y="3899"/>
                  </a:lnTo>
                  <a:cubicBezTo>
                    <a:pt x="906" y="3433"/>
                    <a:pt x="1585" y="2930"/>
                    <a:pt x="2239" y="2390"/>
                  </a:cubicBezTo>
                  <a:cubicBezTo>
                    <a:pt x="3282" y="1547"/>
                    <a:pt x="4401" y="592"/>
                    <a:pt x="4804" y="227"/>
                  </a:cubicBezTo>
                  <a:lnTo>
                    <a:pt x="4980" y="63"/>
                  </a:lnTo>
                  <a:lnTo>
                    <a:pt x="4930" y="1"/>
                  </a:lnTo>
                  <a:close/>
                </a:path>
              </a:pathLst>
            </a:custGeom>
            <a:solidFill>
              <a:srgbClr val="8CB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2695550" y="4215250"/>
              <a:ext cx="124500" cy="98100"/>
            </a:xfrm>
            <a:custGeom>
              <a:rect b="b" l="l" r="r" t="t"/>
              <a:pathLst>
                <a:path extrusionOk="0" h="3924" w="4980">
                  <a:moveTo>
                    <a:pt x="4980" y="0"/>
                  </a:moveTo>
                  <a:lnTo>
                    <a:pt x="4980" y="0"/>
                  </a:lnTo>
                  <a:cubicBezTo>
                    <a:pt x="4955" y="13"/>
                    <a:pt x="4942" y="13"/>
                    <a:pt x="4917" y="26"/>
                  </a:cubicBezTo>
                  <a:lnTo>
                    <a:pt x="4779" y="139"/>
                  </a:lnTo>
                  <a:cubicBezTo>
                    <a:pt x="4640" y="264"/>
                    <a:pt x="4464" y="403"/>
                    <a:pt x="4251" y="579"/>
                  </a:cubicBezTo>
                  <a:cubicBezTo>
                    <a:pt x="3810" y="944"/>
                    <a:pt x="3194" y="1446"/>
                    <a:pt x="2515" y="1987"/>
                  </a:cubicBezTo>
                  <a:cubicBezTo>
                    <a:pt x="1824" y="2528"/>
                    <a:pt x="1195" y="3018"/>
                    <a:pt x="742" y="3358"/>
                  </a:cubicBezTo>
                  <a:lnTo>
                    <a:pt x="201" y="3773"/>
                  </a:lnTo>
                  <a:lnTo>
                    <a:pt x="51" y="3886"/>
                  </a:lnTo>
                  <a:cubicBezTo>
                    <a:pt x="38" y="3899"/>
                    <a:pt x="13" y="3911"/>
                    <a:pt x="0" y="3924"/>
                  </a:cubicBezTo>
                  <a:lnTo>
                    <a:pt x="63" y="3899"/>
                  </a:lnTo>
                  <a:lnTo>
                    <a:pt x="214" y="3785"/>
                  </a:lnTo>
                  <a:lnTo>
                    <a:pt x="767" y="3396"/>
                  </a:lnTo>
                  <a:cubicBezTo>
                    <a:pt x="1233" y="3043"/>
                    <a:pt x="1861" y="2566"/>
                    <a:pt x="2540" y="2025"/>
                  </a:cubicBezTo>
                  <a:cubicBezTo>
                    <a:pt x="3232" y="1484"/>
                    <a:pt x="3836" y="981"/>
                    <a:pt x="4276" y="617"/>
                  </a:cubicBezTo>
                  <a:lnTo>
                    <a:pt x="4791" y="164"/>
                  </a:lnTo>
                  <a:lnTo>
                    <a:pt x="4930" y="51"/>
                  </a:lnTo>
                  <a:cubicBezTo>
                    <a:pt x="4942" y="26"/>
                    <a:pt x="4955" y="13"/>
                    <a:pt x="498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2706850" y="4288775"/>
              <a:ext cx="16075" cy="6650"/>
            </a:xfrm>
            <a:custGeom>
              <a:rect b="b" l="l" r="r" t="t"/>
              <a:pathLst>
                <a:path extrusionOk="0" h="266" w="643">
                  <a:moveTo>
                    <a:pt x="164" y="0"/>
                  </a:moveTo>
                  <a:cubicBezTo>
                    <a:pt x="109" y="0"/>
                    <a:pt x="54" y="10"/>
                    <a:pt x="1" y="27"/>
                  </a:cubicBezTo>
                  <a:cubicBezTo>
                    <a:pt x="114" y="27"/>
                    <a:pt x="227" y="52"/>
                    <a:pt x="341" y="90"/>
                  </a:cubicBezTo>
                  <a:cubicBezTo>
                    <a:pt x="441" y="128"/>
                    <a:pt x="554" y="191"/>
                    <a:pt x="642" y="266"/>
                  </a:cubicBezTo>
                  <a:cubicBezTo>
                    <a:pt x="579" y="153"/>
                    <a:pt x="479" y="77"/>
                    <a:pt x="353" y="40"/>
                  </a:cubicBezTo>
                  <a:cubicBezTo>
                    <a:pt x="292" y="13"/>
                    <a:pt x="228" y="0"/>
                    <a:pt x="16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2726975" y="4264300"/>
              <a:ext cx="9150" cy="2950"/>
            </a:xfrm>
            <a:custGeom>
              <a:rect b="b" l="l" r="r" t="t"/>
              <a:pathLst>
                <a:path extrusionOk="0" h="118" w="366">
                  <a:moveTo>
                    <a:pt x="13" y="0"/>
                  </a:moveTo>
                  <a:cubicBezTo>
                    <a:pt x="1" y="13"/>
                    <a:pt x="76" y="38"/>
                    <a:pt x="177" y="76"/>
                  </a:cubicBezTo>
                  <a:cubicBezTo>
                    <a:pt x="243" y="104"/>
                    <a:pt x="309" y="118"/>
                    <a:pt x="338" y="118"/>
                  </a:cubicBezTo>
                  <a:cubicBezTo>
                    <a:pt x="347" y="118"/>
                    <a:pt x="353" y="116"/>
                    <a:pt x="353" y="113"/>
                  </a:cubicBezTo>
                  <a:cubicBezTo>
                    <a:pt x="365" y="101"/>
                    <a:pt x="290" y="63"/>
                    <a:pt x="189" y="38"/>
                  </a:cubicBezTo>
                  <a:cubicBezTo>
                    <a:pt x="127" y="13"/>
                    <a:pt x="64" y="0"/>
                    <a:pt x="1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2731375" y="4258500"/>
              <a:ext cx="7900" cy="1225"/>
            </a:xfrm>
            <a:custGeom>
              <a:rect b="b" l="l" r="r" t="t"/>
              <a:pathLst>
                <a:path extrusionOk="0" h="49" w="316">
                  <a:moveTo>
                    <a:pt x="92" y="1"/>
                  </a:moveTo>
                  <a:cubicBezTo>
                    <a:pt x="39" y="1"/>
                    <a:pt x="1" y="9"/>
                    <a:pt x="1" y="18"/>
                  </a:cubicBezTo>
                  <a:cubicBezTo>
                    <a:pt x="1" y="31"/>
                    <a:pt x="76" y="43"/>
                    <a:pt x="164" y="43"/>
                  </a:cubicBezTo>
                  <a:cubicBezTo>
                    <a:pt x="186" y="47"/>
                    <a:pt x="208" y="49"/>
                    <a:pt x="229" y="49"/>
                  </a:cubicBezTo>
                  <a:cubicBezTo>
                    <a:pt x="277" y="49"/>
                    <a:pt x="315" y="40"/>
                    <a:pt x="315" y="31"/>
                  </a:cubicBezTo>
                  <a:cubicBezTo>
                    <a:pt x="315" y="18"/>
                    <a:pt x="252" y="6"/>
                    <a:pt x="164" y="6"/>
                  </a:cubicBezTo>
                  <a:cubicBezTo>
                    <a:pt x="139" y="2"/>
                    <a:pt x="114" y="1"/>
                    <a:pt x="9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2729800" y="4249475"/>
              <a:ext cx="7900" cy="6350"/>
            </a:xfrm>
            <a:custGeom>
              <a:rect b="b" l="l" r="r" t="t"/>
              <a:pathLst>
                <a:path extrusionOk="0" h="254" w="316">
                  <a:moveTo>
                    <a:pt x="309" y="0"/>
                  </a:moveTo>
                  <a:cubicBezTo>
                    <a:pt x="287" y="0"/>
                    <a:pt x="218" y="46"/>
                    <a:pt x="139" y="103"/>
                  </a:cubicBezTo>
                  <a:cubicBezTo>
                    <a:pt x="64" y="178"/>
                    <a:pt x="1" y="241"/>
                    <a:pt x="14" y="254"/>
                  </a:cubicBezTo>
                  <a:cubicBezTo>
                    <a:pt x="14" y="254"/>
                    <a:pt x="89" y="216"/>
                    <a:pt x="177" y="140"/>
                  </a:cubicBezTo>
                  <a:cubicBezTo>
                    <a:pt x="252" y="77"/>
                    <a:pt x="315" y="15"/>
                    <a:pt x="315" y="2"/>
                  </a:cubicBezTo>
                  <a:cubicBezTo>
                    <a:pt x="314" y="1"/>
                    <a:pt x="312" y="0"/>
                    <a:pt x="30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2726675" y="4243550"/>
              <a:ext cx="8500" cy="7550"/>
            </a:xfrm>
            <a:custGeom>
              <a:rect b="b" l="l" r="r" t="t"/>
              <a:pathLst>
                <a:path extrusionOk="0" h="302" w="340">
                  <a:moveTo>
                    <a:pt x="315" y="0"/>
                  </a:moveTo>
                  <a:lnTo>
                    <a:pt x="164" y="151"/>
                  </a:lnTo>
                  <a:cubicBezTo>
                    <a:pt x="76" y="239"/>
                    <a:pt x="0" y="289"/>
                    <a:pt x="0" y="302"/>
                  </a:cubicBezTo>
                  <a:cubicBezTo>
                    <a:pt x="76" y="289"/>
                    <a:pt x="151" y="239"/>
                    <a:pt x="201" y="189"/>
                  </a:cubicBezTo>
                  <a:cubicBezTo>
                    <a:pt x="264" y="138"/>
                    <a:pt x="315" y="76"/>
                    <a:pt x="34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2710325" y="4261250"/>
              <a:ext cx="18250" cy="9350"/>
            </a:xfrm>
            <a:custGeom>
              <a:rect b="b" l="l" r="r" t="t"/>
              <a:pathLst>
                <a:path extrusionOk="0" h="374" w="730">
                  <a:moveTo>
                    <a:pt x="423" y="39"/>
                  </a:moveTo>
                  <a:cubicBezTo>
                    <a:pt x="453" y="39"/>
                    <a:pt x="484" y="42"/>
                    <a:pt x="516" y="47"/>
                  </a:cubicBezTo>
                  <a:cubicBezTo>
                    <a:pt x="565" y="55"/>
                    <a:pt x="613" y="73"/>
                    <a:pt x="659" y="96"/>
                  </a:cubicBezTo>
                  <a:lnTo>
                    <a:pt x="659" y="96"/>
                  </a:lnTo>
                  <a:cubicBezTo>
                    <a:pt x="623" y="118"/>
                    <a:pt x="570" y="148"/>
                    <a:pt x="503" y="185"/>
                  </a:cubicBezTo>
                  <a:cubicBezTo>
                    <a:pt x="440" y="223"/>
                    <a:pt x="352" y="260"/>
                    <a:pt x="277" y="286"/>
                  </a:cubicBezTo>
                  <a:cubicBezTo>
                    <a:pt x="227" y="311"/>
                    <a:pt x="176" y="323"/>
                    <a:pt x="139" y="323"/>
                  </a:cubicBezTo>
                  <a:cubicBezTo>
                    <a:pt x="130" y="325"/>
                    <a:pt x="122" y="326"/>
                    <a:pt x="114" y="326"/>
                  </a:cubicBezTo>
                  <a:cubicBezTo>
                    <a:pt x="77" y="326"/>
                    <a:pt x="51" y="302"/>
                    <a:pt x="51" y="260"/>
                  </a:cubicBezTo>
                  <a:cubicBezTo>
                    <a:pt x="101" y="172"/>
                    <a:pt x="176" y="97"/>
                    <a:pt x="264" y="72"/>
                  </a:cubicBezTo>
                  <a:cubicBezTo>
                    <a:pt x="320" y="48"/>
                    <a:pt x="371" y="39"/>
                    <a:pt x="423" y="39"/>
                  </a:cubicBezTo>
                  <a:close/>
                  <a:moveTo>
                    <a:pt x="406" y="1"/>
                  </a:moveTo>
                  <a:cubicBezTo>
                    <a:pt x="246" y="1"/>
                    <a:pt x="92" y="90"/>
                    <a:pt x="13" y="248"/>
                  </a:cubicBezTo>
                  <a:cubicBezTo>
                    <a:pt x="0" y="286"/>
                    <a:pt x="13" y="323"/>
                    <a:pt x="51" y="348"/>
                  </a:cubicBezTo>
                  <a:cubicBezTo>
                    <a:pt x="76" y="361"/>
                    <a:pt x="101" y="374"/>
                    <a:pt x="139" y="374"/>
                  </a:cubicBezTo>
                  <a:cubicBezTo>
                    <a:pt x="189" y="361"/>
                    <a:pt x="239" y="348"/>
                    <a:pt x="290" y="323"/>
                  </a:cubicBezTo>
                  <a:cubicBezTo>
                    <a:pt x="378" y="298"/>
                    <a:pt x="453" y="260"/>
                    <a:pt x="528" y="210"/>
                  </a:cubicBezTo>
                  <a:cubicBezTo>
                    <a:pt x="585" y="182"/>
                    <a:pt x="634" y="147"/>
                    <a:pt x="676" y="105"/>
                  </a:cubicBezTo>
                  <a:lnTo>
                    <a:pt x="676" y="105"/>
                  </a:lnTo>
                  <a:cubicBezTo>
                    <a:pt x="695" y="114"/>
                    <a:pt x="713" y="124"/>
                    <a:pt x="730" y="135"/>
                  </a:cubicBezTo>
                  <a:cubicBezTo>
                    <a:pt x="730" y="135"/>
                    <a:pt x="718" y="123"/>
                    <a:pt x="682" y="99"/>
                  </a:cubicBezTo>
                  <a:lnTo>
                    <a:pt x="682" y="99"/>
                  </a:lnTo>
                  <a:cubicBezTo>
                    <a:pt x="694" y="86"/>
                    <a:pt x="706" y="73"/>
                    <a:pt x="717" y="59"/>
                  </a:cubicBezTo>
                  <a:lnTo>
                    <a:pt x="717" y="59"/>
                  </a:lnTo>
                  <a:cubicBezTo>
                    <a:pt x="717" y="59"/>
                    <a:pt x="701" y="70"/>
                    <a:pt x="669" y="89"/>
                  </a:cubicBezTo>
                  <a:lnTo>
                    <a:pt x="669" y="89"/>
                  </a:lnTo>
                  <a:cubicBezTo>
                    <a:pt x="588" y="29"/>
                    <a:pt x="496" y="1"/>
                    <a:pt x="40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2722275" y="4250775"/>
              <a:ext cx="6625" cy="13225"/>
            </a:xfrm>
            <a:custGeom>
              <a:rect b="b" l="l" r="r" t="t"/>
              <a:pathLst>
                <a:path extrusionOk="0" h="529" w="265">
                  <a:moveTo>
                    <a:pt x="145" y="0"/>
                  </a:moveTo>
                  <a:cubicBezTo>
                    <a:pt x="129" y="0"/>
                    <a:pt x="113" y="5"/>
                    <a:pt x="101" y="13"/>
                  </a:cubicBezTo>
                  <a:cubicBezTo>
                    <a:pt x="38" y="63"/>
                    <a:pt x="0" y="151"/>
                    <a:pt x="13" y="227"/>
                  </a:cubicBezTo>
                  <a:cubicBezTo>
                    <a:pt x="25" y="290"/>
                    <a:pt x="38" y="352"/>
                    <a:pt x="76" y="415"/>
                  </a:cubicBezTo>
                  <a:cubicBezTo>
                    <a:pt x="138" y="503"/>
                    <a:pt x="201" y="528"/>
                    <a:pt x="201" y="528"/>
                  </a:cubicBezTo>
                  <a:cubicBezTo>
                    <a:pt x="164" y="491"/>
                    <a:pt x="126" y="440"/>
                    <a:pt x="101" y="403"/>
                  </a:cubicBezTo>
                  <a:cubicBezTo>
                    <a:pt x="76" y="340"/>
                    <a:pt x="63" y="290"/>
                    <a:pt x="63" y="227"/>
                  </a:cubicBezTo>
                  <a:cubicBezTo>
                    <a:pt x="50" y="164"/>
                    <a:pt x="76" y="101"/>
                    <a:pt x="126" y="51"/>
                  </a:cubicBezTo>
                  <a:cubicBezTo>
                    <a:pt x="132" y="48"/>
                    <a:pt x="138" y="46"/>
                    <a:pt x="143" y="46"/>
                  </a:cubicBezTo>
                  <a:cubicBezTo>
                    <a:pt x="185" y="46"/>
                    <a:pt x="214" y="121"/>
                    <a:pt x="214" y="176"/>
                  </a:cubicBezTo>
                  <a:cubicBezTo>
                    <a:pt x="227" y="227"/>
                    <a:pt x="227" y="290"/>
                    <a:pt x="227" y="352"/>
                  </a:cubicBezTo>
                  <a:cubicBezTo>
                    <a:pt x="227" y="440"/>
                    <a:pt x="214" y="503"/>
                    <a:pt x="214" y="503"/>
                  </a:cubicBezTo>
                  <a:cubicBezTo>
                    <a:pt x="239" y="453"/>
                    <a:pt x="252" y="403"/>
                    <a:pt x="264" y="352"/>
                  </a:cubicBezTo>
                  <a:cubicBezTo>
                    <a:pt x="264" y="290"/>
                    <a:pt x="264" y="227"/>
                    <a:pt x="264" y="164"/>
                  </a:cubicBezTo>
                  <a:cubicBezTo>
                    <a:pt x="252" y="126"/>
                    <a:pt x="239" y="88"/>
                    <a:pt x="227" y="51"/>
                  </a:cubicBezTo>
                  <a:cubicBezTo>
                    <a:pt x="210" y="17"/>
                    <a:pt x="176" y="0"/>
                    <a:pt x="14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2785150" y="4196375"/>
              <a:ext cx="17625" cy="41225"/>
            </a:xfrm>
            <a:custGeom>
              <a:rect b="b" l="l" r="r" t="t"/>
              <a:pathLst>
                <a:path extrusionOk="0" h="1649" w="705">
                  <a:moveTo>
                    <a:pt x="692" y="1"/>
                  </a:moveTo>
                  <a:cubicBezTo>
                    <a:pt x="667" y="1"/>
                    <a:pt x="641" y="13"/>
                    <a:pt x="629" y="26"/>
                  </a:cubicBezTo>
                  <a:cubicBezTo>
                    <a:pt x="566" y="64"/>
                    <a:pt x="516" y="102"/>
                    <a:pt x="465" y="152"/>
                  </a:cubicBezTo>
                  <a:cubicBezTo>
                    <a:pt x="113" y="466"/>
                    <a:pt x="0" y="969"/>
                    <a:pt x="176" y="1409"/>
                  </a:cubicBezTo>
                  <a:cubicBezTo>
                    <a:pt x="201" y="1472"/>
                    <a:pt x="226" y="1535"/>
                    <a:pt x="264" y="1598"/>
                  </a:cubicBezTo>
                  <a:cubicBezTo>
                    <a:pt x="302" y="1636"/>
                    <a:pt x="314" y="1648"/>
                    <a:pt x="314" y="1648"/>
                  </a:cubicBezTo>
                  <a:cubicBezTo>
                    <a:pt x="277" y="1573"/>
                    <a:pt x="239" y="1485"/>
                    <a:pt x="201" y="1397"/>
                  </a:cubicBezTo>
                  <a:cubicBezTo>
                    <a:pt x="63" y="969"/>
                    <a:pt x="164" y="491"/>
                    <a:pt x="491" y="177"/>
                  </a:cubicBezTo>
                  <a:cubicBezTo>
                    <a:pt x="616" y="64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2771000" y="4171875"/>
              <a:ext cx="24225" cy="29875"/>
            </a:xfrm>
            <a:custGeom>
              <a:rect b="b" l="l" r="r" t="t"/>
              <a:pathLst>
                <a:path extrusionOk="0" h="1195" w="969">
                  <a:moveTo>
                    <a:pt x="0" y="0"/>
                  </a:moveTo>
                  <a:cubicBezTo>
                    <a:pt x="139" y="214"/>
                    <a:pt x="302" y="415"/>
                    <a:pt x="466" y="616"/>
                  </a:cubicBezTo>
                  <a:cubicBezTo>
                    <a:pt x="629" y="817"/>
                    <a:pt x="792" y="1006"/>
                    <a:pt x="969" y="1195"/>
                  </a:cubicBezTo>
                  <a:cubicBezTo>
                    <a:pt x="830" y="981"/>
                    <a:pt x="667" y="780"/>
                    <a:pt x="503" y="579"/>
                  </a:cubicBezTo>
                  <a:cubicBezTo>
                    <a:pt x="340" y="377"/>
                    <a:pt x="176" y="189"/>
                    <a:pt x="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2757150" y="4238200"/>
              <a:ext cx="21425" cy="17300"/>
            </a:xfrm>
            <a:custGeom>
              <a:rect b="b" l="l" r="r" t="t"/>
              <a:pathLst>
                <a:path extrusionOk="0" h="692" w="857">
                  <a:moveTo>
                    <a:pt x="856" y="0"/>
                  </a:moveTo>
                  <a:cubicBezTo>
                    <a:pt x="843" y="0"/>
                    <a:pt x="667" y="164"/>
                    <a:pt x="429" y="352"/>
                  </a:cubicBezTo>
                  <a:cubicBezTo>
                    <a:pt x="190" y="528"/>
                    <a:pt x="1" y="679"/>
                    <a:pt x="1" y="692"/>
                  </a:cubicBezTo>
                  <a:cubicBezTo>
                    <a:pt x="164" y="604"/>
                    <a:pt x="315" y="503"/>
                    <a:pt x="454" y="390"/>
                  </a:cubicBezTo>
                  <a:cubicBezTo>
                    <a:pt x="605" y="277"/>
                    <a:pt x="730" y="151"/>
                    <a:pt x="85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2792050" y="4226875"/>
              <a:ext cx="2225" cy="5725"/>
            </a:xfrm>
            <a:custGeom>
              <a:rect b="b" l="l" r="r" t="t"/>
              <a:pathLst>
                <a:path extrusionOk="0" h="229" w="89">
                  <a:moveTo>
                    <a:pt x="26" y="1"/>
                  </a:moveTo>
                  <a:cubicBezTo>
                    <a:pt x="13" y="1"/>
                    <a:pt x="1" y="51"/>
                    <a:pt x="13" y="126"/>
                  </a:cubicBezTo>
                  <a:cubicBezTo>
                    <a:pt x="36" y="183"/>
                    <a:pt x="68" y="229"/>
                    <a:pt x="84" y="229"/>
                  </a:cubicBezTo>
                  <a:cubicBezTo>
                    <a:pt x="86" y="229"/>
                    <a:pt x="87" y="228"/>
                    <a:pt x="89" y="227"/>
                  </a:cubicBezTo>
                  <a:cubicBezTo>
                    <a:pt x="89" y="227"/>
                    <a:pt x="76" y="177"/>
                    <a:pt x="64" y="114"/>
                  </a:cubicBezTo>
                  <a:cubicBezTo>
                    <a:pt x="38" y="51"/>
                    <a:pt x="38" y="1"/>
                    <a:pt x="2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2791750" y="4215875"/>
              <a:ext cx="1600" cy="5050"/>
            </a:xfrm>
            <a:custGeom>
              <a:rect b="b" l="l" r="r" t="t"/>
              <a:pathLst>
                <a:path extrusionOk="0" h="202" w="64">
                  <a:moveTo>
                    <a:pt x="38" y="1"/>
                  </a:moveTo>
                  <a:cubicBezTo>
                    <a:pt x="25" y="1"/>
                    <a:pt x="13" y="38"/>
                    <a:pt x="13" y="101"/>
                  </a:cubicBezTo>
                  <a:cubicBezTo>
                    <a:pt x="0" y="151"/>
                    <a:pt x="13" y="202"/>
                    <a:pt x="25" y="202"/>
                  </a:cubicBezTo>
                  <a:cubicBezTo>
                    <a:pt x="38" y="202"/>
                    <a:pt x="50" y="164"/>
                    <a:pt x="50" y="101"/>
                  </a:cubicBezTo>
                  <a:cubicBezTo>
                    <a:pt x="63" y="51"/>
                    <a:pt x="50" y="1"/>
                    <a:pt x="3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2794575" y="4206650"/>
              <a:ext cx="3475" cy="4850"/>
            </a:xfrm>
            <a:custGeom>
              <a:rect b="b" l="l" r="r" t="t"/>
              <a:pathLst>
                <a:path extrusionOk="0" h="194" w="139">
                  <a:moveTo>
                    <a:pt x="130" y="0"/>
                  </a:moveTo>
                  <a:cubicBezTo>
                    <a:pt x="112" y="0"/>
                    <a:pt x="67" y="19"/>
                    <a:pt x="38" y="68"/>
                  </a:cubicBezTo>
                  <a:cubicBezTo>
                    <a:pt x="0" y="131"/>
                    <a:pt x="13" y="193"/>
                    <a:pt x="26" y="193"/>
                  </a:cubicBezTo>
                  <a:cubicBezTo>
                    <a:pt x="38" y="193"/>
                    <a:pt x="51" y="143"/>
                    <a:pt x="76" y="93"/>
                  </a:cubicBezTo>
                  <a:cubicBezTo>
                    <a:pt x="114" y="43"/>
                    <a:pt x="139" y="17"/>
                    <a:pt x="139" y="5"/>
                  </a:cubicBezTo>
                  <a:cubicBezTo>
                    <a:pt x="139" y="2"/>
                    <a:pt x="136" y="0"/>
                    <a:pt x="13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2800550" y="4201025"/>
              <a:ext cx="2225" cy="2625"/>
            </a:xfrm>
            <a:custGeom>
              <a:rect b="b" l="l" r="r" t="t"/>
              <a:pathLst>
                <a:path extrusionOk="0" h="105" w="89">
                  <a:moveTo>
                    <a:pt x="68" y="0"/>
                  </a:moveTo>
                  <a:cubicBezTo>
                    <a:pt x="54" y="0"/>
                    <a:pt x="36" y="21"/>
                    <a:pt x="25" y="41"/>
                  </a:cubicBezTo>
                  <a:cubicBezTo>
                    <a:pt x="13" y="66"/>
                    <a:pt x="0" y="92"/>
                    <a:pt x="13" y="104"/>
                  </a:cubicBezTo>
                  <a:cubicBezTo>
                    <a:pt x="25" y="104"/>
                    <a:pt x="51" y="92"/>
                    <a:pt x="63" y="66"/>
                  </a:cubicBezTo>
                  <a:cubicBezTo>
                    <a:pt x="76" y="29"/>
                    <a:pt x="88" y="4"/>
                    <a:pt x="76" y="4"/>
                  </a:cubicBezTo>
                  <a:cubicBezTo>
                    <a:pt x="73" y="1"/>
                    <a:pt x="71" y="0"/>
                    <a:pt x="6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2797725" y="4189475"/>
              <a:ext cx="950" cy="950"/>
            </a:xfrm>
            <a:custGeom>
              <a:rect b="b" l="l" r="r" t="t"/>
              <a:pathLst>
                <a:path extrusionOk="0" h="38" w="38">
                  <a:moveTo>
                    <a:pt x="0" y="0"/>
                  </a:moveTo>
                  <a:lnTo>
                    <a:pt x="38" y="3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2789850" y="4189475"/>
              <a:ext cx="11025" cy="10400"/>
            </a:xfrm>
            <a:custGeom>
              <a:rect b="b" l="l" r="r" t="t"/>
              <a:pathLst>
                <a:path extrusionOk="0" h="416" w="441">
                  <a:moveTo>
                    <a:pt x="315" y="0"/>
                  </a:moveTo>
                  <a:lnTo>
                    <a:pt x="1" y="214"/>
                  </a:lnTo>
                  <a:cubicBezTo>
                    <a:pt x="64" y="289"/>
                    <a:pt x="126" y="365"/>
                    <a:pt x="164" y="415"/>
                  </a:cubicBezTo>
                  <a:lnTo>
                    <a:pt x="441" y="201"/>
                  </a:lnTo>
                  <a:lnTo>
                    <a:pt x="340" y="38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2D5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2720075" y="4242275"/>
              <a:ext cx="6925" cy="8825"/>
            </a:xfrm>
            <a:custGeom>
              <a:rect b="b" l="l" r="r" t="t"/>
              <a:pathLst>
                <a:path extrusionOk="0" h="353" w="277">
                  <a:moveTo>
                    <a:pt x="0" y="1"/>
                  </a:moveTo>
                  <a:lnTo>
                    <a:pt x="0" y="1"/>
                  </a:lnTo>
                  <a:lnTo>
                    <a:pt x="277" y="353"/>
                  </a:lnTo>
                  <a:lnTo>
                    <a:pt x="277" y="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2720075" y="4195125"/>
              <a:ext cx="73575" cy="55975"/>
            </a:xfrm>
            <a:custGeom>
              <a:rect b="b" l="l" r="r" t="t"/>
              <a:pathLst>
                <a:path extrusionOk="0" h="2239" w="2943">
                  <a:moveTo>
                    <a:pt x="2767" y="1"/>
                  </a:moveTo>
                  <a:lnTo>
                    <a:pt x="0" y="1887"/>
                  </a:lnTo>
                  <a:lnTo>
                    <a:pt x="277" y="2239"/>
                  </a:lnTo>
                  <a:cubicBezTo>
                    <a:pt x="277" y="2226"/>
                    <a:pt x="352" y="2176"/>
                    <a:pt x="428" y="2101"/>
                  </a:cubicBezTo>
                  <a:cubicBezTo>
                    <a:pt x="478" y="2038"/>
                    <a:pt x="528" y="1987"/>
                    <a:pt x="591" y="1937"/>
                  </a:cubicBezTo>
                  <a:lnTo>
                    <a:pt x="591" y="1937"/>
                  </a:lnTo>
                  <a:cubicBezTo>
                    <a:pt x="591" y="1937"/>
                    <a:pt x="591" y="1975"/>
                    <a:pt x="541" y="2025"/>
                  </a:cubicBezTo>
                  <a:lnTo>
                    <a:pt x="2943" y="202"/>
                  </a:lnTo>
                  <a:cubicBezTo>
                    <a:pt x="2905" y="152"/>
                    <a:pt x="2842" y="89"/>
                    <a:pt x="2767" y="1"/>
                  </a:cubicBezTo>
                  <a:close/>
                </a:path>
              </a:pathLst>
            </a:custGeom>
            <a:solidFill>
              <a:srgbClr val="2D5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2726975" y="4243550"/>
              <a:ext cx="8525" cy="7550"/>
            </a:xfrm>
            <a:custGeom>
              <a:rect b="b" l="l" r="r" t="t"/>
              <a:pathLst>
                <a:path extrusionOk="0" h="302" w="341">
                  <a:moveTo>
                    <a:pt x="315" y="0"/>
                  </a:moveTo>
                  <a:cubicBezTo>
                    <a:pt x="265" y="50"/>
                    <a:pt x="215" y="101"/>
                    <a:pt x="164" y="164"/>
                  </a:cubicBezTo>
                  <a:cubicBezTo>
                    <a:pt x="76" y="239"/>
                    <a:pt x="1" y="289"/>
                    <a:pt x="1" y="302"/>
                  </a:cubicBezTo>
                  <a:lnTo>
                    <a:pt x="290" y="88"/>
                  </a:lnTo>
                  <a:cubicBezTo>
                    <a:pt x="328" y="38"/>
                    <a:pt x="340" y="13"/>
                    <a:pt x="328" y="0"/>
                  </a:cubicBezTo>
                  <a:close/>
                </a:path>
              </a:pathLst>
            </a:custGeom>
            <a:solidFill>
              <a:srgbClr val="0716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2789225" y="4194825"/>
              <a:ext cx="4750" cy="5350"/>
            </a:xfrm>
            <a:custGeom>
              <a:rect b="b" l="l" r="r" t="t"/>
              <a:pathLst>
                <a:path extrusionOk="0" h="214" w="190">
                  <a:moveTo>
                    <a:pt x="38" y="0"/>
                  </a:moveTo>
                  <a:lnTo>
                    <a:pt x="1" y="13"/>
                  </a:lnTo>
                  <a:cubicBezTo>
                    <a:pt x="76" y="101"/>
                    <a:pt x="139" y="176"/>
                    <a:pt x="177" y="214"/>
                  </a:cubicBezTo>
                  <a:lnTo>
                    <a:pt x="189" y="201"/>
                  </a:lnTo>
                  <a:cubicBezTo>
                    <a:pt x="151" y="151"/>
                    <a:pt x="101" y="75"/>
                    <a:pt x="38" y="0"/>
                  </a:cubicBezTo>
                  <a:close/>
                </a:path>
              </a:pathLst>
            </a:custGeom>
            <a:solidFill>
              <a:srgbClr val="0716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2315775" y="4247325"/>
              <a:ext cx="173250" cy="76450"/>
            </a:xfrm>
            <a:custGeom>
              <a:rect b="b" l="l" r="r" t="t"/>
              <a:pathLst>
                <a:path extrusionOk="0" h="3058" w="6930">
                  <a:moveTo>
                    <a:pt x="6904" y="0"/>
                  </a:moveTo>
                  <a:lnTo>
                    <a:pt x="3170" y="13"/>
                  </a:lnTo>
                  <a:lnTo>
                    <a:pt x="3170" y="1999"/>
                  </a:lnTo>
                  <a:cubicBezTo>
                    <a:pt x="3170" y="1999"/>
                    <a:pt x="1" y="2729"/>
                    <a:pt x="768" y="2955"/>
                  </a:cubicBezTo>
                  <a:cubicBezTo>
                    <a:pt x="1014" y="3031"/>
                    <a:pt x="1706" y="3058"/>
                    <a:pt x="2542" y="3058"/>
                  </a:cubicBezTo>
                  <a:cubicBezTo>
                    <a:pt x="4055" y="3058"/>
                    <a:pt x="6039" y="2970"/>
                    <a:pt x="6703" y="2930"/>
                  </a:cubicBezTo>
                  <a:lnTo>
                    <a:pt x="6930" y="2917"/>
                  </a:lnTo>
                  <a:lnTo>
                    <a:pt x="6904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2331825" y="4307675"/>
              <a:ext cx="157525" cy="14175"/>
            </a:xfrm>
            <a:custGeom>
              <a:rect b="b" l="l" r="r" t="t"/>
              <a:pathLst>
                <a:path extrusionOk="0" h="567" w="6301">
                  <a:moveTo>
                    <a:pt x="1006" y="0"/>
                  </a:moveTo>
                  <a:lnTo>
                    <a:pt x="1006" y="0"/>
                  </a:lnTo>
                  <a:cubicBezTo>
                    <a:pt x="906" y="26"/>
                    <a:pt x="818" y="51"/>
                    <a:pt x="730" y="88"/>
                  </a:cubicBezTo>
                  <a:cubicBezTo>
                    <a:pt x="880" y="38"/>
                    <a:pt x="1006" y="0"/>
                    <a:pt x="1006" y="0"/>
                  </a:cubicBezTo>
                  <a:close/>
                  <a:moveTo>
                    <a:pt x="25" y="428"/>
                  </a:moveTo>
                  <a:cubicBezTo>
                    <a:pt x="0" y="440"/>
                    <a:pt x="0" y="478"/>
                    <a:pt x="25" y="503"/>
                  </a:cubicBezTo>
                  <a:cubicBezTo>
                    <a:pt x="76" y="541"/>
                    <a:pt x="126" y="554"/>
                    <a:pt x="189" y="554"/>
                  </a:cubicBezTo>
                  <a:lnTo>
                    <a:pt x="151" y="541"/>
                  </a:lnTo>
                  <a:cubicBezTo>
                    <a:pt x="38" y="516"/>
                    <a:pt x="13" y="466"/>
                    <a:pt x="38" y="428"/>
                  </a:cubicBezTo>
                  <a:close/>
                  <a:moveTo>
                    <a:pt x="6300" y="503"/>
                  </a:moveTo>
                  <a:lnTo>
                    <a:pt x="6061" y="516"/>
                  </a:lnTo>
                  <a:cubicBezTo>
                    <a:pt x="5835" y="529"/>
                    <a:pt x="5458" y="541"/>
                    <a:pt x="5005" y="566"/>
                  </a:cubicBezTo>
                  <a:lnTo>
                    <a:pt x="5319" y="566"/>
                  </a:lnTo>
                  <a:cubicBezTo>
                    <a:pt x="5684" y="541"/>
                    <a:pt x="6024" y="529"/>
                    <a:pt x="6300" y="5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2401300" y="4321825"/>
              <a:ext cx="63200" cy="1600"/>
            </a:xfrm>
            <a:custGeom>
              <a:rect b="b" l="l" r="r" t="t"/>
              <a:pathLst>
                <a:path extrusionOk="0" h="64" w="2528">
                  <a:moveTo>
                    <a:pt x="2226" y="0"/>
                  </a:moveTo>
                  <a:cubicBezTo>
                    <a:pt x="1585" y="25"/>
                    <a:pt x="767" y="51"/>
                    <a:pt x="0" y="63"/>
                  </a:cubicBezTo>
                  <a:lnTo>
                    <a:pt x="101" y="63"/>
                  </a:lnTo>
                  <a:cubicBezTo>
                    <a:pt x="918" y="63"/>
                    <a:pt x="1786" y="38"/>
                    <a:pt x="2528" y="0"/>
                  </a:cubicBezTo>
                  <a:close/>
                </a:path>
              </a:pathLst>
            </a:custGeom>
            <a:solidFill>
              <a:srgbClr val="6C79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2331500" y="4307675"/>
              <a:ext cx="157850" cy="15925"/>
            </a:xfrm>
            <a:custGeom>
              <a:rect b="b" l="l" r="r" t="t"/>
              <a:pathLst>
                <a:path extrusionOk="0" h="637" w="6314">
                  <a:moveTo>
                    <a:pt x="994" y="0"/>
                  </a:moveTo>
                  <a:cubicBezTo>
                    <a:pt x="906" y="26"/>
                    <a:pt x="818" y="51"/>
                    <a:pt x="730" y="88"/>
                  </a:cubicBezTo>
                  <a:cubicBezTo>
                    <a:pt x="466" y="176"/>
                    <a:pt x="114" y="302"/>
                    <a:pt x="26" y="415"/>
                  </a:cubicBezTo>
                  <a:cubicBezTo>
                    <a:pt x="1" y="466"/>
                    <a:pt x="26" y="516"/>
                    <a:pt x="139" y="541"/>
                  </a:cubicBezTo>
                  <a:lnTo>
                    <a:pt x="177" y="554"/>
                  </a:lnTo>
                  <a:cubicBezTo>
                    <a:pt x="750" y="603"/>
                    <a:pt x="1324" y="637"/>
                    <a:pt x="1897" y="637"/>
                  </a:cubicBezTo>
                  <a:cubicBezTo>
                    <a:pt x="2053" y="637"/>
                    <a:pt x="2209" y="634"/>
                    <a:pt x="2365" y="629"/>
                  </a:cubicBezTo>
                  <a:lnTo>
                    <a:pt x="2792" y="629"/>
                  </a:lnTo>
                  <a:cubicBezTo>
                    <a:pt x="3559" y="617"/>
                    <a:pt x="4377" y="591"/>
                    <a:pt x="5018" y="566"/>
                  </a:cubicBezTo>
                  <a:cubicBezTo>
                    <a:pt x="5471" y="554"/>
                    <a:pt x="5848" y="529"/>
                    <a:pt x="6074" y="516"/>
                  </a:cubicBezTo>
                  <a:lnTo>
                    <a:pt x="6313" y="503"/>
                  </a:lnTo>
                  <a:lnTo>
                    <a:pt x="6313" y="415"/>
                  </a:lnTo>
                  <a:lnTo>
                    <a:pt x="1334" y="478"/>
                  </a:lnTo>
                  <a:cubicBezTo>
                    <a:pt x="1334" y="478"/>
                    <a:pt x="1220" y="13"/>
                    <a:pt x="1007" y="0"/>
                  </a:cubicBezTo>
                  <a:close/>
                </a:path>
              </a:pathLst>
            </a:custGeom>
            <a:solidFill>
              <a:srgbClr val="8CB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2333700" y="4318050"/>
              <a:ext cx="155325" cy="2525"/>
            </a:xfrm>
            <a:custGeom>
              <a:rect b="b" l="l" r="r" t="t"/>
              <a:pathLst>
                <a:path extrusionOk="0" h="101" w="6213">
                  <a:moveTo>
                    <a:pt x="6024" y="0"/>
                  </a:moveTo>
                  <a:lnTo>
                    <a:pt x="5345" y="25"/>
                  </a:lnTo>
                  <a:cubicBezTo>
                    <a:pt x="4767" y="38"/>
                    <a:pt x="3987" y="51"/>
                    <a:pt x="3107" y="63"/>
                  </a:cubicBezTo>
                  <a:cubicBezTo>
                    <a:pt x="2226" y="63"/>
                    <a:pt x="1434" y="51"/>
                    <a:pt x="868" y="51"/>
                  </a:cubicBezTo>
                  <a:lnTo>
                    <a:pt x="189" y="38"/>
                  </a:lnTo>
                  <a:lnTo>
                    <a:pt x="1" y="38"/>
                  </a:lnTo>
                  <a:lnTo>
                    <a:pt x="189" y="51"/>
                  </a:lnTo>
                  <a:lnTo>
                    <a:pt x="868" y="76"/>
                  </a:lnTo>
                  <a:cubicBezTo>
                    <a:pt x="1434" y="88"/>
                    <a:pt x="2226" y="101"/>
                    <a:pt x="3107" y="101"/>
                  </a:cubicBezTo>
                  <a:cubicBezTo>
                    <a:pt x="3987" y="88"/>
                    <a:pt x="4779" y="76"/>
                    <a:pt x="5345" y="51"/>
                  </a:cubicBezTo>
                  <a:lnTo>
                    <a:pt x="6024" y="13"/>
                  </a:lnTo>
                  <a:lnTo>
                    <a:pt x="6213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2355700" y="4306725"/>
              <a:ext cx="9475" cy="14500"/>
            </a:xfrm>
            <a:custGeom>
              <a:rect b="b" l="l" r="r" t="t"/>
              <a:pathLst>
                <a:path extrusionOk="0" h="580" w="379">
                  <a:moveTo>
                    <a:pt x="1" y="1"/>
                  </a:moveTo>
                  <a:lnTo>
                    <a:pt x="1" y="1"/>
                  </a:lnTo>
                  <a:cubicBezTo>
                    <a:pt x="89" y="76"/>
                    <a:pt x="164" y="164"/>
                    <a:pt x="240" y="265"/>
                  </a:cubicBezTo>
                  <a:cubicBezTo>
                    <a:pt x="290" y="353"/>
                    <a:pt x="328" y="466"/>
                    <a:pt x="366" y="579"/>
                  </a:cubicBezTo>
                  <a:cubicBezTo>
                    <a:pt x="378" y="328"/>
                    <a:pt x="227" y="101"/>
                    <a:pt x="1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2386825" y="4299150"/>
              <a:ext cx="5700" cy="7925"/>
            </a:xfrm>
            <a:custGeom>
              <a:rect b="b" l="l" r="r" t="t"/>
              <a:pathLst>
                <a:path extrusionOk="0" h="317" w="228">
                  <a:moveTo>
                    <a:pt x="17" y="0"/>
                  </a:moveTo>
                  <a:cubicBezTo>
                    <a:pt x="15" y="0"/>
                    <a:pt x="14" y="1"/>
                    <a:pt x="13" y="2"/>
                  </a:cubicBezTo>
                  <a:cubicBezTo>
                    <a:pt x="1" y="14"/>
                    <a:pt x="39" y="90"/>
                    <a:pt x="101" y="178"/>
                  </a:cubicBezTo>
                  <a:cubicBezTo>
                    <a:pt x="152" y="253"/>
                    <a:pt x="202" y="316"/>
                    <a:pt x="215" y="316"/>
                  </a:cubicBezTo>
                  <a:cubicBezTo>
                    <a:pt x="227" y="304"/>
                    <a:pt x="189" y="228"/>
                    <a:pt x="139" y="153"/>
                  </a:cubicBezTo>
                  <a:cubicBezTo>
                    <a:pt x="81" y="71"/>
                    <a:pt x="33" y="0"/>
                    <a:pt x="1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2393750" y="4297875"/>
              <a:ext cx="6300" cy="5425"/>
            </a:xfrm>
            <a:custGeom>
              <a:rect b="b" l="l" r="r" t="t"/>
              <a:pathLst>
                <a:path extrusionOk="0" h="217" w="252">
                  <a:moveTo>
                    <a:pt x="16" y="0"/>
                  </a:moveTo>
                  <a:cubicBezTo>
                    <a:pt x="14" y="0"/>
                    <a:pt x="13" y="1"/>
                    <a:pt x="13" y="3"/>
                  </a:cubicBezTo>
                  <a:cubicBezTo>
                    <a:pt x="0" y="15"/>
                    <a:pt x="38" y="65"/>
                    <a:pt x="114" y="128"/>
                  </a:cubicBezTo>
                  <a:cubicBezTo>
                    <a:pt x="177" y="179"/>
                    <a:pt x="239" y="216"/>
                    <a:pt x="239" y="216"/>
                  </a:cubicBezTo>
                  <a:cubicBezTo>
                    <a:pt x="252" y="191"/>
                    <a:pt x="202" y="141"/>
                    <a:pt x="139" y="91"/>
                  </a:cubicBezTo>
                  <a:cubicBezTo>
                    <a:pt x="84" y="36"/>
                    <a:pt x="29" y="0"/>
                    <a:pt x="1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2394700" y="4291700"/>
              <a:ext cx="9775" cy="4950"/>
            </a:xfrm>
            <a:custGeom>
              <a:rect b="b" l="l" r="r" t="t"/>
              <a:pathLst>
                <a:path extrusionOk="0" h="198" w="391">
                  <a:moveTo>
                    <a:pt x="107" y="0"/>
                  </a:moveTo>
                  <a:cubicBezTo>
                    <a:pt x="54" y="0"/>
                    <a:pt x="0" y="36"/>
                    <a:pt x="0" y="99"/>
                  </a:cubicBezTo>
                  <a:cubicBezTo>
                    <a:pt x="0" y="161"/>
                    <a:pt x="54" y="197"/>
                    <a:pt x="107" y="197"/>
                  </a:cubicBezTo>
                  <a:cubicBezTo>
                    <a:pt x="149" y="197"/>
                    <a:pt x="190" y="174"/>
                    <a:pt x="201" y="124"/>
                  </a:cubicBezTo>
                  <a:cubicBezTo>
                    <a:pt x="264" y="124"/>
                    <a:pt x="327" y="124"/>
                    <a:pt x="390" y="99"/>
                  </a:cubicBezTo>
                  <a:cubicBezTo>
                    <a:pt x="327" y="74"/>
                    <a:pt x="264" y="74"/>
                    <a:pt x="201" y="74"/>
                  </a:cubicBezTo>
                  <a:cubicBezTo>
                    <a:pt x="190" y="23"/>
                    <a:pt x="149" y="0"/>
                    <a:pt x="10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2395000" y="4287875"/>
              <a:ext cx="11025" cy="1700"/>
            </a:xfrm>
            <a:custGeom>
              <a:rect b="b" l="l" r="r" t="t"/>
              <a:pathLst>
                <a:path extrusionOk="0" h="68" w="441">
                  <a:moveTo>
                    <a:pt x="441" y="0"/>
                  </a:moveTo>
                  <a:cubicBezTo>
                    <a:pt x="378" y="0"/>
                    <a:pt x="303" y="0"/>
                    <a:pt x="227" y="13"/>
                  </a:cubicBezTo>
                  <a:cubicBezTo>
                    <a:pt x="152" y="13"/>
                    <a:pt x="76" y="25"/>
                    <a:pt x="1" y="38"/>
                  </a:cubicBezTo>
                  <a:cubicBezTo>
                    <a:pt x="56" y="56"/>
                    <a:pt x="111" y="68"/>
                    <a:pt x="166" y="68"/>
                  </a:cubicBezTo>
                  <a:cubicBezTo>
                    <a:pt x="187" y="68"/>
                    <a:pt x="207" y="66"/>
                    <a:pt x="227" y="63"/>
                  </a:cubicBezTo>
                  <a:cubicBezTo>
                    <a:pt x="303" y="63"/>
                    <a:pt x="378" y="38"/>
                    <a:pt x="44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2371425" y="4290575"/>
              <a:ext cx="17625" cy="9900"/>
            </a:xfrm>
            <a:custGeom>
              <a:rect b="b" l="l" r="r" t="t"/>
              <a:pathLst>
                <a:path extrusionOk="0" h="396" w="705">
                  <a:moveTo>
                    <a:pt x="229" y="39"/>
                  </a:moveTo>
                  <a:cubicBezTo>
                    <a:pt x="269" y="39"/>
                    <a:pt x="311" y="45"/>
                    <a:pt x="353" y="56"/>
                  </a:cubicBezTo>
                  <a:cubicBezTo>
                    <a:pt x="428" y="81"/>
                    <a:pt x="504" y="131"/>
                    <a:pt x="554" y="194"/>
                  </a:cubicBezTo>
                  <a:cubicBezTo>
                    <a:pt x="586" y="234"/>
                    <a:pt x="613" y="274"/>
                    <a:pt x="635" y="317"/>
                  </a:cubicBezTo>
                  <a:lnTo>
                    <a:pt x="635" y="317"/>
                  </a:lnTo>
                  <a:cubicBezTo>
                    <a:pt x="594" y="313"/>
                    <a:pt x="537" y="306"/>
                    <a:pt x="466" y="295"/>
                  </a:cubicBezTo>
                  <a:cubicBezTo>
                    <a:pt x="378" y="282"/>
                    <a:pt x="290" y="257"/>
                    <a:pt x="214" y="232"/>
                  </a:cubicBezTo>
                  <a:cubicBezTo>
                    <a:pt x="164" y="219"/>
                    <a:pt x="126" y="194"/>
                    <a:pt x="76" y="181"/>
                  </a:cubicBezTo>
                  <a:cubicBezTo>
                    <a:pt x="38" y="156"/>
                    <a:pt x="26" y="106"/>
                    <a:pt x="64" y="81"/>
                  </a:cubicBezTo>
                  <a:cubicBezTo>
                    <a:pt x="115" y="51"/>
                    <a:pt x="171" y="39"/>
                    <a:pt x="229" y="39"/>
                  </a:cubicBezTo>
                  <a:close/>
                  <a:moveTo>
                    <a:pt x="231" y="0"/>
                  </a:moveTo>
                  <a:cubicBezTo>
                    <a:pt x="166" y="0"/>
                    <a:pt x="100" y="14"/>
                    <a:pt x="38" y="43"/>
                  </a:cubicBezTo>
                  <a:cubicBezTo>
                    <a:pt x="13" y="68"/>
                    <a:pt x="1" y="106"/>
                    <a:pt x="1" y="144"/>
                  </a:cubicBezTo>
                  <a:cubicBezTo>
                    <a:pt x="13" y="169"/>
                    <a:pt x="38" y="194"/>
                    <a:pt x="64" y="219"/>
                  </a:cubicBezTo>
                  <a:cubicBezTo>
                    <a:pt x="114" y="244"/>
                    <a:pt x="152" y="257"/>
                    <a:pt x="214" y="282"/>
                  </a:cubicBezTo>
                  <a:cubicBezTo>
                    <a:pt x="290" y="307"/>
                    <a:pt x="378" y="320"/>
                    <a:pt x="466" y="332"/>
                  </a:cubicBezTo>
                  <a:cubicBezTo>
                    <a:pt x="504" y="339"/>
                    <a:pt x="545" y="342"/>
                    <a:pt x="585" y="342"/>
                  </a:cubicBezTo>
                  <a:cubicBezTo>
                    <a:pt x="606" y="342"/>
                    <a:pt x="626" y="341"/>
                    <a:pt x="645" y="339"/>
                  </a:cubicBezTo>
                  <a:lnTo>
                    <a:pt x="645" y="339"/>
                  </a:lnTo>
                  <a:cubicBezTo>
                    <a:pt x="653" y="357"/>
                    <a:pt x="661" y="376"/>
                    <a:pt x="667" y="395"/>
                  </a:cubicBezTo>
                  <a:cubicBezTo>
                    <a:pt x="667" y="395"/>
                    <a:pt x="667" y="372"/>
                    <a:pt x="667" y="337"/>
                  </a:cubicBezTo>
                  <a:lnTo>
                    <a:pt x="667" y="337"/>
                  </a:lnTo>
                  <a:cubicBezTo>
                    <a:pt x="680" y="336"/>
                    <a:pt x="693" y="334"/>
                    <a:pt x="705" y="332"/>
                  </a:cubicBezTo>
                  <a:cubicBezTo>
                    <a:pt x="705" y="327"/>
                    <a:pt x="690" y="324"/>
                    <a:pt x="662" y="321"/>
                  </a:cubicBezTo>
                  <a:lnTo>
                    <a:pt x="662" y="321"/>
                  </a:lnTo>
                  <a:cubicBezTo>
                    <a:pt x="639" y="263"/>
                    <a:pt x="614" y="216"/>
                    <a:pt x="579" y="169"/>
                  </a:cubicBezTo>
                  <a:cubicBezTo>
                    <a:pt x="495" y="59"/>
                    <a:pt x="365" y="0"/>
                    <a:pt x="23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2386525" y="4287550"/>
              <a:ext cx="9125" cy="11650"/>
            </a:xfrm>
            <a:custGeom>
              <a:rect b="b" l="l" r="r" t="t"/>
              <a:pathLst>
                <a:path extrusionOk="0" h="466" w="365">
                  <a:moveTo>
                    <a:pt x="277" y="1"/>
                  </a:moveTo>
                  <a:cubicBezTo>
                    <a:pt x="201" y="1"/>
                    <a:pt x="126" y="51"/>
                    <a:pt x="76" y="126"/>
                  </a:cubicBezTo>
                  <a:cubicBezTo>
                    <a:pt x="51" y="177"/>
                    <a:pt x="25" y="240"/>
                    <a:pt x="13" y="302"/>
                  </a:cubicBezTo>
                  <a:cubicBezTo>
                    <a:pt x="0" y="353"/>
                    <a:pt x="13" y="416"/>
                    <a:pt x="51" y="466"/>
                  </a:cubicBezTo>
                  <a:lnTo>
                    <a:pt x="51" y="453"/>
                  </a:lnTo>
                  <a:cubicBezTo>
                    <a:pt x="51" y="403"/>
                    <a:pt x="51" y="353"/>
                    <a:pt x="51" y="302"/>
                  </a:cubicBezTo>
                  <a:cubicBezTo>
                    <a:pt x="63" y="240"/>
                    <a:pt x="88" y="189"/>
                    <a:pt x="126" y="139"/>
                  </a:cubicBezTo>
                  <a:cubicBezTo>
                    <a:pt x="161" y="104"/>
                    <a:pt x="217" y="37"/>
                    <a:pt x="265" y="37"/>
                  </a:cubicBezTo>
                  <a:cubicBezTo>
                    <a:pt x="269" y="37"/>
                    <a:pt x="273" y="37"/>
                    <a:pt x="277" y="38"/>
                  </a:cubicBezTo>
                  <a:cubicBezTo>
                    <a:pt x="340" y="51"/>
                    <a:pt x="315" y="151"/>
                    <a:pt x="277" y="202"/>
                  </a:cubicBezTo>
                  <a:cubicBezTo>
                    <a:pt x="252" y="252"/>
                    <a:pt x="214" y="302"/>
                    <a:pt x="176" y="340"/>
                  </a:cubicBezTo>
                  <a:cubicBezTo>
                    <a:pt x="113" y="416"/>
                    <a:pt x="63" y="466"/>
                    <a:pt x="63" y="466"/>
                  </a:cubicBezTo>
                  <a:cubicBezTo>
                    <a:pt x="113" y="441"/>
                    <a:pt x="164" y="403"/>
                    <a:pt x="201" y="365"/>
                  </a:cubicBezTo>
                  <a:cubicBezTo>
                    <a:pt x="239" y="315"/>
                    <a:pt x="277" y="277"/>
                    <a:pt x="315" y="214"/>
                  </a:cubicBezTo>
                  <a:cubicBezTo>
                    <a:pt x="340" y="189"/>
                    <a:pt x="352" y="151"/>
                    <a:pt x="352" y="114"/>
                  </a:cubicBezTo>
                  <a:cubicBezTo>
                    <a:pt x="365" y="63"/>
                    <a:pt x="327" y="13"/>
                    <a:pt x="27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2455375" y="4291725"/>
              <a:ext cx="33025" cy="27300"/>
            </a:xfrm>
            <a:custGeom>
              <a:rect b="b" l="l" r="r" t="t"/>
              <a:pathLst>
                <a:path extrusionOk="0" h="1092" w="1321">
                  <a:moveTo>
                    <a:pt x="1151" y="0"/>
                  </a:moveTo>
                  <a:cubicBezTo>
                    <a:pt x="1116" y="0"/>
                    <a:pt x="1082" y="3"/>
                    <a:pt x="1044" y="10"/>
                  </a:cubicBezTo>
                  <a:cubicBezTo>
                    <a:pt x="579" y="47"/>
                    <a:pt x="176" y="362"/>
                    <a:pt x="50" y="814"/>
                  </a:cubicBezTo>
                  <a:cubicBezTo>
                    <a:pt x="25" y="877"/>
                    <a:pt x="13" y="953"/>
                    <a:pt x="0" y="1016"/>
                  </a:cubicBezTo>
                  <a:cubicBezTo>
                    <a:pt x="0" y="1041"/>
                    <a:pt x="0" y="1066"/>
                    <a:pt x="0" y="1091"/>
                  </a:cubicBezTo>
                  <a:cubicBezTo>
                    <a:pt x="13" y="1091"/>
                    <a:pt x="13" y="978"/>
                    <a:pt x="76" y="827"/>
                  </a:cubicBezTo>
                  <a:cubicBezTo>
                    <a:pt x="226" y="399"/>
                    <a:pt x="604" y="85"/>
                    <a:pt x="1044" y="35"/>
                  </a:cubicBezTo>
                  <a:cubicBezTo>
                    <a:pt x="1132" y="28"/>
                    <a:pt x="1201" y="28"/>
                    <a:pt x="1248" y="28"/>
                  </a:cubicBezTo>
                  <a:cubicBezTo>
                    <a:pt x="1295" y="28"/>
                    <a:pt x="1320" y="28"/>
                    <a:pt x="1320" y="22"/>
                  </a:cubicBezTo>
                  <a:cubicBezTo>
                    <a:pt x="1308" y="22"/>
                    <a:pt x="1283" y="10"/>
                    <a:pt x="1258" y="10"/>
                  </a:cubicBezTo>
                  <a:cubicBezTo>
                    <a:pt x="1220" y="3"/>
                    <a:pt x="1185" y="0"/>
                    <a:pt x="115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2478000" y="4253600"/>
              <a:ext cx="1900" cy="38375"/>
            </a:xfrm>
            <a:custGeom>
              <a:rect b="b" l="l" r="r" t="t"/>
              <a:pathLst>
                <a:path extrusionOk="0" h="1535" w="76">
                  <a:moveTo>
                    <a:pt x="26" y="1"/>
                  </a:moveTo>
                  <a:cubicBezTo>
                    <a:pt x="13" y="252"/>
                    <a:pt x="1" y="516"/>
                    <a:pt x="13" y="768"/>
                  </a:cubicBezTo>
                  <a:cubicBezTo>
                    <a:pt x="13" y="1019"/>
                    <a:pt x="26" y="1283"/>
                    <a:pt x="51" y="1535"/>
                  </a:cubicBezTo>
                  <a:cubicBezTo>
                    <a:pt x="76" y="1283"/>
                    <a:pt x="76" y="1019"/>
                    <a:pt x="63" y="768"/>
                  </a:cubicBezTo>
                  <a:cubicBezTo>
                    <a:pt x="63" y="516"/>
                    <a:pt x="51" y="252"/>
                    <a:pt x="2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2416375" y="4310425"/>
              <a:ext cx="27375" cy="1475"/>
            </a:xfrm>
            <a:custGeom>
              <a:rect b="b" l="l" r="r" t="t"/>
              <a:pathLst>
                <a:path extrusionOk="0" h="59" w="1095">
                  <a:moveTo>
                    <a:pt x="1061" y="0"/>
                  </a:moveTo>
                  <a:cubicBezTo>
                    <a:pt x="984" y="0"/>
                    <a:pt x="783" y="16"/>
                    <a:pt x="542" y="16"/>
                  </a:cubicBezTo>
                  <a:cubicBezTo>
                    <a:pt x="340" y="16"/>
                    <a:pt x="167" y="11"/>
                    <a:pt x="74" y="11"/>
                  </a:cubicBezTo>
                  <a:cubicBezTo>
                    <a:pt x="27" y="11"/>
                    <a:pt x="1" y="12"/>
                    <a:pt x="1" y="16"/>
                  </a:cubicBezTo>
                  <a:cubicBezTo>
                    <a:pt x="133" y="44"/>
                    <a:pt x="272" y="59"/>
                    <a:pt x="408" y="59"/>
                  </a:cubicBezTo>
                  <a:cubicBezTo>
                    <a:pt x="453" y="59"/>
                    <a:pt x="498" y="57"/>
                    <a:pt x="542" y="54"/>
                  </a:cubicBezTo>
                  <a:cubicBezTo>
                    <a:pt x="575" y="56"/>
                    <a:pt x="608" y="57"/>
                    <a:pt x="641" y="57"/>
                  </a:cubicBezTo>
                  <a:cubicBezTo>
                    <a:pt x="793" y="57"/>
                    <a:pt x="940" y="35"/>
                    <a:pt x="1095" y="4"/>
                  </a:cubicBezTo>
                  <a:cubicBezTo>
                    <a:pt x="1092" y="1"/>
                    <a:pt x="1081" y="0"/>
                    <a:pt x="106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2459150" y="4310175"/>
              <a:ext cx="2850" cy="5375"/>
            </a:xfrm>
            <a:custGeom>
              <a:rect b="b" l="l" r="r" t="t"/>
              <a:pathLst>
                <a:path extrusionOk="0" h="215" w="114">
                  <a:moveTo>
                    <a:pt x="113" y="1"/>
                  </a:moveTo>
                  <a:cubicBezTo>
                    <a:pt x="101" y="1"/>
                    <a:pt x="50" y="26"/>
                    <a:pt x="25" y="102"/>
                  </a:cubicBezTo>
                  <a:cubicBezTo>
                    <a:pt x="0" y="164"/>
                    <a:pt x="0" y="215"/>
                    <a:pt x="13" y="215"/>
                  </a:cubicBezTo>
                  <a:cubicBezTo>
                    <a:pt x="25" y="215"/>
                    <a:pt x="38" y="177"/>
                    <a:pt x="63" y="114"/>
                  </a:cubicBezTo>
                  <a:cubicBezTo>
                    <a:pt x="88" y="64"/>
                    <a:pt x="113" y="14"/>
                    <a:pt x="113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2465100" y="4301625"/>
              <a:ext cx="3800" cy="3650"/>
            </a:xfrm>
            <a:custGeom>
              <a:rect b="b" l="l" r="r" t="t"/>
              <a:pathLst>
                <a:path extrusionOk="0" h="146" w="152">
                  <a:moveTo>
                    <a:pt x="143" y="0"/>
                  </a:moveTo>
                  <a:cubicBezTo>
                    <a:pt x="126" y="0"/>
                    <a:pt x="95" y="23"/>
                    <a:pt x="64" y="54"/>
                  </a:cubicBezTo>
                  <a:cubicBezTo>
                    <a:pt x="26" y="104"/>
                    <a:pt x="1" y="142"/>
                    <a:pt x="14" y="142"/>
                  </a:cubicBezTo>
                  <a:cubicBezTo>
                    <a:pt x="14" y="144"/>
                    <a:pt x="15" y="145"/>
                    <a:pt x="17" y="145"/>
                  </a:cubicBezTo>
                  <a:cubicBezTo>
                    <a:pt x="27" y="145"/>
                    <a:pt x="58" y="123"/>
                    <a:pt x="89" y="91"/>
                  </a:cubicBezTo>
                  <a:cubicBezTo>
                    <a:pt x="127" y="54"/>
                    <a:pt x="152" y="16"/>
                    <a:pt x="152" y="3"/>
                  </a:cubicBezTo>
                  <a:cubicBezTo>
                    <a:pt x="150" y="1"/>
                    <a:pt x="147" y="0"/>
                    <a:pt x="14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2472975" y="4297325"/>
              <a:ext cx="5675" cy="2275"/>
            </a:xfrm>
            <a:custGeom>
              <a:rect b="b" l="l" r="r" t="t"/>
              <a:pathLst>
                <a:path extrusionOk="0" h="91" w="227">
                  <a:moveTo>
                    <a:pt x="167" y="1"/>
                  </a:moveTo>
                  <a:cubicBezTo>
                    <a:pt x="148" y="1"/>
                    <a:pt x="126" y="4"/>
                    <a:pt x="101" y="12"/>
                  </a:cubicBezTo>
                  <a:cubicBezTo>
                    <a:pt x="38" y="25"/>
                    <a:pt x="0" y="75"/>
                    <a:pt x="13" y="87"/>
                  </a:cubicBezTo>
                  <a:cubicBezTo>
                    <a:pt x="15" y="90"/>
                    <a:pt x="18" y="91"/>
                    <a:pt x="22" y="91"/>
                  </a:cubicBezTo>
                  <a:cubicBezTo>
                    <a:pt x="40" y="91"/>
                    <a:pt x="72" y="70"/>
                    <a:pt x="114" y="50"/>
                  </a:cubicBezTo>
                  <a:cubicBezTo>
                    <a:pt x="176" y="25"/>
                    <a:pt x="227" y="25"/>
                    <a:pt x="227" y="12"/>
                  </a:cubicBezTo>
                  <a:cubicBezTo>
                    <a:pt x="227" y="12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2482725" y="4295575"/>
              <a:ext cx="2850" cy="1675"/>
            </a:xfrm>
            <a:custGeom>
              <a:rect b="b" l="l" r="r" t="t"/>
              <a:pathLst>
                <a:path extrusionOk="0" h="67" w="114">
                  <a:moveTo>
                    <a:pt x="84" y="1"/>
                  </a:moveTo>
                  <a:cubicBezTo>
                    <a:pt x="74" y="1"/>
                    <a:pt x="63" y="2"/>
                    <a:pt x="50" y="7"/>
                  </a:cubicBezTo>
                  <a:cubicBezTo>
                    <a:pt x="25" y="19"/>
                    <a:pt x="0" y="44"/>
                    <a:pt x="0" y="57"/>
                  </a:cubicBezTo>
                  <a:cubicBezTo>
                    <a:pt x="6" y="63"/>
                    <a:pt x="16" y="66"/>
                    <a:pt x="27" y="66"/>
                  </a:cubicBezTo>
                  <a:cubicBezTo>
                    <a:pt x="38" y="66"/>
                    <a:pt x="50" y="63"/>
                    <a:pt x="63" y="57"/>
                  </a:cubicBezTo>
                  <a:cubicBezTo>
                    <a:pt x="101" y="44"/>
                    <a:pt x="113" y="19"/>
                    <a:pt x="113" y="7"/>
                  </a:cubicBezTo>
                  <a:cubicBezTo>
                    <a:pt x="113" y="7"/>
                    <a:pt x="102" y="1"/>
                    <a:pt x="8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2489000" y="4276875"/>
              <a:ext cx="350" cy="11950"/>
            </a:xfrm>
            <a:custGeom>
              <a:rect b="b" l="l" r="r" t="t"/>
              <a:pathLst>
                <a:path extrusionOk="0" h="478" w="14">
                  <a:moveTo>
                    <a:pt x="1" y="0"/>
                  </a:moveTo>
                  <a:lnTo>
                    <a:pt x="1" y="478"/>
                  </a:lnTo>
                  <a:lnTo>
                    <a:pt x="13" y="4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2479575" y="4276875"/>
              <a:ext cx="9450" cy="11950"/>
            </a:xfrm>
            <a:custGeom>
              <a:rect b="b" l="l" r="r" t="t"/>
              <a:pathLst>
                <a:path extrusionOk="0" h="478" w="378">
                  <a:moveTo>
                    <a:pt x="0" y="0"/>
                  </a:moveTo>
                  <a:lnTo>
                    <a:pt x="0" y="478"/>
                  </a:lnTo>
                  <a:lnTo>
                    <a:pt x="378" y="478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D5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2395000" y="4277800"/>
              <a:ext cx="25" cy="11025"/>
            </a:xfrm>
            <a:custGeom>
              <a:rect b="b" l="l" r="r" t="t"/>
              <a:pathLst>
                <a:path extrusionOk="0" h="441" w="1">
                  <a:moveTo>
                    <a:pt x="1" y="1"/>
                  </a:moveTo>
                  <a:lnTo>
                    <a:pt x="1" y="441"/>
                  </a:lnTo>
                  <a:lnTo>
                    <a:pt x="1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2395000" y="4276875"/>
              <a:ext cx="84275" cy="11950"/>
            </a:xfrm>
            <a:custGeom>
              <a:rect b="b" l="l" r="r" t="t"/>
              <a:pathLst>
                <a:path extrusionOk="0" h="478" w="3371">
                  <a:moveTo>
                    <a:pt x="3346" y="0"/>
                  </a:moveTo>
                  <a:lnTo>
                    <a:pt x="1" y="25"/>
                  </a:lnTo>
                  <a:lnTo>
                    <a:pt x="1" y="478"/>
                  </a:lnTo>
                  <a:cubicBezTo>
                    <a:pt x="13" y="472"/>
                    <a:pt x="42" y="472"/>
                    <a:pt x="81" y="472"/>
                  </a:cubicBezTo>
                  <a:cubicBezTo>
                    <a:pt x="120" y="472"/>
                    <a:pt x="171" y="472"/>
                    <a:pt x="227" y="465"/>
                  </a:cubicBezTo>
                  <a:cubicBezTo>
                    <a:pt x="340" y="453"/>
                    <a:pt x="403" y="440"/>
                    <a:pt x="428" y="440"/>
                  </a:cubicBezTo>
                  <a:lnTo>
                    <a:pt x="441" y="440"/>
                  </a:lnTo>
                  <a:cubicBezTo>
                    <a:pt x="441" y="440"/>
                    <a:pt x="416" y="453"/>
                    <a:pt x="378" y="465"/>
                  </a:cubicBezTo>
                  <a:lnTo>
                    <a:pt x="3371" y="465"/>
                  </a:lnTo>
                  <a:cubicBezTo>
                    <a:pt x="3371" y="365"/>
                    <a:pt x="3358" y="201"/>
                    <a:pt x="3346" y="0"/>
                  </a:cubicBezTo>
                  <a:close/>
                </a:path>
              </a:pathLst>
            </a:custGeom>
            <a:solidFill>
              <a:srgbClr val="2D5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2395325" y="4287725"/>
              <a:ext cx="11025" cy="1100"/>
            </a:xfrm>
            <a:custGeom>
              <a:rect b="b" l="l" r="r" t="t"/>
              <a:pathLst>
                <a:path extrusionOk="0" h="44" w="441">
                  <a:moveTo>
                    <a:pt x="440" y="1"/>
                  </a:moveTo>
                  <a:cubicBezTo>
                    <a:pt x="439" y="1"/>
                    <a:pt x="436" y="6"/>
                    <a:pt x="428" y="6"/>
                  </a:cubicBezTo>
                  <a:lnTo>
                    <a:pt x="415" y="6"/>
                  </a:lnTo>
                  <a:cubicBezTo>
                    <a:pt x="390" y="6"/>
                    <a:pt x="302" y="19"/>
                    <a:pt x="214" y="31"/>
                  </a:cubicBezTo>
                  <a:cubicBezTo>
                    <a:pt x="114" y="31"/>
                    <a:pt x="13" y="31"/>
                    <a:pt x="0" y="44"/>
                  </a:cubicBezTo>
                  <a:lnTo>
                    <a:pt x="365" y="44"/>
                  </a:lnTo>
                  <a:cubicBezTo>
                    <a:pt x="415" y="19"/>
                    <a:pt x="440" y="6"/>
                    <a:pt x="440" y="6"/>
                  </a:cubicBezTo>
                  <a:cubicBezTo>
                    <a:pt x="440" y="2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0716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2478625" y="4276875"/>
              <a:ext cx="975" cy="11950"/>
            </a:xfrm>
            <a:custGeom>
              <a:rect b="b" l="l" r="r" t="t"/>
              <a:pathLst>
                <a:path extrusionOk="0" h="478" w="39">
                  <a:moveTo>
                    <a:pt x="1" y="0"/>
                  </a:moveTo>
                  <a:cubicBezTo>
                    <a:pt x="1" y="201"/>
                    <a:pt x="13" y="365"/>
                    <a:pt x="13" y="478"/>
                  </a:cubicBezTo>
                  <a:lnTo>
                    <a:pt x="38" y="47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716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2311375" y="3395375"/>
              <a:ext cx="314400" cy="189575"/>
            </a:xfrm>
            <a:custGeom>
              <a:rect b="b" l="l" r="r" t="t"/>
              <a:pathLst>
                <a:path extrusionOk="0" h="7583" w="12576">
                  <a:moveTo>
                    <a:pt x="9419" y="0"/>
                  </a:moveTo>
                  <a:lnTo>
                    <a:pt x="7609" y="4641"/>
                  </a:lnTo>
                  <a:lnTo>
                    <a:pt x="1" y="5722"/>
                  </a:lnTo>
                  <a:lnTo>
                    <a:pt x="1" y="7583"/>
                  </a:lnTo>
                  <a:lnTo>
                    <a:pt x="8325" y="7583"/>
                  </a:lnTo>
                  <a:cubicBezTo>
                    <a:pt x="9608" y="7583"/>
                    <a:pt x="10677" y="7382"/>
                    <a:pt x="11079" y="6162"/>
                  </a:cubicBezTo>
                  <a:lnTo>
                    <a:pt x="12576" y="1660"/>
                  </a:lnTo>
                  <a:lnTo>
                    <a:pt x="9419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2182500" y="3487775"/>
              <a:ext cx="128900" cy="97175"/>
            </a:xfrm>
            <a:custGeom>
              <a:rect b="b" l="l" r="r" t="t"/>
              <a:pathLst>
                <a:path extrusionOk="0" h="3887" w="5156">
                  <a:moveTo>
                    <a:pt x="2714" y="0"/>
                  </a:moveTo>
                  <a:cubicBezTo>
                    <a:pt x="2710" y="0"/>
                    <a:pt x="2707" y="0"/>
                    <a:pt x="2704" y="1"/>
                  </a:cubicBezTo>
                  <a:cubicBezTo>
                    <a:pt x="2540" y="52"/>
                    <a:pt x="2503" y="454"/>
                    <a:pt x="2779" y="1095"/>
                  </a:cubicBezTo>
                  <a:lnTo>
                    <a:pt x="1912" y="844"/>
                  </a:lnTo>
                  <a:cubicBezTo>
                    <a:pt x="1912" y="844"/>
                    <a:pt x="0" y="1724"/>
                    <a:pt x="88" y="1837"/>
                  </a:cubicBezTo>
                  <a:cubicBezTo>
                    <a:pt x="153" y="1930"/>
                    <a:pt x="252" y="2105"/>
                    <a:pt x="466" y="2105"/>
                  </a:cubicBezTo>
                  <a:cubicBezTo>
                    <a:pt x="542" y="2105"/>
                    <a:pt x="633" y="2082"/>
                    <a:pt x="742" y="2026"/>
                  </a:cubicBezTo>
                  <a:cubicBezTo>
                    <a:pt x="1157" y="1812"/>
                    <a:pt x="1698" y="1561"/>
                    <a:pt x="1698" y="1561"/>
                  </a:cubicBezTo>
                  <a:lnTo>
                    <a:pt x="2729" y="1862"/>
                  </a:lnTo>
                  <a:lnTo>
                    <a:pt x="1409" y="2026"/>
                  </a:lnTo>
                  <a:lnTo>
                    <a:pt x="164" y="3158"/>
                  </a:lnTo>
                  <a:cubicBezTo>
                    <a:pt x="164" y="3158"/>
                    <a:pt x="333" y="3285"/>
                    <a:pt x="548" y="3285"/>
                  </a:cubicBezTo>
                  <a:cubicBezTo>
                    <a:pt x="665" y="3285"/>
                    <a:pt x="794" y="3247"/>
                    <a:pt x="918" y="3133"/>
                  </a:cubicBezTo>
                  <a:lnTo>
                    <a:pt x="4150" y="3837"/>
                  </a:lnTo>
                  <a:lnTo>
                    <a:pt x="5156" y="3887"/>
                  </a:lnTo>
                  <a:lnTo>
                    <a:pt x="5156" y="2026"/>
                  </a:lnTo>
                  <a:lnTo>
                    <a:pt x="4250" y="1636"/>
                  </a:lnTo>
                  <a:lnTo>
                    <a:pt x="3584" y="1322"/>
                  </a:lnTo>
                  <a:cubicBezTo>
                    <a:pt x="3584" y="1322"/>
                    <a:pt x="2905" y="0"/>
                    <a:pt x="2714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2205450" y="3549925"/>
              <a:ext cx="43725" cy="16500"/>
            </a:xfrm>
            <a:custGeom>
              <a:rect b="b" l="l" r="r" t="t"/>
              <a:pathLst>
                <a:path extrusionOk="0" h="660" w="1749">
                  <a:moveTo>
                    <a:pt x="1690" y="1"/>
                  </a:moveTo>
                  <a:cubicBezTo>
                    <a:pt x="1554" y="1"/>
                    <a:pt x="1192" y="21"/>
                    <a:pt x="767" y="81"/>
                  </a:cubicBezTo>
                  <a:cubicBezTo>
                    <a:pt x="516" y="81"/>
                    <a:pt x="289" y="206"/>
                    <a:pt x="138" y="408"/>
                  </a:cubicBezTo>
                  <a:cubicBezTo>
                    <a:pt x="76" y="470"/>
                    <a:pt x="25" y="558"/>
                    <a:pt x="0" y="659"/>
                  </a:cubicBezTo>
                  <a:cubicBezTo>
                    <a:pt x="25" y="659"/>
                    <a:pt x="76" y="571"/>
                    <a:pt x="201" y="445"/>
                  </a:cubicBezTo>
                  <a:cubicBezTo>
                    <a:pt x="340" y="269"/>
                    <a:pt x="553" y="169"/>
                    <a:pt x="780" y="169"/>
                  </a:cubicBezTo>
                  <a:cubicBezTo>
                    <a:pt x="1321" y="106"/>
                    <a:pt x="1748" y="30"/>
                    <a:pt x="1748" y="5"/>
                  </a:cubicBezTo>
                  <a:cubicBezTo>
                    <a:pt x="1748" y="2"/>
                    <a:pt x="1728" y="1"/>
                    <a:pt x="1690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217700" y="3563225"/>
              <a:ext cx="27375" cy="6325"/>
            </a:xfrm>
            <a:custGeom>
              <a:rect b="b" l="l" r="r" t="t"/>
              <a:pathLst>
                <a:path extrusionOk="0" h="253" w="1095">
                  <a:moveTo>
                    <a:pt x="745" y="0"/>
                  </a:moveTo>
                  <a:cubicBezTo>
                    <a:pt x="674" y="0"/>
                    <a:pt x="597" y="4"/>
                    <a:pt x="516" y="14"/>
                  </a:cubicBezTo>
                  <a:cubicBezTo>
                    <a:pt x="378" y="26"/>
                    <a:pt x="240" y="52"/>
                    <a:pt x="114" y="102"/>
                  </a:cubicBezTo>
                  <a:cubicBezTo>
                    <a:pt x="63" y="115"/>
                    <a:pt x="26" y="152"/>
                    <a:pt x="13" y="203"/>
                  </a:cubicBezTo>
                  <a:cubicBezTo>
                    <a:pt x="1" y="240"/>
                    <a:pt x="13" y="253"/>
                    <a:pt x="26" y="253"/>
                  </a:cubicBezTo>
                  <a:cubicBezTo>
                    <a:pt x="38" y="253"/>
                    <a:pt x="38" y="190"/>
                    <a:pt x="139" y="165"/>
                  </a:cubicBezTo>
                  <a:cubicBezTo>
                    <a:pt x="227" y="152"/>
                    <a:pt x="378" y="127"/>
                    <a:pt x="529" y="115"/>
                  </a:cubicBezTo>
                  <a:cubicBezTo>
                    <a:pt x="843" y="77"/>
                    <a:pt x="1095" y="89"/>
                    <a:pt x="1095" y="52"/>
                  </a:cubicBezTo>
                  <a:cubicBezTo>
                    <a:pt x="1095" y="33"/>
                    <a:pt x="949" y="0"/>
                    <a:pt x="745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525775" y="3184100"/>
              <a:ext cx="415625" cy="485750"/>
            </a:xfrm>
            <a:custGeom>
              <a:rect b="b" l="l" r="r" t="t"/>
              <a:pathLst>
                <a:path extrusionOk="0" h="19430" w="16625">
                  <a:moveTo>
                    <a:pt x="10078" y="1"/>
                  </a:moveTo>
                  <a:cubicBezTo>
                    <a:pt x="8988" y="1"/>
                    <a:pt x="7598" y="160"/>
                    <a:pt x="6313" y="378"/>
                  </a:cubicBezTo>
                  <a:cubicBezTo>
                    <a:pt x="4415" y="693"/>
                    <a:pt x="2818" y="1988"/>
                    <a:pt x="2101" y="3774"/>
                  </a:cubicBezTo>
                  <a:cubicBezTo>
                    <a:pt x="818" y="6980"/>
                    <a:pt x="152" y="9005"/>
                    <a:pt x="1" y="9457"/>
                  </a:cubicBezTo>
                  <a:lnTo>
                    <a:pt x="4063" y="11293"/>
                  </a:lnTo>
                  <a:lnTo>
                    <a:pt x="4704" y="9130"/>
                  </a:lnTo>
                  <a:lnTo>
                    <a:pt x="4704" y="9130"/>
                  </a:lnTo>
                  <a:lnTo>
                    <a:pt x="4327" y="19429"/>
                  </a:lnTo>
                  <a:lnTo>
                    <a:pt x="15996" y="19027"/>
                  </a:lnTo>
                  <a:lnTo>
                    <a:pt x="16298" y="12048"/>
                  </a:lnTo>
                  <a:cubicBezTo>
                    <a:pt x="16298" y="8389"/>
                    <a:pt x="16625" y="5383"/>
                    <a:pt x="16285" y="3673"/>
                  </a:cubicBezTo>
                  <a:cubicBezTo>
                    <a:pt x="15833" y="1447"/>
                    <a:pt x="12488" y="26"/>
                    <a:pt x="10199" y="1"/>
                  </a:cubicBezTo>
                  <a:cubicBezTo>
                    <a:pt x="10159" y="1"/>
                    <a:pt x="10119" y="1"/>
                    <a:pt x="10078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716600" y="3660700"/>
              <a:ext cx="179550" cy="22350"/>
            </a:xfrm>
            <a:custGeom>
              <a:rect b="b" l="l" r="r" t="t"/>
              <a:pathLst>
                <a:path extrusionOk="0" h="894" w="7182">
                  <a:moveTo>
                    <a:pt x="7181" y="1"/>
                  </a:moveTo>
                  <a:lnTo>
                    <a:pt x="13" y="252"/>
                  </a:lnTo>
                  <a:cubicBezTo>
                    <a:pt x="13" y="327"/>
                    <a:pt x="13" y="390"/>
                    <a:pt x="1" y="466"/>
                  </a:cubicBezTo>
                  <a:lnTo>
                    <a:pt x="7018" y="893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716925" y="3441575"/>
              <a:ext cx="216000" cy="225425"/>
            </a:xfrm>
            <a:custGeom>
              <a:rect b="b" l="l" r="r" t="t"/>
              <a:pathLst>
                <a:path extrusionOk="0" h="9017" w="8640">
                  <a:moveTo>
                    <a:pt x="3370" y="1"/>
                  </a:moveTo>
                  <a:cubicBezTo>
                    <a:pt x="3373" y="1"/>
                    <a:pt x="3375" y="1"/>
                    <a:pt x="3377" y="1"/>
                  </a:cubicBezTo>
                  <a:lnTo>
                    <a:pt x="3377" y="1"/>
                  </a:lnTo>
                  <a:cubicBezTo>
                    <a:pt x="3379" y="1"/>
                    <a:pt x="3381" y="1"/>
                    <a:pt x="3383" y="1"/>
                  </a:cubicBezTo>
                  <a:close/>
                  <a:moveTo>
                    <a:pt x="3377" y="1"/>
                  </a:moveTo>
                  <a:cubicBezTo>
                    <a:pt x="2788" y="2"/>
                    <a:pt x="2212" y="90"/>
                    <a:pt x="1773" y="441"/>
                  </a:cubicBezTo>
                  <a:cubicBezTo>
                    <a:pt x="1220" y="869"/>
                    <a:pt x="994" y="1585"/>
                    <a:pt x="843" y="2264"/>
                  </a:cubicBezTo>
                  <a:cubicBezTo>
                    <a:pt x="252" y="4779"/>
                    <a:pt x="126" y="6489"/>
                    <a:pt x="0" y="9017"/>
                  </a:cubicBezTo>
                  <a:lnTo>
                    <a:pt x="7168" y="8778"/>
                  </a:lnTo>
                  <a:lnTo>
                    <a:pt x="8639" y="127"/>
                  </a:lnTo>
                  <a:lnTo>
                    <a:pt x="8639" y="127"/>
                  </a:lnTo>
                  <a:cubicBezTo>
                    <a:pt x="8187" y="215"/>
                    <a:pt x="7734" y="252"/>
                    <a:pt x="7281" y="252"/>
                  </a:cubicBezTo>
                  <a:cubicBezTo>
                    <a:pt x="6288" y="252"/>
                    <a:pt x="5294" y="102"/>
                    <a:pt x="4314" y="39"/>
                  </a:cubicBezTo>
                  <a:cubicBezTo>
                    <a:pt x="4014" y="26"/>
                    <a:pt x="3689" y="1"/>
                    <a:pt x="3377" y="1"/>
                  </a:cubicBezTo>
                  <a:close/>
                </a:path>
              </a:pathLst>
            </a:custGeom>
            <a:solidFill>
              <a:srgbClr val="2D56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635825" y="3222475"/>
              <a:ext cx="37750" cy="187375"/>
            </a:xfrm>
            <a:custGeom>
              <a:rect b="b" l="l" r="r" t="t"/>
              <a:pathLst>
                <a:path extrusionOk="0" h="7495" w="1510">
                  <a:moveTo>
                    <a:pt x="88" y="0"/>
                  </a:moveTo>
                  <a:cubicBezTo>
                    <a:pt x="63" y="0"/>
                    <a:pt x="25" y="0"/>
                    <a:pt x="0" y="13"/>
                  </a:cubicBezTo>
                  <a:cubicBezTo>
                    <a:pt x="0" y="25"/>
                    <a:pt x="113" y="25"/>
                    <a:pt x="314" y="101"/>
                  </a:cubicBezTo>
                  <a:cubicBezTo>
                    <a:pt x="579" y="214"/>
                    <a:pt x="817" y="403"/>
                    <a:pt x="981" y="654"/>
                  </a:cubicBezTo>
                  <a:cubicBezTo>
                    <a:pt x="1232" y="1006"/>
                    <a:pt x="1371" y="1434"/>
                    <a:pt x="1383" y="1861"/>
                  </a:cubicBezTo>
                  <a:cubicBezTo>
                    <a:pt x="1408" y="2402"/>
                    <a:pt x="1358" y="2930"/>
                    <a:pt x="1270" y="3458"/>
                  </a:cubicBezTo>
                  <a:cubicBezTo>
                    <a:pt x="1107" y="4427"/>
                    <a:pt x="880" y="5382"/>
                    <a:pt x="616" y="6325"/>
                  </a:cubicBezTo>
                  <a:cubicBezTo>
                    <a:pt x="516" y="6678"/>
                    <a:pt x="440" y="6967"/>
                    <a:pt x="377" y="7180"/>
                  </a:cubicBezTo>
                  <a:cubicBezTo>
                    <a:pt x="340" y="7281"/>
                    <a:pt x="314" y="7394"/>
                    <a:pt x="302" y="7495"/>
                  </a:cubicBezTo>
                  <a:cubicBezTo>
                    <a:pt x="352" y="7394"/>
                    <a:pt x="390" y="7294"/>
                    <a:pt x="415" y="7180"/>
                  </a:cubicBezTo>
                  <a:cubicBezTo>
                    <a:pt x="478" y="6979"/>
                    <a:pt x="566" y="6690"/>
                    <a:pt x="679" y="6338"/>
                  </a:cubicBezTo>
                  <a:cubicBezTo>
                    <a:pt x="968" y="5395"/>
                    <a:pt x="1207" y="4439"/>
                    <a:pt x="1371" y="3471"/>
                  </a:cubicBezTo>
                  <a:cubicBezTo>
                    <a:pt x="1459" y="2930"/>
                    <a:pt x="1509" y="2390"/>
                    <a:pt x="1484" y="1849"/>
                  </a:cubicBezTo>
                  <a:cubicBezTo>
                    <a:pt x="1459" y="1396"/>
                    <a:pt x="1308" y="956"/>
                    <a:pt x="1044" y="591"/>
                  </a:cubicBezTo>
                  <a:cubicBezTo>
                    <a:pt x="868" y="340"/>
                    <a:pt x="616" y="164"/>
                    <a:pt x="327" y="51"/>
                  </a:cubicBezTo>
                  <a:cubicBezTo>
                    <a:pt x="252" y="25"/>
                    <a:pt x="176" y="0"/>
                    <a:pt x="8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2529250" y="3406700"/>
              <a:ext cx="102200" cy="46225"/>
            </a:xfrm>
            <a:custGeom>
              <a:rect b="b" l="l" r="r" t="t"/>
              <a:pathLst>
                <a:path extrusionOk="0" h="1849" w="4088">
                  <a:moveTo>
                    <a:pt x="0" y="0"/>
                  </a:moveTo>
                  <a:lnTo>
                    <a:pt x="0" y="0"/>
                  </a:lnTo>
                  <a:cubicBezTo>
                    <a:pt x="176" y="126"/>
                    <a:pt x="365" y="239"/>
                    <a:pt x="566" y="340"/>
                  </a:cubicBezTo>
                  <a:cubicBezTo>
                    <a:pt x="918" y="528"/>
                    <a:pt x="1421" y="767"/>
                    <a:pt x="1987" y="1031"/>
                  </a:cubicBezTo>
                  <a:cubicBezTo>
                    <a:pt x="2565" y="1283"/>
                    <a:pt x="3081" y="1497"/>
                    <a:pt x="3458" y="1635"/>
                  </a:cubicBezTo>
                  <a:cubicBezTo>
                    <a:pt x="3659" y="1735"/>
                    <a:pt x="3873" y="1798"/>
                    <a:pt x="4087" y="1849"/>
                  </a:cubicBezTo>
                  <a:cubicBezTo>
                    <a:pt x="3898" y="1748"/>
                    <a:pt x="3697" y="1647"/>
                    <a:pt x="3496" y="1572"/>
                  </a:cubicBezTo>
                  <a:cubicBezTo>
                    <a:pt x="3119" y="1421"/>
                    <a:pt x="2603" y="1195"/>
                    <a:pt x="2037" y="931"/>
                  </a:cubicBezTo>
                  <a:cubicBezTo>
                    <a:pt x="1471" y="679"/>
                    <a:pt x="968" y="440"/>
                    <a:pt x="591" y="264"/>
                  </a:cubicBezTo>
                  <a:cubicBezTo>
                    <a:pt x="403" y="164"/>
                    <a:pt x="201" y="76"/>
                    <a:pt x="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2413875" y="3683025"/>
              <a:ext cx="397375" cy="575625"/>
            </a:xfrm>
            <a:custGeom>
              <a:rect b="b" l="l" r="r" t="t"/>
              <a:pathLst>
                <a:path extrusionOk="0" h="23025" w="15895">
                  <a:moveTo>
                    <a:pt x="2742" y="0"/>
                  </a:moveTo>
                  <a:cubicBezTo>
                    <a:pt x="755" y="1082"/>
                    <a:pt x="0" y="3559"/>
                    <a:pt x="1044" y="5571"/>
                  </a:cubicBezTo>
                  <a:lnTo>
                    <a:pt x="11204" y="23025"/>
                  </a:lnTo>
                  <a:lnTo>
                    <a:pt x="15895" y="20195"/>
                  </a:lnTo>
                  <a:lnTo>
                    <a:pt x="7998" y="4439"/>
                  </a:lnTo>
                  <a:lnTo>
                    <a:pt x="13719" y="705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341875" y="3661325"/>
              <a:ext cx="449900" cy="615875"/>
            </a:xfrm>
            <a:custGeom>
              <a:rect b="b" l="l" r="r" t="t"/>
              <a:pathLst>
                <a:path extrusionOk="0" h="24635" w="17996">
                  <a:moveTo>
                    <a:pt x="17995" y="1"/>
                  </a:moveTo>
                  <a:lnTo>
                    <a:pt x="4050" y="504"/>
                  </a:lnTo>
                  <a:cubicBezTo>
                    <a:pt x="1786" y="579"/>
                    <a:pt x="1" y="2453"/>
                    <a:pt x="38" y="4716"/>
                  </a:cubicBezTo>
                  <a:lnTo>
                    <a:pt x="617" y="24635"/>
                  </a:lnTo>
                  <a:lnTo>
                    <a:pt x="6477" y="24622"/>
                  </a:lnTo>
                  <a:lnTo>
                    <a:pt x="6275" y="5798"/>
                  </a:lnTo>
                  <a:lnTo>
                    <a:pt x="17995" y="5483"/>
                  </a:lnTo>
                  <a:lnTo>
                    <a:pt x="17995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2498750" y="3823225"/>
              <a:ext cx="5375" cy="453675"/>
            </a:xfrm>
            <a:custGeom>
              <a:rect b="b" l="l" r="r" t="t"/>
              <a:pathLst>
                <a:path extrusionOk="0" h="18147" w="215">
                  <a:moveTo>
                    <a:pt x="13" y="1"/>
                  </a:moveTo>
                  <a:cubicBezTo>
                    <a:pt x="0" y="64"/>
                    <a:pt x="0" y="114"/>
                    <a:pt x="0" y="177"/>
                  </a:cubicBezTo>
                  <a:lnTo>
                    <a:pt x="0" y="717"/>
                  </a:lnTo>
                  <a:cubicBezTo>
                    <a:pt x="0" y="1183"/>
                    <a:pt x="13" y="1849"/>
                    <a:pt x="13" y="2654"/>
                  </a:cubicBezTo>
                  <a:cubicBezTo>
                    <a:pt x="13" y="4314"/>
                    <a:pt x="26" y="6565"/>
                    <a:pt x="38" y="9067"/>
                  </a:cubicBezTo>
                  <a:cubicBezTo>
                    <a:pt x="51" y="11582"/>
                    <a:pt x="76" y="13845"/>
                    <a:pt x="114" y="15493"/>
                  </a:cubicBezTo>
                  <a:cubicBezTo>
                    <a:pt x="126" y="16310"/>
                    <a:pt x="151" y="16977"/>
                    <a:pt x="164" y="17429"/>
                  </a:cubicBezTo>
                  <a:cubicBezTo>
                    <a:pt x="177" y="17643"/>
                    <a:pt x="189" y="17832"/>
                    <a:pt x="189" y="17957"/>
                  </a:cubicBezTo>
                  <a:cubicBezTo>
                    <a:pt x="189" y="18020"/>
                    <a:pt x="189" y="18083"/>
                    <a:pt x="202" y="18146"/>
                  </a:cubicBezTo>
                  <a:cubicBezTo>
                    <a:pt x="214" y="18083"/>
                    <a:pt x="214" y="18020"/>
                    <a:pt x="214" y="17957"/>
                  </a:cubicBezTo>
                  <a:lnTo>
                    <a:pt x="214" y="17429"/>
                  </a:lnTo>
                  <a:cubicBezTo>
                    <a:pt x="202" y="16964"/>
                    <a:pt x="202" y="16298"/>
                    <a:pt x="202" y="15493"/>
                  </a:cubicBezTo>
                  <a:cubicBezTo>
                    <a:pt x="189" y="13833"/>
                    <a:pt x="189" y="11582"/>
                    <a:pt x="177" y="9067"/>
                  </a:cubicBezTo>
                  <a:cubicBezTo>
                    <a:pt x="164" y="6565"/>
                    <a:pt x="139" y="4301"/>
                    <a:pt x="101" y="2654"/>
                  </a:cubicBezTo>
                  <a:cubicBezTo>
                    <a:pt x="76" y="1837"/>
                    <a:pt x="63" y="1170"/>
                    <a:pt x="51" y="705"/>
                  </a:cubicBezTo>
                  <a:cubicBezTo>
                    <a:pt x="38" y="491"/>
                    <a:pt x="26" y="315"/>
                    <a:pt x="26" y="177"/>
                  </a:cubicBezTo>
                  <a:cubicBezTo>
                    <a:pt x="26" y="114"/>
                    <a:pt x="13" y="64"/>
                    <a:pt x="13" y="1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2496225" y="3345400"/>
              <a:ext cx="523450" cy="497975"/>
            </a:xfrm>
            <a:custGeom>
              <a:rect b="b" l="l" r="r" t="t"/>
              <a:pathLst>
                <a:path extrusionOk="0" h="19919" w="20938">
                  <a:moveTo>
                    <a:pt x="13645" y="0"/>
                  </a:moveTo>
                  <a:cubicBezTo>
                    <a:pt x="11934" y="0"/>
                    <a:pt x="10564" y="1383"/>
                    <a:pt x="10564" y="3081"/>
                  </a:cubicBezTo>
                  <a:lnTo>
                    <a:pt x="10564" y="17793"/>
                  </a:lnTo>
                  <a:lnTo>
                    <a:pt x="2139" y="17793"/>
                  </a:lnTo>
                  <a:cubicBezTo>
                    <a:pt x="957" y="17793"/>
                    <a:pt x="13" y="18749"/>
                    <a:pt x="1" y="19918"/>
                  </a:cubicBezTo>
                  <a:lnTo>
                    <a:pt x="19253" y="19918"/>
                  </a:lnTo>
                  <a:cubicBezTo>
                    <a:pt x="20183" y="19881"/>
                    <a:pt x="20925" y="19101"/>
                    <a:pt x="20938" y="18171"/>
                  </a:cubicBezTo>
                  <a:lnTo>
                    <a:pt x="20938" y="3081"/>
                  </a:lnTo>
                  <a:cubicBezTo>
                    <a:pt x="20938" y="1383"/>
                    <a:pt x="19555" y="0"/>
                    <a:pt x="17857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2789225" y="3357650"/>
              <a:ext cx="3475" cy="482900"/>
            </a:xfrm>
            <a:custGeom>
              <a:rect b="b" l="l" r="r" t="t"/>
              <a:pathLst>
                <a:path extrusionOk="0" h="19316" w="139">
                  <a:moveTo>
                    <a:pt x="76" y="0"/>
                  </a:moveTo>
                  <a:cubicBezTo>
                    <a:pt x="38" y="0"/>
                    <a:pt x="1" y="4326"/>
                    <a:pt x="1" y="9658"/>
                  </a:cubicBezTo>
                  <a:cubicBezTo>
                    <a:pt x="1" y="14990"/>
                    <a:pt x="38" y="19315"/>
                    <a:pt x="76" y="19315"/>
                  </a:cubicBezTo>
                  <a:cubicBezTo>
                    <a:pt x="101" y="19315"/>
                    <a:pt x="139" y="14990"/>
                    <a:pt x="139" y="9658"/>
                  </a:cubicBezTo>
                  <a:cubicBezTo>
                    <a:pt x="139" y="4326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613175" y="3843675"/>
              <a:ext cx="305900" cy="478175"/>
            </a:xfrm>
            <a:custGeom>
              <a:rect b="b" l="l" r="r" t="t"/>
              <a:pathLst>
                <a:path extrusionOk="0" h="19127" w="12236">
                  <a:moveTo>
                    <a:pt x="5207" y="0"/>
                  </a:moveTo>
                  <a:lnTo>
                    <a:pt x="5207" y="15442"/>
                  </a:lnTo>
                  <a:cubicBezTo>
                    <a:pt x="4364" y="17089"/>
                    <a:pt x="2402" y="18208"/>
                    <a:pt x="1" y="19126"/>
                  </a:cubicBezTo>
                  <a:lnTo>
                    <a:pt x="12236" y="19126"/>
                  </a:lnTo>
                  <a:cubicBezTo>
                    <a:pt x="9746" y="18120"/>
                    <a:pt x="7508" y="17341"/>
                    <a:pt x="6577" y="15442"/>
                  </a:cubicBezTo>
                  <a:lnTo>
                    <a:pt x="6577" y="0"/>
                  </a:ln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51"/>
          <p:cNvSpPr txBox="1"/>
          <p:nvPr>
            <p:ph type="ctrTitle"/>
          </p:nvPr>
        </p:nvSpPr>
        <p:spPr>
          <a:xfrm>
            <a:off x="5010078" y="2862322"/>
            <a:ext cx="3054000" cy="7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1229" name="Google Shape;1229;p51"/>
          <p:cNvSpPr txBox="1"/>
          <p:nvPr>
            <p:ph idx="2" type="title"/>
          </p:nvPr>
        </p:nvSpPr>
        <p:spPr>
          <a:xfrm>
            <a:off x="5010078" y="1316500"/>
            <a:ext cx="3181800" cy="15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</p:txBody>
      </p:sp>
      <p:grpSp>
        <p:nvGrpSpPr>
          <p:cNvPr id="1230" name="Google Shape;1230;p51"/>
          <p:cNvGrpSpPr/>
          <p:nvPr/>
        </p:nvGrpSpPr>
        <p:grpSpPr>
          <a:xfrm flipH="1">
            <a:off x="529157" y="1274232"/>
            <a:ext cx="3628160" cy="3467967"/>
            <a:chOff x="3113750" y="2204690"/>
            <a:chExt cx="2499249" cy="2398815"/>
          </a:xfrm>
        </p:grpSpPr>
        <p:sp>
          <p:nvSpPr>
            <p:cNvPr id="1231" name="Google Shape;1231;p51"/>
            <p:cNvSpPr/>
            <p:nvPr/>
          </p:nvSpPr>
          <p:spPr>
            <a:xfrm>
              <a:off x="3577913" y="4331855"/>
              <a:ext cx="1997" cy="31132"/>
            </a:xfrm>
            <a:custGeom>
              <a:rect b="b" l="l" r="r" t="t"/>
              <a:pathLst>
                <a:path extrusionOk="0" h="904" w="58">
                  <a:moveTo>
                    <a:pt x="1" y="1"/>
                  </a:moveTo>
                  <a:lnTo>
                    <a:pt x="35" y="904"/>
                  </a:lnTo>
                  <a:lnTo>
                    <a:pt x="58" y="9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4327158" y="4449600"/>
              <a:ext cx="96873" cy="69701"/>
            </a:xfrm>
            <a:custGeom>
              <a:rect b="b" l="l" r="r" t="t"/>
              <a:pathLst>
                <a:path extrusionOk="0" h="2024" w="2813">
                  <a:moveTo>
                    <a:pt x="0" y="0"/>
                  </a:moveTo>
                  <a:lnTo>
                    <a:pt x="160" y="2024"/>
                  </a:lnTo>
                  <a:lnTo>
                    <a:pt x="2778" y="2024"/>
                  </a:lnTo>
                  <a:cubicBezTo>
                    <a:pt x="2778" y="1978"/>
                    <a:pt x="2767" y="1932"/>
                    <a:pt x="2767" y="1875"/>
                  </a:cubicBezTo>
                  <a:cubicBezTo>
                    <a:pt x="2732" y="1486"/>
                    <a:pt x="2721" y="1098"/>
                    <a:pt x="2755" y="709"/>
                  </a:cubicBezTo>
                  <a:cubicBezTo>
                    <a:pt x="2755" y="594"/>
                    <a:pt x="2778" y="492"/>
                    <a:pt x="2789" y="389"/>
                  </a:cubicBezTo>
                  <a:cubicBezTo>
                    <a:pt x="2801" y="354"/>
                    <a:pt x="2801" y="320"/>
                    <a:pt x="2812" y="286"/>
                  </a:cubicBezTo>
                  <a:cubicBezTo>
                    <a:pt x="2126" y="217"/>
                    <a:pt x="1520" y="149"/>
                    <a:pt x="1006" y="1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4423207" y="4459829"/>
              <a:ext cx="200805" cy="59095"/>
            </a:xfrm>
            <a:custGeom>
              <a:rect b="b" l="l" r="r" t="t"/>
              <a:pathLst>
                <a:path extrusionOk="0" h="1716" w="5831">
                  <a:moveTo>
                    <a:pt x="35" y="0"/>
                  </a:moveTo>
                  <a:cubicBezTo>
                    <a:pt x="35" y="35"/>
                    <a:pt x="23" y="172"/>
                    <a:pt x="12" y="412"/>
                  </a:cubicBezTo>
                  <a:cubicBezTo>
                    <a:pt x="0" y="801"/>
                    <a:pt x="23" y="1189"/>
                    <a:pt x="69" y="1578"/>
                  </a:cubicBezTo>
                  <a:cubicBezTo>
                    <a:pt x="69" y="1624"/>
                    <a:pt x="80" y="1669"/>
                    <a:pt x="80" y="1715"/>
                  </a:cubicBezTo>
                  <a:lnTo>
                    <a:pt x="5831" y="1681"/>
                  </a:lnTo>
                  <a:cubicBezTo>
                    <a:pt x="5659" y="1132"/>
                    <a:pt x="5545" y="789"/>
                    <a:pt x="5545" y="720"/>
                  </a:cubicBezTo>
                  <a:cubicBezTo>
                    <a:pt x="5545" y="698"/>
                    <a:pt x="5545" y="675"/>
                    <a:pt x="5545" y="652"/>
                  </a:cubicBezTo>
                  <a:lnTo>
                    <a:pt x="5213" y="618"/>
                  </a:lnTo>
                  <a:cubicBezTo>
                    <a:pt x="4310" y="503"/>
                    <a:pt x="3076" y="343"/>
                    <a:pt x="1715" y="183"/>
                  </a:cubicBezTo>
                  <a:cubicBezTo>
                    <a:pt x="1121" y="115"/>
                    <a:pt x="561" y="57"/>
                    <a:pt x="35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4420831" y="4459829"/>
              <a:ext cx="5166" cy="59474"/>
            </a:xfrm>
            <a:custGeom>
              <a:rect b="b" l="l" r="r" t="t"/>
              <a:pathLst>
                <a:path extrusionOk="0" h="1727" w="150">
                  <a:moveTo>
                    <a:pt x="92" y="0"/>
                  </a:moveTo>
                  <a:cubicBezTo>
                    <a:pt x="81" y="35"/>
                    <a:pt x="81" y="69"/>
                    <a:pt x="69" y="103"/>
                  </a:cubicBezTo>
                  <a:cubicBezTo>
                    <a:pt x="58" y="206"/>
                    <a:pt x="35" y="309"/>
                    <a:pt x="35" y="412"/>
                  </a:cubicBezTo>
                  <a:cubicBezTo>
                    <a:pt x="1" y="801"/>
                    <a:pt x="12" y="1189"/>
                    <a:pt x="47" y="1578"/>
                  </a:cubicBezTo>
                  <a:cubicBezTo>
                    <a:pt x="47" y="1624"/>
                    <a:pt x="58" y="1669"/>
                    <a:pt x="58" y="1727"/>
                  </a:cubicBezTo>
                  <a:lnTo>
                    <a:pt x="149" y="1727"/>
                  </a:lnTo>
                  <a:cubicBezTo>
                    <a:pt x="149" y="1681"/>
                    <a:pt x="138" y="1624"/>
                    <a:pt x="138" y="1578"/>
                  </a:cubicBezTo>
                  <a:cubicBezTo>
                    <a:pt x="92" y="1201"/>
                    <a:pt x="69" y="801"/>
                    <a:pt x="81" y="412"/>
                  </a:cubicBezTo>
                  <a:cubicBezTo>
                    <a:pt x="81" y="172"/>
                    <a:pt x="104" y="35"/>
                    <a:pt x="104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4651948" y="4371631"/>
              <a:ext cx="25243" cy="112232"/>
            </a:xfrm>
            <a:custGeom>
              <a:rect b="b" l="l" r="r" t="t"/>
              <a:pathLst>
                <a:path extrusionOk="0" h="3259" w="733">
                  <a:moveTo>
                    <a:pt x="0" y="0"/>
                  </a:moveTo>
                  <a:cubicBezTo>
                    <a:pt x="0" y="686"/>
                    <a:pt x="12" y="1269"/>
                    <a:pt x="23" y="1750"/>
                  </a:cubicBezTo>
                  <a:cubicBezTo>
                    <a:pt x="23" y="2230"/>
                    <a:pt x="35" y="2607"/>
                    <a:pt x="35" y="2870"/>
                  </a:cubicBezTo>
                  <a:lnTo>
                    <a:pt x="35" y="3156"/>
                  </a:lnTo>
                  <a:lnTo>
                    <a:pt x="35" y="3259"/>
                  </a:lnTo>
                  <a:cubicBezTo>
                    <a:pt x="35" y="3259"/>
                    <a:pt x="343" y="1978"/>
                    <a:pt x="73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4526764" y="4368876"/>
              <a:ext cx="126386" cy="115400"/>
            </a:xfrm>
            <a:custGeom>
              <a:rect b="b" l="l" r="r" t="t"/>
              <a:pathLst>
                <a:path extrusionOk="0" h="3351" w="3670">
                  <a:moveTo>
                    <a:pt x="0" y="0"/>
                  </a:moveTo>
                  <a:cubicBezTo>
                    <a:pt x="0" y="526"/>
                    <a:pt x="12" y="1006"/>
                    <a:pt x="12" y="1395"/>
                  </a:cubicBezTo>
                  <a:cubicBezTo>
                    <a:pt x="23" y="1887"/>
                    <a:pt x="23" y="2264"/>
                    <a:pt x="34" y="2527"/>
                  </a:cubicBezTo>
                  <a:lnTo>
                    <a:pt x="34" y="2824"/>
                  </a:lnTo>
                  <a:lnTo>
                    <a:pt x="34" y="2893"/>
                  </a:lnTo>
                  <a:cubicBezTo>
                    <a:pt x="800" y="2984"/>
                    <a:pt x="1498" y="3087"/>
                    <a:pt x="2069" y="3179"/>
                  </a:cubicBezTo>
                  <a:lnTo>
                    <a:pt x="2527" y="3224"/>
                  </a:lnTo>
                  <a:lnTo>
                    <a:pt x="3670" y="3350"/>
                  </a:lnTo>
                  <a:lnTo>
                    <a:pt x="3670" y="3247"/>
                  </a:lnTo>
                  <a:cubicBezTo>
                    <a:pt x="3670" y="3190"/>
                    <a:pt x="3658" y="3076"/>
                    <a:pt x="3658" y="2950"/>
                  </a:cubicBezTo>
                  <a:cubicBezTo>
                    <a:pt x="3647" y="2687"/>
                    <a:pt x="3635" y="2310"/>
                    <a:pt x="3624" y="1830"/>
                  </a:cubicBezTo>
                  <a:cubicBezTo>
                    <a:pt x="3601" y="1349"/>
                    <a:pt x="3590" y="766"/>
                    <a:pt x="3578" y="92"/>
                  </a:cubicBezTo>
                  <a:cubicBezTo>
                    <a:pt x="2584" y="69"/>
                    <a:pt x="1360" y="35"/>
                    <a:pt x="0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4306288" y="4362953"/>
              <a:ext cx="221674" cy="105551"/>
            </a:xfrm>
            <a:custGeom>
              <a:rect b="b" l="l" r="r" t="t"/>
              <a:pathLst>
                <a:path extrusionOk="0" h="3065" w="6437">
                  <a:moveTo>
                    <a:pt x="0" y="1"/>
                  </a:moveTo>
                  <a:lnTo>
                    <a:pt x="0" y="1"/>
                  </a:lnTo>
                  <a:cubicBezTo>
                    <a:pt x="240" y="1807"/>
                    <a:pt x="309" y="2459"/>
                    <a:pt x="309" y="2459"/>
                  </a:cubicBezTo>
                  <a:lnTo>
                    <a:pt x="503" y="2482"/>
                  </a:lnTo>
                  <a:lnTo>
                    <a:pt x="560" y="2482"/>
                  </a:lnTo>
                  <a:cubicBezTo>
                    <a:pt x="812" y="2493"/>
                    <a:pt x="1178" y="2516"/>
                    <a:pt x="1623" y="2562"/>
                  </a:cubicBezTo>
                  <a:cubicBezTo>
                    <a:pt x="2527" y="2630"/>
                    <a:pt x="3761" y="2745"/>
                    <a:pt x="5122" y="2905"/>
                  </a:cubicBezTo>
                  <a:cubicBezTo>
                    <a:pt x="5579" y="2950"/>
                    <a:pt x="6013" y="3008"/>
                    <a:pt x="6436" y="3065"/>
                  </a:cubicBezTo>
                  <a:lnTo>
                    <a:pt x="6436" y="2996"/>
                  </a:lnTo>
                  <a:cubicBezTo>
                    <a:pt x="6436" y="2928"/>
                    <a:pt x="6425" y="2825"/>
                    <a:pt x="6414" y="2699"/>
                  </a:cubicBezTo>
                  <a:cubicBezTo>
                    <a:pt x="6414" y="2436"/>
                    <a:pt x="6402" y="2059"/>
                    <a:pt x="6379" y="1567"/>
                  </a:cubicBezTo>
                  <a:cubicBezTo>
                    <a:pt x="6368" y="1178"/>
                    <a:pt x="6356" y="698"/>
                    <a:pt x="6345" y="172"/>
                  </a:cubicBezTo>
                  <a:lnTo>
                    <a:pt x="3110" y="92"/>
                  </a:lnTo>
                  <a:lnTo>
                    <a:pt x="1521" y="47"/>
                  </a:lnTo>
                  <a:cubicBezTo>
                    <a:pt x="1521" y="230"/>
                    <a:pt x="1509" y="413"/>
                    <a:pt x="1509" y="573"/>
                  </a:cubicBezTo>
                  <a:cubicBezTo>
                    <a:pt x="1486" y="1053"/>
                    <a:pt x="1463" y="1430"/>
                    <a:pt x="1452" y="1693"/>
                  </a:cubicBezTo>
                  <a:cubicBezTo>
                    <a:pt x="1452" y="1819"/>
                    <a:pt x="1441" y="1910"/>
                    <a:pt x="1441" y="1979"/>
                  </a:cubicBezTo>
                  <a:cubicBezTo>
                    <a:pt x="1441" y="2013"/>
                    <a:pt x="1429" y="2036"/>
                    <a:pt x="1429" y="2070"/>
                  </a:cubicBezTo>
                  <a:lnTo>
                    <a:pt x="1429" y="1979"/>
                  </a:lnTo>
                  <a:lnTo>
                    <a:pt x="1429" y="1693"/>
                  </a:lnTo>
                  <a:cubicBezTo>
                    <a:pt x="1429" y="1430"/>
                    <a:pt x="1452" y="1053"/>
                    <a:pt x="1463" y="573"/>
                  </a:cubicBezTo>
                  <a:cubicBezTo>
                    <a:pt x="1463" y="413"/>
                    <a:pt x="1475" y="230"/>
                    <a:pt x="1486" y="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4524767" y="4368876"/>
              <a:ext cx="3203" cy="97286"/>
            </a:xfrm>
            <a:custGeom>
              <a:rect b="b" l="l" r="r" t="t"/>
              <a:pathLst>
                <a:path extrusionOk="0" h="2825" w="93">
                  <a:moveTo>
                    <a:pt x="1" y="0"/>
                  </a:moveTo>
                  <a:cubicBezTo>
                    <a:pt x="12" y="526"/>
                    <a:pt x="24" y="1006"/>
                    <a:pt x="35" y="1395"/>
                  </a:cubicBezTo>
                  <a:cubicBezTo>
                    <a:pt x="47" y="1887"/>
                    <a:pt x="58" y="2264"/>
                    <a:pt x="70" y="2527"/>
                  </a:cubicBezTo>
                  <a:cubicBezTo>
                    <a:pt x="70" y="2653"/>
                    <a:pt x="81" y="2756"/>
                    <a:pt x="81" y="2824"/>
                  </a:cubicBezTo>
                  <a:cubicBezTo>
                    <a:pt x="92" y="2744"/>
                    <a:pt x="92" y="2653"/>
                    <a:pt x="92" y="2527"/>
                  </a:cubicBezTo>
                  <a:cubicBezTo>
                    <a:pt x="92" y="2264"/>
                    <a:pt x="81" y="1887"/>
                    <a:pt x="70" y="1395"/>
                  </a:cubicBezTo>
                  <a:cubicBezTo>
                    <a:pt x="70" y="995"/>
                    <a:pt x="58" y="526"/>
                    <a:pt x="4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4649985" y="4372010"/>
              <a:ext cx="3168" cy="108306"/>
            </a:xfrm>
            <a:custGeom>
              <a:rect b="b" l="l" r="r" t="t"/>
              <a:pathLst>
                <a:path extrusionOk="0" h="3145" w="92">
                  <a:moveTo>
                    <a:pt x="0" y="1"/>
                  </a:moveTo>
                  <a:cubicBezTo>
                    <a:pt x="12" y="675"/>
                    <a:pt x="23" y="1258"/>
                    <a:pt x="46" y="1739"/>
                  </a:cubicBezTo>
                  <a:cubicBezTo>
                    <a:pt x="57" y="2219"/>
                    <a:pt x="69" y="2596"/>
                    <a:pt x="80" y="2859"/>
                  </a:cubicBezTo>
                  <a:cubicBezTo>
                    <a:pt x="80" y="2985"/>
                    <a:pt x="80" y="3088"/>
                    <a:pt x="92" y="3145"/>
                  </a:cubicBezTo>
                  <a:cubicBezTo>
                    <a:pt x="92" y="3088"/>
                    <a:pt x="92" y="2985"/>
                    <a:pt x="92" y="2859"/>
                  </a:cubicBezTo>
                  <a:cubicBezTo>
                    <a:pt x="92" y="2596"/>
                    <a:pt x="80" y="2219"/>
                    <a:pt x="80" y="1739"/>
                  </a:cubicBezTo>
                  <a:cubicBezTo>
                    <a:pt x="69" y="1258"/>
                    <a:pt x="57" y="675"/>
                    <a:pt x="5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4355501" y="4364537"/>
              <a:ext cx="3547" cy="69736"/>
            </a:xfrm>
            <a:custGeom>
              <a:rect b="b" l="l" r="r" t="t"/>
              <a:pathLst>
                <a:path extrusionOk="0" h="2025" w="103">
                  <a:moveTo>
                    <a:pt x="57" y="1"/>
                  </a:moveTo>
                  <a:cubicBezTo>
                    <a:pt x="46" y="184"/>
                    <a:pt x="46" y="367"/>
                    <a:pt x="34" y="527"/>
                  </a:cubicBezTo>
                  <a:cubicBezTo>
                    <a:pt x="23" y="1007"/>
                    <a:pt x="12" y="1384"/>
                    <a:pt x="0" y="1647"/>
                  </a:cubicBezTo>
                  <a:lnTo>
                    <a:pt x="0" y="1933"/>
                  </a:lnTo>
                  <a:lnTo>
                    <a:pt x="0" y="2024"/>
                  </a:lnTo>
                  <a:cubicBezTo>
                    <a:pt x="12" y="1990"/>
                    <a:pt x="12" y="1956"/>
                    <a:pt x="12" y="1933"/>
                  </a:cubicBezTo>
                  <a:cubicBezTo>
                    <a:pt x="12" y="1864"/>
                    <a:pt x="23" y="1761"/>
                    <a:pt x="23" y="1647"/>
                  </a:cubicBezTo>
                  <a:cubicBezTo>
                    <a:pt x="34" y="1384"/>
                    <a:pt x="57" y="1007"/>
                    <a:pt x="80" y="527"/>
                  </a:cubicBezTo>
                  <a:cubicBezTo>
                    <a:pt x="80" y="367"/>
                    <a:pt x="92" y="184"/>
                    <a:pt x="103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4305875" y="4359819"/>
              <a:ext cx="371684" cy="12639"/>
            </a:xfrm>
            <a:custGeom>
              <a:rect b="b" l="l" r="r" t="t"/>
              <a:pathLst>
                <a:path extrusionOk="0" h="367" w="10793">
                  <a:moveTo>
                    <a:pt x="1" y="1"/>
                  </a:moveTo>
                  <a:cubicBezTo>
                    <a:pt x="1" y="35"/>
                    <a:pt x="1" y="69"/>
                    <a:pt x="12" y="92"/>
                  </a:cubicBezTo>
                  <a:lnTo>
                    <a:pt x="1498" y="138"/>
                  </a:lnTo>
                  <a:lnTo>
                    <a:pt x="1533" y="138"/>
                  </a:lnTo>
                  <a:lnTo>
                    <a:pt x="3122" y="183"/>
                  </a:lnTo>
                  <a:lnTo>
                    <a:pt x="6357" y="263"/>
                  </a:lnTo>
                  <a:lnTo>
                    <a:pt x="6414" y="263"/>
                  </a:lnTo>
                  <a:cubicBezTo>
                    <a:pt x="7774" y="298"/>
                    <a:pt x="8998" y="321"/>
                    <a:pt x="9992" y="343"/>
                  </a:cubicBezTo>
                  <a:lnTo>
                    <a:pt x="10049" y="343"/>
                  </a:lnTo>
                  <a:lnTo>
                    <a:pt x="10781" y="366"/>
                  </a:lnTo>
                  <a:cubicBezTo>
                    <a:pt x="10781" y="343"/>
                    <a:pt x="10781" y="321"/>
                    <a:pt x="10793" y="309"/>
                  </a:cubicBezTo>
                  <a:lnTo>
                    <a:pt x="10049" y="275"/>
                  </a:lnTo>
                  <a:lnTo>
                    <a:pt x="9992" y="275"/>
                  </a:lnTo>
                  <a:cubicBezTo>
                    <a:pt x="8998" y="252"/>
                    <a:pt x="7774" y="206"/>
                    <a:pt x="6414" y="172"/>
                  </a:cubicBezTo>
                  <a:lnTo>
                    <a:pt x="6357" y="172"/>
                  </a:lnTo>
                  <a:lnTo>
                    <a:pt x="3122" y="81"/>
                  </a:lnTo>
                  <a:lnTo>
                    <a:pt x="1533" y="46"/>
                  </a:lnTo>
                  <a:lnTo>
                    <a:pt x="149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4312177" y="4447327"/>
              <a:ext cx="340174" cy="39706"/>
            </a:xfrm>
            <a:custGeom>
              <a:rect b="b" l="l" r="r" t="t"/>
              <a:pathLst>
                <a:path extrusionOk="0" h="1153" w="9878">
                  <a:moveTo>
                    <a:pt x="52" y="0"/>
                  </a:moveTo>
                  <a:cubicBezTo>
                    <a:pt x="35" y="0"/>
                    <a:pt x="18" y="3"/>
                    <a:pt x="1" y="9"/>
                  </a:cubicBezTo>
                  <a:cubicBezTo>
                    <a:pt x="35" y="9"/>
                    <a:pt x="69" y="20"/>
                    <a:pt x="103" y="20"/>
                  </a:cubicBezTo>
                  <a:lnTo>
                    <a:pt x="389" y="55"/>
                  </a:lnTo>
                  <a:lnTo>
                    <a:pt x="435" y="55"/>
                  </a:lnTo>
                  <a:lnTo>
                    <a:pt x="1441" y="157"/>
                  </a:lnTo>
                  <a:cubicBezTo>
                    <a:pt x="1955" y="226"/>
                    <a:pt x="2561" y="283"/>
                    <a:pt x="3247" y="363"/>
                  </a:cubicBezTo>
                  <a:lnTo>
                    <a:pt x="3259" y="363"/>
                  </a:lnTo>
                  <a:cubicBezTo>
                    <a:pt x="3785" y="420"/>
                    <a:pt x="4356" y="478"/>
                    <a:pt x="4951" y="546"/>
                  </a:cubicBezTo>
                  <a:cubicBezTo>
                    <a:pt x="6311" y="706"/>
                    <a:pt x="7534" y="866"/>
                    <a:pt x="8426" y="981"/>
                  </a:cubicBezTo>
                  <a:lnTo>
                    <a:pt x="8758" y="1015"/>
                  </a:lnTo>
                  <a:lnTo>
                    <a:pt x="9489" y="1118"/>
                  </a:lnTo>
                  <a:lnTo>
                    <a:pt x="9775" y="1152"/>
                  </a:lnTo>
                  <a:lnTo>
                    <a:pt x="9878" y="1152"/>
                  </a:lnTo>
                  <a:cubicBezTo>
                    <a:pt x="9844" y="1129"/>
                    <a:pt x="9809" y="1129"/>
                    <a:pt x="9775" y="1118"/>
                  </a:cubicBezTo>
                  <a:lnTo>
                    <a:pt x="9489" y="1072"/>
                  </a:lnTo>
                  <a:cubicBezTo>
                    <a:pt x="9306" y="1038"/>
                    <a:pt x="9066" y="1003"/>
                    <a:pt x="8758" y="958"/>
                  </a:cubicBezTo>
                  <a:lnTo>
                    <a:pt x="8437" y="901"/>
                  </a:lnTo>
                  <a:lnTo>
                    <a:pt x="8300" y="889"/>
                  </a:lnTo>
                  <a:cubicBezTo>
                    <a:pt x="7729" y="798"/>
                    <a:pt x="7031" y="706"/>
                    <a:pt x="6254" y="603"/>
                  </a:cubicBezTo>
                  <a:cubicBezTo>
                    <a:pt x="5842" y="546"/>
                    <a:pt x="5397" y="489"/>
                    <a:pt x="4951" y="443"/>
                  </a:cubicBezTo>
                  <a:cubicBezTo>
                    <a:pt x="3590" y="283"/>
                    <a:pt x="2344" y="169"/>
                    <a:pt x="1452" y="89"/>
                  </a:cubicBezTo>
                  <a:cubicBezTo>
                    <a:pt x="1007" y="55"/>
                    <a:pt x="641" y="32"/>
                    <a:pt x="389" y="20"/>
                  </a:cubicBezTo>
                  <a:lnTo>
                    <a:pt x="321" y="20"/>
                  </a:lnTo>
                  <a:lnTo>
                    <a:pt x="103" y="9"/>
                  </a:lnTo>
                  <a:cubicBezTo>
                    <a:pt x="86" y="3"/>
                    <a:pt x="69" y="0"/>
                    <a:pt x="5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3" name="Google Shape;1243;p51"/>
            <p:cNvGrpSpPr/>
            <p:nvPr/>
          </p:nvGrpSpPr>
          <p:grpSpPr>
            <a:xfrm>
              <a:off x="3113750" y="2204690"/>
              <a:ext cx="2499249" cy="2398815"/>
              <a:chOff x="3113750" y="2204690"/>
              <a:chExt cx="2499249" cy="2398815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573987" y="4135796"/>
                <a:ext cx="135064" cy="232660"/>
              </a:xfrm>
              <a:custGeom>
                <a:rect b="b" l="l" r="r" t="t"/>
                <a:pathLst>
                  <a:path extrusionOk="0" h="6756" w="3922">
                    <a:moveTo>
                      <a:pt x="3533" y="1715"/>
                    </a:moveTo>
                    <a:cubicBezTo>
                      <a:pt x="3602" y="1715"/>
                      <a:pt x="3682" y="1750"/>
                      <a:pt x="3739" y="1795"/>
                    </a:cubicBezTo>
                    <a:cubicBezTo>
                      <a:pt x="3784" y="1841"/>
                      <a:pt x="3796" y="1876"/>
                      <a:pt x="3784" y="1876"/>
                    </a:cubicBezTo>
                    <a:cubicBezTo>
                      <a:pt x="3784" y="1876"/>
                      <a:pt x="3784" y="1877"/>
                      <a:pt x="3783" y="1877"/>
                    </a:cubicBezTo>
                    <a:cubicBezTo>
                      <a:pt x="3769" y="1877"/>
                      <a:pt x="3661" y="1807"/>
                      <a:pt x="3533" y="1807"/>
                    </a:cubicBezTo>
                    <a:cubicBezTo>
                      <a:pt x="3523" y="1806"/>
                      <a:pt x="3513" y="1806"/>
                      <a:pt x="3504" y="1806"/>
                    </a:cubicBezTo>
                    <a:cubicBezTo>
                      <a:pt x="3389" y="1806"/>
                      <a:pt x="3305" y="1857"/>
                      <a:pt x="3271" y="1857"/>
                    </a:cubicBezTo>
                    <a:cubicBezTo>
                      <a:pt x="3266" y="1857"/>
                      <a:pt x="3261" y="1856"/>
                      <a:pt x="3259" y="1853"/>
                    </a:cubicBezTo>
                    <a:cubicBezTo>
                      <a:pt x="3247" y="1830"/>
                      <a:pt x="3270" y="1818"/>
                      <a:pt x="3316" y="1784"/>
                    </a:cubicBezTo>
                    <a:cubicBezTo>
                      <a:pt x="3384" y="1738"/>
                      <a:pt x="3453" y="1715"/>
                      <a:pt x="3533" y="1715"/>
                    </a:cubicBezTo>
                    <a:close/>
                    <a:moveTo>
                      <a:pt x="1903" y="1747"/>
                    </a:moveTo>
                    <a:cubicBezTo>
                      <a:pt x="1916" y="1747"/>
                      <a:pt x="1930" y="1748"/>
                      <a:pt x="1944" y="1750"/>
                    </a:cubicBezTo>
                    <a:cubicBezTo>
                      <a:pt x="2012" y="1750"/>
                      <a:pt x="2081" y="1784"/>
                      <a:pt x="2150" y="1830"/>
                    </a:cubicBezTo>
                    <a:cubicBezTo>
                      <a:pt x="2184" y="1864"/>
                      <a:pt x="2207" y="1898"/>
                      <a:pt x="2195" y="1910"/>
                    </a:cubicBezTo>
                    <a:cubicBezTo>
                      <a:pt x="2184" y="1910"/>
                      <a:pt x="2081" y="1841"/>
                      <a:pt x="1932" y="1841"/>
                    </a:cubicBezTo>
                    <a:cubicBezTo>
                      <a:pt x="1923" y="1840"/>
                      <a:pt x="1914" y="1840"/>
                      <a:pt x="1905" y="1840"/>
                    </a:cubicBezTo>
                    <a:cubicBezTo>
                      <a:pt x="1797" y="1840"/>
                      <a:pt x="1708" y="1891"/>
                      <a:pt x="1679" y="1891"/>
                    </a:cubicBezTo>
                    <a:cubicBezTo>
                      <a:pt x="1674" y="1891"/>
                      <a:pt x="1671" y="1890"/>
                      <a:pt x="1670" y="1887"/>
                    </a:cubicBezTo>
                    <a:cubicBezTo>
                      <a:pt x="1658" y="1864"/>
                      <a:pt x="1681" y="1841"/>
                      <a:pt x="1727" y="1807"/>
                    </a:cubicBezTo>
                    <a:cubicBezTo>
                      <a:pt x="1774" y="1769"/>
                      <a:pt x="1837" y="1747"/>
                      <a:pt x="1903" y="1747"/>
                    </a:cubicBezTo>
                    <a:close/>
                    <a:moveTo>
                      <a:pt x="3518" y="1883"/>
                    </a:moveTo>
                    <a:cubicBezTo>
                      <a:pt x="3589" y="1883"/>
                      <a:pt x="3659" y="1941"/>
                      <a:pt x="3659" y="2024"/>
                    </a:cubicBezTo>
                    <a:cubicBezTo>
                      <a:pt x="3670" y="2104"/>
                      <a:pt x="3602" y="2161"/>
                      <a:pt x="3533" y="2173"/>
                    </a:cubicBezTo>
                    <a:cubicBezTo>
                      <a:pt x="3528" y="2173"/>
                      <a:pt x="3524" y="2173"/>
                      <a:pt x="3519" y="2173"/>
                    </a:cubicBezTo>
                    <a:cubicBezTo>
                      <a:pt x="3391" y="2173"/>
                      <a:pt x="3330" y="2021"/>
                      <a:pt x="3419" y="1933"/>
                    </a:cubicBezTo>
                    <a:cubicBezTo>
                      <a:pt x="3446" y="1898"/>
                      <a:pt x="3482" y="1883"/>
                      <a:pt x="3518" y="1883"/>
                    </a:cubicBezTo>
                    <a:close/>
                    <a:moveTo>
                      <a:pt x="1970" y="1911"/>
                    </a:moveTo>
                    <a:cubicBezTo>
                      <a:pt x="2044" y="1911"/>
                      <a:pt x="2115" y="1967"/>
                      <a:pt x="2115" y="2058"/>
                    </a:cubicBezTo>
                    <a:cubicBezTo>
                      <a:pt x="2115" y="2127"/>
                      <a:pt x="2058" y="2196"/>
                      <a:pt x="1990" y="2196"/>
                    </a:cubicBezTo>
                    <a:cubicBezTo>
                      <a:pt x="1985" y="2196"/>
                      <a:pt x="1980" y="2196"/>
                      <a:pt x="1975" y="2196"/>
                    </a:cubicBezTo>
                    <a:cubicBezTo>
                      <a:pt x="1848" y="2196"/>
                      <a:pt x="1787" y="2055"/>
                      <a:pt x="1864" y="1956"/>
                    </a:cubicBezTo>
                    <a:cubicBezTo>
                      <a:pt x="1894" y="1925"/>
                      <a:pt x="1932" y="1911"/>
                      <a:pt x="1970" y="1911"/>
                    </a:cubicBezTo>
                    <a:close/>
                    <a:moveTo>
                      <a:pt x="2687" y="1853"/>
                    </a:moveTo>
                    <a:lnTo>
                      <a:pt x="2687" y="1853"/>
                    </a:lnTo>
                    <a:cubicBezTo>
                      <a:pt x="2801" y="2104"/>
                      <a:pt x="2904" y="2367"/>
                      <a:pt x="2984" y="2630"/>
                    </a:cubicBezTo>
                    <a:lnTo>
                      <a:pt x="3076" y="2939"/>
                    </a:lnTo>
                    <a:cubicBezTo>
                      <a:pt x="3099" y="2984"/>
                      <a:pt x="3110" y="3042"/>
                      <a:pt x="3099" y="3087"/>
                    </a:cubicBezTo>
                    <a:cubicBezTo>
                      <a:pt x="3087" y="3122"/>
                      <a:pt x="3064" y="3133"/>
                      <a:pt x="3041" y="3144"/>
                    </a:cubicBezTo>
                    <a:cubicBezTo>
                      <a:pt x="3019" y="3144"/>
                      <a:pt x="2996" y="3156"/>
                      <a:pt x="2973" y="3156"/>
                    </a:cubicBezTo>
                    <a:cubicBezTo>
                      <a:pt x="2893" y="3156"/>
                      <a:pt x="2813" y="3156"/>
                      <a:pt x="2733" y="3144"/>
                    </a:cubicBezTo>
                    <a:cubicBezTo>
                      <a:pt x="2813" y="3122"/>
                      <a:pt x="2893" y="3110"/>
                      <a:pt x="2973" y="3110"/>
                    </a:cubicBezTo>
                    <a:cubicBezTo>
                      <a:pt x="3007" y="3110"/>
                      <a:pt x="3041" y="3099"/>
                      <a:pt x="3053" y="3076"/>
                    </a:cubicBezTo>
                    <a:cubicBezTo>
                      <a:pt x="3053" y="3030"/>
                      <a:pt x="3041" y="2996"/>
                      <a:pt x="3030" y="2950"/>
                    </a:cubicBezTo>
                    <a:cubicBezTo>
                      <a:pt x="2996" y="2859"/>
                      <a:pt x="2961" y="2756"/>
                      <a:pt x="2916" y="2653"/>
                    </a:cubicBezTo>
                    <a:cubicBezTo>
                      <a:pt x="2824" y="2390"/>
                      <a:pt x="2744" y="2127"/>
                      <a:pt x="2687" y="1853"/>
                    </a:cubicBezTo>
                    <a:close/>
                    <a:moveTo>
                      <a:pt x="2264" y="3283"/>
                    </a:moveTo>
                    <a:cubicBezTo>
                      <a:pt x="2360" y="3337"/>
                      <a:pt x="2726" y="3522"/>
                      <a:pt x="2947" y="3522"/>
                    </a:cubicBezTo>
                    <a:cubicBezTo>
                      <a:pt x="2952" y="3522"/>
                      <a:pt x="2957" y="3522"/>
                      <a:pt x="2961" y="3522"/>
                    </a:cubicBezTo>
                    <a:lnTo>
                      <a:pt x="2961" y="3522"/>
                    </a:lnTo>
                    <a:cubicBezTo>
                      <a:pt x="2887" y="3637"/>
                      <a:pt x="2766" y="3699"/>
                      <a:pt x="2639" y="3699"/>
                    </a:cubicBezTo>
                    <a:cubicBezTo>
                      <a:pt x="2590" y="3699"/>
                      <a:pt x="2541" y="3690"/>
                      <a:pt x="2493" y="3670"/>
                    </a:cubicBezTo>
                    <a:cubicBezTo>
                      <a:pt x="2322" y="3625"/>
                      <a:pt x="2219" y="3454"/>
                      <a:pt x="2264" y="3283"/>
                    </a:cubicBezTo>
                    <a:close/>
                    <a:moveTo>
                      <a:pt x="1990" y="1"/>
                    </a:moveTo>
                    <a:cubicBezTo>
                      <a:pt x="1715" y="1601"/>
                      <a:pt x="0" y="1807"/>
                      <a:pt x="0" y="1807"/>
                    </a:cubicBezTo>
                    <a:lnTo>
                      <a:pt x="115" y="5705"/>
                    </a:lnTo>
                    <a:lnTo>
                      <a:pt x="172" y="6608"/>
                    </a:lnTo>
                    <a:cubicBezTo>
                      <a:pt x="555" y="6707"/>
                      <a:pt x="947" y="6756"/>
                      <a:pt x="1339" y="6756"/>
                    </a:cubicBezTo>
                    <a:cubicBezTo>
                      <a:pt x="1813" y="6756"/>
                      <a:pt x="2287" y="6684"/>
                      <a:pt x="2744" y="6540"/>
                    </a:cubicBezTo>
                    <a:cubicBezTo>
                      <a:pt x="2756" y="5900"/>
                      <a:pt x="2813" y="4974"/>
                      <a:pt x="2813" y="4974"/>
                    </a:cubicBezTo>
                    <a:lnTo>
                      <a:pt x="2813" y="4974"/>
                    </a:lnTo>
                    <a:lnTo>
                      <a:pt x="2790" y="5237"/>
                    </a:lnTo>
                    <a:cubicBezTo>
                      <a:pt x="2753" y="5239"/>
                      <a:pt x="2717" y="5240"/>
                      <a:pt x="2682" y="5240"/>
                    </a:cubicBezTo>
                    <a:cubicBezTo>
                      <a:pt x="1727" y="5240"/>
                      <a:pt x="1418" y="4516"/>
                      <a:pt x="1418" y="4516"/>
                    </a:cubicBezTo>
                    <a:lnTo>
                      <a:pt x="1418" y="4516"/>
                    </a:lnTo>
                    <a:cubicBezTo>
                      <a:pt x="1830" y="4802"/>
                      <a:pt x="2310" y="4962"/>
                      <a:pt x="2813" y="4974"/>
                    </a:cubicBezTo>
                    <a:cubicBezTo>
                      <a:pt x="2813" y="4974"/>
                      <a:pt x="3864" y="4836"/>
                      <a:pt x="3899" y="3762"/>
                    </a:cubicBezTo>
                    <a:cubicBezTo>
                      <a:pt x="3922" y="3259"/>
                      <a:pt x="3910" y="2447"/>
                      <a:pt x="3887" y="1727"/>
                    </a:cubicBezTo>
                    <a:lnTo>
                      <a:pt x="3716" y="1567"/>
                    </a:lnTo>
                    <a:lnTo>
                      <a:pt x="2184" y="1190"/>
                    </a:lnTo>
                    <a:cubicBezTo>
                      <a:pt x="2298" y="767"/>
                      <a:pt x="2115" y="252"/>
                      <a:pt x="2001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688667" y="4201126"/>
                <a:ext cx="11605" cy="9780"/>
              </a:xfrm>
              <a:custGeom>
                <a:rect b="b" l="l" r="r" t="t"/>
                <a:pathLst>
                  <a:path extrusionOk="0" h="284" w="337">
                    <a:moveTo>
                      <a:pt x="179" y="1"/>
                    </a:moveTo>
                    <a:cubicBezTo>
                      <a:pt x="61" y="1"/>
                      <a:pt x="0" y="153"/>
                      <a:pt x="89" y="241"/>
                    </a:cubicBezTo>
                    <a:cubicBezTo>
                      <a:pt x="117" y="270"/>
                      <a:pt x="153" y="283"/>
                      <a:pt x="188" y="283"/>
                    </a:cubicBezTo>
                    <a:cubicBezTo>
                      <a:pt x="264" y="283"/>
                      <a:pt x="337" y="221"/>
                      <a:pt x="329" y="127"/>
                    </a:cubicBezTo>
                    <a:cubicBezTo>
                      <a:pt x="329" y="59"/>
                      <a:pt x="272" y="1"/>
                      <a:pt x="192" y="1"/>
                    </a:cubicBezTo>
                    <a:cubicBezTo>
                      <a:pt x="187" y="1"/>
                      <a:pt x="183" y="1"/>
                      <a:pt x="179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51"/>
              <p:cNvSpPr/>
              <p:nvPr/>
            </p:nvSpPr>
            <p:spPr>
              <a:xfrm>
                <a:off x="3686188" y="4194858"/>
                <a:ext cx="18941" cy="5682"/>
              </a:xfrm>
              <a:custGeom>
                <a:rect b="b" l="l" r="r" t="t"/>
                <a:pathLst>
                  <a:path extrusionOk="0" h="165" w="550">
                    <a:moveTo>
                      <a:pt x="275" y="0"/>
                    </a:moveTo>
                    <a:cubicBezTo>
                      <a:pt x="195" y="0"/>
                      <a:pt x="126" y="23"/>
                      <a:pt x="58" y="69"/>
                    </a:cubicBezTo>
                    <a:cubicBezTo>
                      <a:pt x="12" y="103"/>
                      <a:pt x="1" y="126"/>
                      <a:pt x="1" y="138"/>
                    </a:cubicBezTo>
                    <a:cubicBezTo>
                      <a:pt x="1" y="139"/>
                      <a:pt x="3" y="139"/>
                      <a:pt x="5" y="139"/>
                    </a:cubicBezTo>
                    <a:cubicBezTo>
                      <a:pt x="28" y="139"/>
                      <a:pt x="120" y="91"/>
                      <a:pt x="241" y="91"/>
                    </a:cubicBezTo>
                    <a:cubicBezTo>
                      <a:pt x="252" y="91"/>
                      <a:pt x="263" y="91"/>
                      <a:pt x="275" y="92"/>
                    </a:cubicBezTo>
                    <a:cubicBezTo>
                      <a:pt x="397" y="92"/>
                      <a:pt x="492" y="164"/>
                      <a:pt x="519" y="164"/>
                    </a:cubicBezTo>
                    <a:cubicBezTo>
                      <a:pt x="523" y="164"/>
                      <a:pt x="525" y="163"/>
                      <a:pt x="526" y="161"/>
                    </a:cubicBezTo>
                    <a:cubicBezTo>
                      <a:pt x="549" y="149"/>
                      <a:pt x="526" y="126"/>
                      <a:pt x="481" y="80"/>
                    </a:cubicBezTo>
                    <a:cubicBezTo>
                      <a:pt x="424" y="35"/>
                      <a:pt x="344" y="0"/>
                      <a:pt x="27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51"/>
              <p:cNvSpPr/>
              <p:nvPr/>
            </p:nvSpPr>
            <p:spPr>
              <a:xfrm>
                <a:off x="3635391" y="4201953"/>
                <a:ext cx="11743" cy="10056"/>
              </a:xfrm>
              <a:custGeom>
                <a:rect b="b" l="l" r="r" t="t"/>
                <a:pathLst>
                  <a:path extrusionOk="0" h="292" w="341">
                    <a:moveTo>
                      <a:pt x="195" y="0"/>
                    </a:moveTo>
                    <a:cubicBezTo>
                      <a:pt x="58" y="0"/>
                      <a:pt x="1" y="160"/>
                      <a:pt x="92" y="252"/>
                    </a:cubicBezTo>
                    <a:cubicBezTo>
                      <a:pt x="120" y="279"/>
                      <a:pt x="153" y="291"/>
                      <a:pt x="187" y="291"/>
                    </a:cubicBezTo>
                    <a:cubicBezTo>
                      <a:pt x="264" y="291"/>
                      <a:pt x="340" y="226"/>
                      <a:pt x="332" y="137"/>
                    </a:cubicBezTo>
                    <a:cubicBezTo>
                      <a:pt x="332" y="57"/>
                      <a:pt x="264" y="0"/>
                      <a:pt x="19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3622821" y="4291321"/>
                <a:ext cx="48040" cy="24933"/>
              </a:xfrm>
              <a:custGeom>
                <a:rect b="b" l="l" r="r" t="t"/>
                <a:pathLst>
                  <a:path extrusionOk="0" h="724" w="1395">
                    <a:moveTo>
                      <a:pt x="0" y="0"/>
                    </a:moveTo>
                    <a:cubicBezTo>
                      <a:pt x="0" y="0"/>
                      <a:pt x="309" y="724"/>
                      <a:pt x="1264" y="724"/>
                    </a:cubicBezTo>
                    <a:cubicBezTo>
                      <a:pt x="1299" y="724"/>
                      <a:pt x="1335" y="723"/>
                      <a:pt x="1372" y="721"/>
                    </a:cubicBezTo>
                    <a:lnTo>
                      <a:pt x="1395" y="458"/>
                    </a:lnTo>
                    <a:cubicBezTo>
                      <a:pt x="892" y="435"/>
                      <a:pt x="412" y="286"/>
                      <a:pt x="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3838544" y="4128323"/>
                <a:ext cx="502409" cy="28755"/>
              </a:xfrm>
              <a:custGeom>
                <a:rect b="b" l="l" r="r" t="t"/>
                <a:pathLst>
                  <a:path extrusionOk="0" h="835" w="14589">
                    <a:moveTo>
                      <a:pt x="14588" y="0"/>
                    </a:moveTo>
                    <a:lnTo>
                      <a:pt x="1" y="23"/>
                    </a:lnTo>
                    <a:lnTo>
                      <a:pt x="1" y="835"/>
                    </a:lnTo>
                    <a:lnTo>
                      <a:pt x="14588" y="801"/>
                    </a:lnTo>
                    <a:lnTo>
                      <a:pt x="14588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3838544" y="4199576"/>
                <a:ext cx="502788" cy="28376"/>
              </a:xfrm>
              <a:custGeom>
                <a:rect b="b" l="l" r="r" t="t"/>
                <a:pathLst>
                  <a:path extrusionOk="0" h="824" w="14600">
                    <a:moveTo>
                      <a:pt x="14588" y="1"/>
                    </a:moveTo>
                    <a:lnTo>
                      <a:pt x="1" y="24"/>
                    </a:lnTo>
                    <a:lnTo>
                      <a:pt x="1" y="824"/>
                    </a:lnTo>
                    <a:lnTo>
                      <a:pt x="14600" y="801"/>
                    </a:lnTo>
                    <a:lnTo>
                      <a:pt x="14588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092115" y="4268867"/>
                <a:ext cx="249224" cy="27998"/>
              </a:xfrm>
              <a:custGeom>
                <a:rect b="b" l="l" r="r" t="t"/>
                <a:pathLst>
                  <a:path extrusionOk="0" h="813" w="7237">
                    <a:moveTo>
                      <a:pt x="7237" y="1"/>
                    </a:moveTo>
                    <a:lnTo>
                      <a:pt x="0" y="12"/>
                    </a:lnTo>
                    <a:lnTo>
                      <a:pt x="0" y="812"/>
                    </a:lnTo>
                    <a:lnTo>
                      <a:pt x="7237" y="801"/>
                    </a:lnTo>
                    <a:lnTo>
                      <a:pt x="7237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3677130" y="2389315"/>
                <a:ext cx="53585" cy="50830"/>
              </a:xfrm>
              <a:custGeom>
                <a:rect b="b" l="l" r="r" t="t"/>
                <a:pathLst>
                  <a:path extrusionOk="0" h="1476" w="1556">
                    <a:moveTo>
                      <a:pt x="778" y="1"/>
                    </a:moveTo>
                    <a:lnTo>
                      <a:pt x="538" y="493"/>
                    </a:lnTo>
                    <a:lnTo>
                      <a:pt x="1" y="573"/>
                    </a:lnTo>
                    <a:lnTo>
                      <a:pt x="389" y="950"/>
                    </a:lnTo>
                    <a:lnTo>
                      <a:pt x="298" y="1476"/>
                    </a:lnTo>
                    <a:lnTo>
                      <a:pt x="778" y="1236"/>
                    </a:lnTo>
                    <a:lnTo>
                      <a:pt x="1258" y="1476"/>
                    </a:lnTo>
                    <a:lnTo>
                      <a:pt x="1167" y="950"/>
                    </a:lnTo>
                    <a:lnTo>
                      <a:pt x="1555" y="573"/>
                    </a:lnTo>
                    <a:lnTo>
                      <a:pt x="1018" y="493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3596820" y="2805883"/>
                <a:ext cx="26792" cy="25622"/>
              </a:xfrm>
              <a:custGeom>
                <a:rect b="b" l="l" r="r" t="t"/>
                <a:pathLst>
                  <a:path extrusionOk="0" h="744" w="778">
                    <a:moveTo>
                      <a:pt x="389" y="0"/>
                    </a:moveTo>
                    <a:lnTo>
                      <a:pt x="275" y="240"/>
                    </a:lnTo>
                    <a:lnTo>
                      <a:pt x="1" y="286"/>
                    </a:lnTo>
                    <a:lnTo>
                      <a:pt x="195" y="469"/>
                    </a:lnTo>
                    <a:lnTo>
                      <a:pt x="149" y="743"/>
                    </a:lnTo>
                    <a:lnTo>
                      <a:pt x="149" y="743"/>
                    </a:lnTo>
                    <a:lnTo>
                      <a:pt x="389" y="617"/>
                    </a:lnTo>
                    <a:lnTo>
                      <a:pt x="629" y="743"/>
                    </a:lnTo>
                    <a:lnTo>
                      <a:pt x="584" y="469"/>
                    </a:lnTo>
                    <a:lnTo>
                      <a:pt x="778" y="286"/>
                    </a:lnTo>
                    <a:lnTo>
                      <a:pt x="515" y="24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39742" y="3472682"/>
                <a:ext cx="704729" cy="908978"/>
              </a:xfrm>
              <a:custGeom>
                <a:rect b="b" l="l" r="r" t="t"/>
                <a:pathLst>
                  <a:path extrusionOk="0" h="26395" w="20464">
                    <a:moveTo>
                      <a:pt x="17918" y="1"/>
                    </a:moveTo>
                    <a:cubicBezTo>
                      <a:pt x="17875" y="1"/>
                      <a:pt x="17832" y="2"/>
                      <a:pt x="17789" y="4"/>
                    </a:cubicBezTo>
                    <a:cubicBezTo>
                      <a:pt x="16760" y="61"/>
                      <a:pt x="15823" y="690"/>
                      <a:pt x="15137" y="1490"/>
                    </a:cubicBezTo>
                    <a:cubicBezTo>
                      <a:pt x="14462" y="2290"/>
                      <a:pt x="13993" y="3251"/>
                      <a:pt x="13525" y="4188"/>
                    </a:cubicBezTo>
                    <a:cubicBezTo>
                      <a:pt x="13045" y="5126"/>
                      <a:pt x="12542" y="6074"/>
                      <a:pt x="11787" y="6806"/>
                    </a:cubicBezTo>
                    <a:cubicBezTo>
                      <a:pt x="11603" y="6981"/>
                      <a:pt x="11369" y="7155"/>
                      <a:pt x="11128" y="7155"/>
                    </a:cubicBezTo>
                    <a:cubicBezTo>
                      <a:pt x="11085" y="7155"/>
                      <a:pt x="11042" y="7150"/>
                      <a:pt x="10998" y="7138"/>
                    </a:cubicBezTo>
                    <a:cubicBezTo>
                      <a:pt x="10712" y="7058"/>
                      <a:pt x="10564" y="6726"/>
                      <a:pt x="10552" y="6429"/>
                    </a:cubicBezTo>
                    <a:cubicBezTo>
                      <a:pt x="10530" y="6120"/>
                      <a:pt x="10587" y="5812"/>
                      <a:pt x="10530" y="5526"/>
                    </a:cubicBezTo>
                    <a:cubicBezTo>
                      <a:pt x="10406" y="4938"/>
                      <a:pt x="9795" y="4562"/>
                      <a:pt x="9199" y="4562"/>
                    </a:cubicBezTo>
                    <a:cubicBezTo>
                      <a:pt x="9076" y="4562"/>
                      <a:pt x="8954" y="4578"/>
                      <a:pt x="8838" y="4611"/>
                    </a:cubicBezTo>
                    <a:cubicBezTo>
                      <a:pt x="8152" y="4794"/>
                      <a:pt x="7649" y="5434"/>
                      <a:pt x="7420" y="6132"/>
                    </a:cubicBezTo>
                    <a:cubicBezTo>
                      <a:pt x="7203" y="6818"/>
                      <a:pt x="7203" y="7561"/>
                      <a:pt x="7203" y="8281"/>
                    </a:cubicBezTo>
                    <a:lnTo>
                      <a:pt x="7226" y="12339"/>
                    </a:lnTo>
                    <a:cubicBezTo>
                      <a:pt x="7237" y="13059"/>
                      <a:pt x="7157" y="13928"/>
                      <a:pt x="6528" y="14271"/>
                    </a:cubicBezTo>
                    <a:cubicBezTo>
                      <a:pt x="6357" y="14370"/>
                      <a:pt x="6170" y="14410"/>
                      <a:pt x="5979" y="14410"/>
                    </a:cubicBezTo>
                    <a:cubicBezTo>
                      <a:pt x="5658" y="14410"/>
                      <a:pt x="5324" y="14296"/>
                      <a:pt x="5031" y="14146"/>
                    </a:cubicBezTo>
                    <a:cubicBezTo>
                      <a:pt x="4322" y="13768"/>
                      <a:pt x="3727" y="13197"/>
                      <a:pt x="3316" y="12511"/>
                    </a:cubicBezTo>
                    <a:cubicBezTo>
                      <a:pt x="3019" y="11985"/>
                      <a:pt x="2779" y="11356"/>
                      <a:pt x="2241" y="11105"/>
                    </a:cubicBezTo>
                    <a:cubicBezTo>
                      <a:pt x="2094" y="11035"/>
                      <a:pt x="1938" y="11003"/>
                      <a:pt x="1780" y="11003"/>
                    </a:cubicBezTo>
                    <a:cubicBezTo>
                      <a:pt x="1242" y="11003"/>
                      <a:pt x="692" y="11375"/>
                      <a:pt x="435" y="11871"/>
                    </a:cubicBezTo>
                    <a:cubicBezTo>
                      <a:pt x="92" y="12522"/>
                      <a:pt x="172" y="13288"/>
                      <a:pt x="149" y="14020"/>
                    </a:cubicBezTo>
                    <a:cubicBezTo>
                      <a:pt x="1" y="18387"/>
                      <a:pt x="847" y="23245"/>
                      <a:pt x="4596" y="25863"/>
                    </a:cubicBezTo>
                    <a:cubicBezTo>
                      <a:pt x="5607" y="26230"/>
                      <a:pt x="6587" y="26394"/>
                      <a:pt x="7564" y="26394"/>
                    </a:cubicBezTo>
                    <a:cubicBezTo>
                      <a:pt x="8808" y="26394"/>
                      <a:pt x="10048" y="26129"/>
                      <a:pt x="11341" y="25680"/>
                    </a:cubicBezTo>
                    <a:cubicBezTo>
                      <a:pt x="13662" y="24880"/>
                      <a:pt x="15708" y="23371"/>
                      <a:pt x="17297" y="21496"/>
                    </a:cubicBezTo>
                    <a:cubicBezTo>
                      <a:pt x="17755" y="20959"/>
                      <a:pt x="18189" y="20376"/>
                      <a:pt x="18395" y="19702"/>
                    </a:cubicBezTo>
                    <a:cubicBezTo>
                      <a:pt x="18612" y="19027"/>
                      <a:pt x="18578" y="18250"/>
                      <a:pt x="18155" y="17678"/>
                    </a:cubicBezTo>
                    <a:cubicBezTo>
                      <a:pt x="17751" y="17130"/>
                      <a:pt x="17092" y="16900"/>
                      <a:pt x="16408" y="16900"/>
                    </a:cubicBezTo>
                    <a:cubicBezTo>
                      <a:pt x="16008" y="16900"/>
                      <a:pt x="15599" y="16979"/>
                      <a:pt x="15228" y="17118"/>
                    </a:cubicBezTo>
                    <a:cubicBezTo>
                      <a:pt x="14702" y="17324"/>
                      <a:pt x="14199" y="17621"/>
                      <a:pt x="13639" y="17724"/>
                    </a:cubicBezTo>
                    <a:cubicBezTo>
                      <a:pt x="13529" y="17746"/>
                      <a:pt x="13415" y="17758"/>
                      <a:pt x="13301" y="17758"/>
                    </a:cubicBezTo>
                    <a:cubicBezTo>
                      <a:pt x="12834" y="17758"/>
                      <a:pt x="12364" y="17566"/>
                      <a:pt x="12153" y="17152"/>
                    </a:cubicBezTo>
                    <a:cubicBezTo>
                      <a:pt x="11901" y="16649"/>
                      <a:pt x="12153" y="15998"/>
                      <a:pt x="12587" y="15620"/>
                    </a:cubicBezTo>
                    <a:cubicBezTo>
                      <a:pt x="13010" y="15243"/>
                      <a:pt x="13582" y="15072"/>
                      <a:pt x="14108" y="14877"/>
                    </a:cubicBezTo>
                    <a:cubicBezTo>
                      <a:pt x="15605" y="14328"/>
                      <a:pt x="16989" y="13528"/>
                      <a:pt x="18212" y="12511"/>
                    </a:cubicBezTo>
                    <a:cubicBezTo>
                      <a:pt x="18829" y="11996"/>
                      <a:pt x="19447" y="11219"/>
                      <a:pt x="19149" y="10487"/>
                    </a:cubicBezTo>
                    <a:cubicBezTo>
                      <a:pt x="18932" y="9939"/>
                      <a:pt x="18315" y="9687"/>
                      <a:pt x="17755" y="9630"/>
                    </a:cubicBezTo>
                    <a:cubicBezTo>
                      <a:pt x="17194" y="9561"/>
                      <a:pt x="16600" y="9618"/>
                      <a:pt x="16063" y="9436"/>
                    </a:cubicBezTo>
                    <a:cubicBezTo>
                      <a:pt x="15582" y="9275"/>
                      <a:pt x="15125" y="8795"/>
                      <a:pt x="15285" y="8315"/>
                    </a:cubicBezTo>
                    <a:cubicBezTo>
                      <a:pt x="15377" y="8041"/>
                      <a:pt x="15617" y="7869"/>
                      <a:pt x="15845" y="7709"/>
                    </a:cubicBezTo>
                    <a:cubicBezTo>
                      <a:pt x="17126" y="6806"/>
                      <a:pt x="18258" y="5720"/>
                      <a:pt x="19218" y="4497"/>
                    </a:cubicBezTo>
                    <a:cubicBezTo>
                      <a:pt x="19870" y="3662"/>
                      <a:pt x="20464" y="2622"/>
                      <a:pt x="20201" y="1605"/>
                    </a:cubicBezTo>
                    <a:cubicBezTo>
                      <a:pt x="19949" y="629"/>
                      <a:pt x="18920" y="1"/>
                      <a:pt x="179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996058" y="3494069"/>
                <a:ext cx="503166" cy="981124"/>
              </a:xfrm>
              <a:custGeom>
                <a:rect b="b" l="l" r="r" t="t"/>
                <a:pathLst>
                  <a:path extrusionOk="0" h="28490" w="14611">
                    <a:moveTo>
                      <a:pt x="14610" y="0"/>
                    </a:moveTo>
                    <a:lnTo>
                      <a:pt x="14610" y="0"/>
                    </a:lnTo>
                    <a:cubicBezTo>
                      <a:pt x="14587" y="12"/>
                      <a:pt x="14553" y="35"/>
                      <a:pt x="14530" y="58"/>
                    </a:cubicBezTo>
                    <a:lnTo>
                      <a:pt x="14313" y="240"/>
                    </a:lnTo>
                    <a:cubicBezTo>
                      <a:pt x="14119" y="389"/>
                      <a:pt x="13833" y="641"/>
                      <a:pt x="13467" y="961"/>
                    </a:cubicBezTo>
                    <a:cubicBezTo>
                      <a:pt x="12461" y="1875"/>
                      <a:pt x="11524" y="2870"/>
                      <a:pt x="10666" y="3933"/>
                    </a:cubicBezTo>
                    <a:cubicBezTo>
                      <a:pt x="10117" y="4608"/>
                      <a:pt x="9546" y="5362"/>
                      <a:pt x="8963" y="6185"/>
                    </a:cubicBezTo>
                    <a:cubicBezTo>
                      <a:pt x="8368" y="7020"/>
                      <a:pt x="7740" y="7900"/>
                      <a:pt x="7122" y="8872"/>
                    </a:cubicBezTo>
                    <a:cubicBezTo>
                      <a:pt x="6459" y="9866"/>
                      <a:pt x="5865" y="10895"/>
                      <a:pt x="5316" y="11970"/>
                    </a:cubicBezTo>
                    <a:cubicBezTo>
                      <a:pt x="5042" y="12530"/>
                      <a:pt x="4790" y="13113"/>
                      <a:pt x="4527" y="13696"/>
                    </a:cubicBezTo>
                    <a:lnTo>
                      <a:pt x="3761" y="15502"/>
                    </a:lnTo>
                    <a:cubicBezTo>
                      <a:pt x="2732" y="17937"/>
                      <a:pt x="1829" y="20292"/>
                      <a:pt x="1178" y="22499"/>
                    </a:cubicBezTo>
                    <a:cubicBezTo>
                      <a:pt x="595" y="24454"/>
                      <a:pt x="206" y="26454"/>
                      <a:pt x="0" y="28478"/>
                    </a:cubicBezTo>
                    <a:lnTo>
                      <a:pt x="92" y="28489"/>
                    </a:lnTo>
                    <a:cubicBezTo>
                      <a:pt x="309" y="26466"/>
                      <a:pt x="709" y="24476"/>
                      <a:pt x="1292" y="22533"/>
                    </a:cubicBezTo>
                    <a:cubicBezTo>
                      <a:pt x="1944" y="20338"/>
                      <a:pt x="2847" y="17983"/>
                      <a:pt x="3887" y="15559"/>
                    </a:cubicBezTo>
                    <a:lnTo>
                      <a:pt x="4653" y="13753"/>
                    </a:lnTo>
                    <a:cubicBezTo>
                      <a:pt x="4904" y="13170"/>
                      <a:pt x="5145" y="12587"/>
                      <a:pt x="5430" y="12027"/>
                    </a:cubicBezTo>
                    <a:cubicBezTo>
                      <a:pt x="5979" y="10964"/>
                      <a:pt x="6574" y="9935"/>
                      <a:pt x="7225" y="8929"/>
                    </a:cubicBezTo>
                    <a:cubicBezTo>
                      <a:pt x="7843" y="7969"/>
                      <a:pt x="8460" y="7088"/>
                      <a:pt x="9043" y="6254"/>
                    </a:cubicBezTo>
                    <a:cubicBezTo>
                      <a:pt x="9637" y="5419"/>
                      <a:pt x="10198" y="4665"/>
                      <a:pt x="10735" y="3990"/>
                    </a:cubicBezTo>
                    <a:cubicBezTo>
                      <a:pt x="11581" y="2927"/>
                      <a:pt x="12507" y="1932"/>
                      <a:pt x="13501" y="1006"/>
                    </a:cubicBezTo>
                    <a:cubicBezTo>
                      <a:pt x="13856" y="675"/>
                      <a:pt x="14142" y="423"/>
                      <a:pt x="14324" y="263"/>
                    </a:cubicBezTo>
                    <a:lnTo>
                      <a:pt x="14542" y="69"/>
                    </a:lnTo>
                    <a:cubicBezTo>
                      <a:pt x="14565" y="46"/>
                      <a:pt x="14587" y="23"/>
                      <a:pt x="14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5144075" y="3631065"/>
                <a:ext cx="36642" cy="275225"/>
              </a:xfrm>
              <a:custGeom>
                <a:rect b="b" l="l" r="r" t="t"/>
                <a:pathLst>
                  <a:path extrusionOk="0" h="7992" w="1064">
                    <a:moveTo>
                      <a:pt x="1" y="1"/>
                    </a:moveTo>
                    <a:cubicBezTo>
                      <a:pt x="1" y="104"/>
                      <a:pt x="12" y="207"/>
                      <a:pt x="35" y="321"/>
                    </a:cubicBezTo>
                    <a:cubicBezTo>
                      <a:pt x="81" y="527"/>
                      <a:pt x="126" y="812"/>
                      <a:pt x="183" y="1178"/>
                    </a:cubicBezTo>
                    <a:cubicBezTo>
                      <a:pt x="298" y="1887"/>
                      <a:pt x="412" y="2893"/>
                      <a:pt x="526" y="3991"/>
                    </a:cubicBezTo>
                    <a:cubicBezTo>
                      <a:pt x="641" y="5099"/>
                      <a:pt x="755" y="6105"/>
                      <a:pt x="858" y="6826"/>
                    </a:cubicBezTo>
                    <a:cubicBezTo>
                      <a:pt x="904" y="7192"/>
                      <a:pt x="949" y="7477"/>
                      <a:pt x="995" y="7683"/>
                    </a:cubicBezTo>
                    <a:cubicBezTo>
                      <a:pt x="1007" y="7786"/>
                      <a:pt x="1029" y="7889"/>
                      <a:pt x="1064" y="7992"/>
                    </a:cubicBezTo>
                    <a:cubicBezTo>
                      <a:pt x="1064" y="7877"/>
                      <a:pt x="1052" y="7775"/>
                      <a:pt x="1041" y="7660"/>
                    </a:cubicBezTo>
                    <a:cubicBezTo>
                      <a:pt x="1018" y="7432"/>
                      <a:pt x="984" y="7146"/>
                      <a:pt x="938" y="6803"/>
                    </a:cubicBezTo>
                    <a:cubicBezTo>
                      <a:pt x="869" y="6048"/>
                      <a:pt x="778" y="5077"/>
                      <a:pt x="652" y="3968"/>
                    </a:cubicBezTo>
                    <a:cubicBezTo>
                      <a:pt x="538" y="2859"/>
                      <a:pt x="412" y="1864"/>
                      <a:pt x="264" y="1144"/>
                    </a:cubicBezTo>
                    <a:cubicBezTo>
                      <a:pt x="206" y="790"/>
                      <a:pt x="138" y="504"/>
                      <a:pt x="92" y="309"/>
                    </a:cubicBezTo>
                    <a:cubicBezTo>
                      <a:pt x="69" y="195"/>
                      <a:pt x="35" y="104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5180683" y="3845755"/>
                <a:ext cx="320889" cy="60541"/>
              </a:xfrm>
              <a:custGeom>
                <a:rect b="b" l="l" r="r" t="t"/>
                <a:pathLst>
                  <a:path extrusionOk="0" h="1758" w="9318">
                    <a:moveTo>
                      <a:pt x="9129" y="0"/>
                    </a:moveTo>
                    <a:cubicBezTo>
                      <a:pt x="9066" y="0"/>
                      <a:pt x="9004" y="3"/>
                      <a:pt x="8941" y="9"/>
                    </a:cubicBezTo>
                    <a:cubicBezTo>
                      <a:pt x="8701" y="9"/>
                      <a:pt x="8358" y="20"/>
                      <a:pt x="7923" y="66"/>
                    </a:cubicBezTo>
                    <a:cubicBezTo>
                      <a:pt x="6814" y="157"/>
                      <a:pt x="5694" y="317"/>
                      <a:pt x="4596" y="523"/>
                    </a:cubicBezTo>
                    <a:cubicBezTo>
                      <a:pt x="3305" y="775"/>
                      <a:pt x="2150" y="1060"/>
                      <a:pt x="1315" y="1300"/>
                    </a:cubicBezTo>
                    <a:cubicBezTo>
                      <a:pt x="904" y="1426"/>
                      <a:pt x="572" y="1529"/>
                      <a:pt x="344" y="1609"/>
                    </a:cubicBezTo>
                    <a:cubicBezTo>
                      <a:pt x="229" y="1643"/>
                      <a:pt x="104" y="1701"/>
                      <a:pt x="1" y="1758"/>
                    </a:cubicBezTo>
                    <a:cubicBezTo>
                      <a:pt x="127" y="1735"/>
                      <a:pt x="241" y="1712"/>
                      <a:pt x="367" y="1666"/>
                    </a:cubicBezTo>
                    <a:cubicBezTo>
                      <a:pt x="595" y="1598"/>
                      <a:pt x="927" y="1506"/>
                      <a:pt x="1350" y="1403"/>
                    </a:cubicBezTo>
                    <a:cubicBezTo>
                      <a:pt x="2173" y="1175"/>
                      <a:pt x="3327" y="900"/>
                      <a:pt x="4619" y="660"/>
                    </a:cubicBezTo>
                    <a:cubicBezTo>
                      <a:pt x="5911" y="420"/>
                      <a:pt x="7077" y="249"/>
                      <a:pt x="7935" y="157"/>
                    </a:cubicBezTo>
                    <a:cubicBezTo>
                      <a:pt x="8369" y="112"/>
                      <a:pt x="8712" y="77"/>
                      <a:pt x="8952" y="54"/>
                    </a:cubicBezTo>
                    <a:cubicBezTo>
                      <a:pt x="9078" y="54"/>
                      <a:pt x="9204" y="43"/>
                      <a:pt x="9318" y="9"/>
                    </a:cubicBezTo>
                    <a:cubicBezTo>
                      <a:pt x="9255" y="3"/>
                      <a:pt x="9192" y="0"/>
                      <a:pt x="9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878726" y="3853125"/>
                <a:ext cx="161822" cy="410254"/>
              </a:xfrm>
              <a:custGeom>
                <a:rect b="b" l="l" r="r" t="t"/>
                <a:pathLst>
                  <a:path extrusionOk="0" h="11913" w="4699">
                    <a:moveTo>
                      <a:pt x="0" y="0"/>
                    </a:moveTo>
                    <a:lnTo>
                      <a:pt x="0" y="0"/>
                    </a:lnTo>
                    <a:cubicBezTo>
                      <a:pt x="12" y="46"/>
                      <a:pt x="23" y="80"/>
                      <a:pt x="46" y="126"/>
                    </a:cubicBezTo>
                    <a:cubicBezTo>
                      <a:pt x="80" y="218"/>
                      <a:pt x="126" y="332"/>
                      <a:pt x="183" y="469"/>
                    </a:cubicBezTo>
                    <a:cubicBezTo>
                      <a:pt x="309" y="789"/>
                      <a:pt x="480" y="1224"/>
                      <a:pt x="698" y="1738"/>
                    </a:cubicBezTo>
                    <a:cubicBezTo>
                      <a:pt x="1121" y="2824"/>
                      <a:pt x="1681" y="4322"/>
                      <a:pt x="2298" y="5979"/>
                    </a:cubicBezTo>
                    <a:cubicBezTo>
                      <a:pt x="2904" y="7637"/>
                      <a:pt x="3487" y="9135"/>
                      <a:pt x="3933" y="10198"/>
                    </a:cubicBezTo>
                    <a:cubicBezTo>
                      <a:pt x="4162" y="10735"/>
                      <a:pt x="4333" y="11158"/>
                      <a:pt x="4482" y="11455"/>
                    </a:cubicBezTo>
                    <a:lnTo>
                      <a:pt x="4642" y="11798"/>
                    </a:lnTo>
                    <a:cubicBezTo>
                      <a:pt x="4653" y="11833"/>
                      <a:pt x="4676" y="11867"/>
                      <a:pt x="4699" y="11913"/>
                    </a:cubicBezTo>
                    <a:cubicBezTo>
                      <a:pt x="4699" y="11867"/>
                      <a:pt x="4688" y="11821"/>
                      <a:pt x="4676" y="11775"/>
                    </a:cubicBezTo>
                    <a:cubicBezTo>
                      <a:pt x="4630" y="11684"/>
                      <a:pt x="4596" y="11570"/>
                      <a:pt x="4539" y="11433"/>
                    </a:cubicBezTo>
                    <a:cubicBezTo>
                      <a:pt x="4413" y="11112"/>
                      <a:pt x="4230" y="10678"/>
                      <a:pt x="4024" y="10164"/>
                    </a:cubicBezTo>
                    <a:cubicBezTo>
                      <a:pt x="3601" y="9078"/>
                      <a:pt x="3041" y="7580"/>
                      <a:pt x="2424" y="5922"/>
                    </a:cubicBezTo>
                    <a:cubicBezTo>
                      <a:pt x="1818" y="4265"/>
                      <a:pt x="1235" y="2767"/>
                      <a:pt x="789" y="1704"/>
                    </a:cubicBezTo>
                    <a:cubicBezTo>
                      <a:pt x="561" y="1167"/>
                      <a:pt x="389" y="744"/>
                      <a:pt x="240" y="446"/>
                    </a:cubicBezTo>
                    <a:lnTo>
                      <a:pt x="69" y="115"/>
                    </a:lnTo>
                    <a:cubicBezTo>
                      <a:pt x="58" y="69"/>
                      <a:pt x="35" y="35"/>
                      <a:pt x="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5040518" y="4125568"/>
                <a:ext cx="426818" cy="137440"/>
              </a:xfrm>
              <a:custGeom>
                <a:rect b="b" l="l" r="r" t="t"/>
                <a:pathLst>
                  <a:path extrusionOk="0" h="3991" w="12394">
                    <a:moveTo>
                      <a:pt x="12393" y="0"/>
                    </a:moveTo>
                    <a:cubicBezTo>
                      <a:pt x="12348" y="0"/>
                      <a:pt x="12302" y="12"/>
                      <a:pt x="12268" y="23"/>
                    </a:cubicBezTo>
                    <a:lnTo>
                      <a:pt x="11902" y="115"/>
                    </a:lnTo>
                    <a:cubicBezTo>
                      <a:pt x="11582" y="206"/>
                      <a:pt x="11124" y="343"/>
                      <a:pt x="10564" y="515"/>
                    </a:cubicBezTo>
                    <a:cubicBezTo>
                      <a:pt x="9432" y="846"/>
                      <a:pt x="7878" y="1349"/>
                      <a:pt x="6186" y="1932"/>
                    </a:cubicBezTo>
                    <a:cubicBezTo>
                      <a:pt x="4482" y="2504"/>
                      <a:pt x="2939" y="3030"/>
                      <a:pt x="1819" y="3396"/>
                    </a:cubicBezTo>
                    <a:lnTo>
                      <a:pt x="493" y="3819"/>
                    </a:lnTo>
                    <a:lnTo>
                      <a:pt x="127" y="3944"/>
                    </a:lnTo>
                    <a:cubicBezTo>
                      <a:pt x="81" y="3956"/>
                      <a:pt x="47" y="3967"/>
                      <a:pt x="1" y="3990"/>
                    </a:cubicBezTo>
                    <a:cubicBezTo>
                      <a:pt x="47" y="3990"/>
                      <a:pt x="92" y="3979"/>
                      <a:pt x="138" y="3967"/>
                    </a:cubicBezTo>
                    <a:lnTo>
                      <a:pt x="504" y="3876"/>
                    </a:lnTo>
                    <a:cubicBezTo>
                      <a:pt x="824" y="3784"/>
                      <a:pt x="1270" y="3659"/>
                      <a:pt x="1841" y="3487"/>
                    </a:cubicBezTo>
                    <a:cubicBezTo>
                      <a:pt x="2973" y="3144"/>
                      <a:pt x="4517" y="2630"/>
                      <a:pt x="6220" y="2058"/>
                    </a:cubicBezTo>
                    <a:cubicBezTo>
                      <a:pt x="7923" y="1475"/>
                      <a:pt x="9467" y="961"/>
                      <a:pt x="10587" y="595"/>
                    </a:cubicBezTo>
                    <a:lnTo>
                      <a:pt x="11913" y="172"/>
                    </a:lnTo>
                    <a:lnTo>
                      <a:pt x="12279" y="46"/>
                    </a:lnTo>
                    <a:cubicBezTo>
                      <a:pt x="12313" y="35"/>
                      <a:pt x="12359" y="12"/>
                      <a:pt x="12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5314959" y="2204690"/>
                <a:ext cx="225221" cy="193332"/>
              </a:xfrm>
              <a:custGeom>
                <a:rect b="b" l="l" r="r" t="t"/>
                <a:pathLst>
                  <a:path extrusionOk="0" h="5614" w="6540">
                    <a:moveTo>
                      <a:pt x="972" y="0"/>
                    </a:moveTo>
                    <a:cubicBezTo>
                      <a:pt x="435" y="0"/>
                      <a:pt x="12" y="423"/>
                      <a:pt x="12" y="961"/>
                    </a:cubicBezTo>
                    <a:lnTo>
                      <a:pt x="12" y="3476"/>
                    </a:lnTo>
                    <a:cubicBezTo>
                      <a:pt x="0" y="3922"/>
                      <a:pt x="343" y="4287"/>
                      <a:pt x="789" y="4333"/>
                    </a:cubicBezTo>
                    <a:lnTo>
                      <a:pt x="1521" y="5613"/>
                    </a:lnTo>
                    <a:lnTo>
                      <a:pt x="1521" y="4264"/>
                    </a:lnTo>
                    <a:lnTo>
                      <a:pt x="5579" y="4264"/>
                    </a:lnTo>
                    <a:cubicBezTo>
                      <a:pt x="6105" y="4264"/>
                      <a:pt x="6539" y="3830"/>
                      <a:pt x="6539" y="3304"/>
                    </a:cubicBezTo>
                    <a:lnTo>
                      <a:pt x="6539" y="961"/>
                    </a:lnTo>
                    <a:cubicBezTo>
                      <a:pt x="6539" y="435"/>
                      <a:pt x="6105" y="0"/>
                      <a:pt x="5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5464147" y="2268849"/>
                <a:ext cx="27206" cy="27206"/>
              </a:xfrm>
              <a:custGeom>
                <a:rect b="b" l="l" r="r" t="t"/>
                <a:pathLst>
                  <a:path extrusionOk="0" h="790" w="790">
                    <a:moveTo>
                      <a:pt x="390" y="1"/>
                    </a:moveTo>
                    <a:cubicBezTo>
                      <a:pt x="172" y="1"/>
                      <a:pt x="1" y="172"/>
                      <a:pt x="1" y="401"/>
                    </a:cubicBezTo>
                    <a:cubicBezTo>
                      <a:pt x="1" y="618"/>
                      <a:pt x="172" y="790"/>
                      <a:pt x="390" y="790"/>
                    </a:cubicBezTo>
                    <a:cubicBezTo>
                      <a:pt x="607" y="790"/>
                      <a:pt x="790" y="618"/>
                      <a:pt x="790" y="401"/>
                    </a:cubicBezTo>
                    <a:cubicBezTo>
                      <a:pt x="790" y="172"/>
                      <a:pt x="607" y="1"/>
                      <a:pt x="390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5412179" y="2268849"/>
                <a:ext cx="27206" cy="27206"/>
              </a:xfrm>
              <a:custGeom>
                <a:rect b="b" l="l" r="r" t="t"/>
                <a:pathLst>
                  <a:path extrusionOk="0" h="790" w="790">
                    <a:moveTo>
                      <a:pt x="401" y="1"/>
                    </a:moveTo>
                    <a:cubicBezTo>
                      <a:pt x="184" y="1"/>
                      <a:pt x="1" y="172"/>
                      <a:pt x="1" y="401"/>
                    </a:cubicBezTo>
                    <a:cubicBezTo>
                      <a:pt x="1" y="618"/>
                      <a:pt x="184" y="790"/>
                      <a:pt x="401" y="790"/>
                    </a:cubicBezTo>
                    <a:cubicBezTo>
                      <a:pt x="618" y="790"/>
                      <a:pt x="790" y="618"/>
                      <a:pt x="790" y="401"/>
                    </a:cubicBezTo>
                    <a:cubicBezTo>
                      <a:pt x="790" y="172"/>
                      <a:pt x="618" y="1"/>
                      <a:pt x="401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5360212" y="2268849"/>
                <a:ext cx="31924" cy="27309"/>
              </a:xfrm>
              <a:custGeom>
                <a:rect b="b" l="l" r="r" t="t"/>
                <a:pathLst>
                  <a:path extrusionOk="0" h="793" w="927">
                    <a:moveTo>
                      <a:pt x="392" y="0"/>
                    </a:moveTo>
                    <a:cubicBezTo>
                      <a:pt x="173" y="0"/>
                      <a:pt x="1" y="179"/>
                      <a:pt x="1" y="401"/>
                    </a:cubicBezTo>
                    <a:cubicBezTo>
                      <a:pt x="1" y="633"/>
                      <a:pt x="195" y="792"/>
                      <a:pt x="399" y="792"/>
                    </a:cubicBezTo>
                    <a:cubicBezTo>
                      <a:pt x="495" y="792"/>
                      <a:pt x="594" y="756"/>
                      <a:pt x="675" y="675"/>
                    </a:cubicBezTo>
                    <a:cubicBezTo>
                      <a:pt x="927" y="424"/>
                      <a:pt x="755" y="1"/>
                      <a:pt x="412" y="1"/>
                    </a:cubicBezTo>
                    <a:cubicBezTo>
                      <a:pt x="406" y="0"/>
                      <a:pt x="399" y="0"/>
                      <a:pt x="392" y="0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5052744" y="2323571"/>
                <a:ext cx="138198" cy="131930"/>
              </a:xfrm>
              <a:custGeom>
                <a:rect b="b" l="l" r="r" t="t"/>
                <a:pathLst>
                  <a:path extrusionOk="0" h="3831" w="4013">
                    <a:moveTo>
                      <a:pt x="2001" y="1"/>
                    </a:moveTo>
                    <a:lnTo>
                      <a:pt x="1384" y="1258"/>
                    </a:lnTo>
                    <a:lnTo>
                      <a:pt x="0" y="1464"/>
                    </a:lnTo>
                    <a:lnTo>
                      <a:pt x="995" y="2447"/>
                    </a:lnTo>
                    <a:lnTo>
                      <a:pt x="766" y="3831"/>
                    </a:lnTo>
                    <a:lnTo>
                      <a:pt x="2001" y="3167"/>
                    </a:lnTo>
                    <a:lnTo>
                      <a:pt x="3247" y="3831"/>
                    </a:lnTo>
                    <a:lnTo>
                      <a:pt x="3007" y="2447"/>
                    </a:lnTo>
                    <a:lnTo>
                      <a:pt x="4013" y="1464"/>
                    </a:lnTo>
                    <a:lnTo>
                      <a:pt x="2630" y="1258"/>
                    </a:lnTo>
                    <a:lnTo>
                      <a:pt x="2001" y="1"/>
                    </a:lnTo>
                    <a:close/>
                    <a:moveTo>
                      <a:pt x="766" y="3831"/>
                    </a:moveTo>
                    <a:lnTo>
                      <a:pt x="766" y="3831"/>
                    </a:lnTo>
                    <a:lnTo>
                      <a:pt x="766" y="383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3864924" y="2272775"/>
                <a:ext cx="1149627" cy="2330730"/>
              </a:xfrm>
              <a:custGeom>
                <a:rect b="b" l="l" r="r" t="t"/>
                <a:pathLst>
                  <a:path extrusionOk="0" h="67680" w="33383">
                    <a:moveTo>
                      <a:pt x="27971" y="1"/>
                    </a:moveTo>
                    <a:cubicBezTo>
                      <a:pt x="27957" y="1"/>
                      <a:pt x="27943" y="1"/>
                      <a:pt x="27929" y="1"/>
                    </a:cubicBezTo>
                    <a:lnTo>
                      <a:pt x="4985" y="138"/>
                    </a:lnTo>
                    <a:cubicBezTo>
                      <a:pt x="2230" y="161"/>
                      <a:pt x="1" y="2413"/>
                      <a:pt x="24" y="5180"/>
                    </a:cubicBezTo>
                    <a:lnTo>
                      <a:pt x="424" y="62706"/>
                    </a:lnTo>
                    <a:cubicBezTo>
                      <a:pt x="447" y="65465"/>
                      <a:pt x="2687" y="67679"/>
                      <a:pt x="5433" y="67679"/>
                    </a:cubicBezTo>
                    <a:cubicBezTo>
                      <a:pt x="5440" y="67679"/>
                      <a:pt x="5447" y="67679"/>
                      <a:pt x="5454" y="67679"/>
                    </a:cubicBezTo>
                    <a:lnTo>
                      <a:pt x="28398" y="67530"/>
                    </a:lnTo>
                    <a:cubicBezTo>
                      <a:pt x="31165" y="67507"/>
                      <a:pt x="33382" y="65255"/>
                      <a:pt x="33371" y="62500"/>
                    </a:cubicBezTo>
                    <a:lnTo>
                      <a:pt x="32971" y="4963"/>
                    </a:lnTo>
                    <a:cubicBezTo>
                      <a:pt x="32948" y="2221"/>
                      <a:pt x="30719" y="1"/>
                      <a:pt x="2797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917684" y="2341307"/>
                <a:ext cx="1044111" cy="2180686"/>
              </a:xfrm>
              <a:custGeom>
                <a:rect b="b" l="l" r="r" t="t"/>
                <a:pathLst>
                  <a:path extrusionOk="0" h="63323" w="30319">
                    <a:moveTo>
                      <a:pt x="26418" y="0"/>
                    </a:moveTo>
                    <a:cubicBezTo>
                      <a:pt x="26411" y="0"/>
                      <a:pt x="26404" y="0"/>
                      <a:pt x="26397" y="0"/>
                    </a:cubicBezTo>
                    <a:lnTo>
                      <a:pt x="21939" y="23"/>
                    </a:lnTo>
                    <a:cubicBezTo>
                      <a:pt x="21333" y="46"/>
                      <a:pt x="20853" y="560"/>
                      <a:pt x="20876" y="1166"/>
                    </a:cubicBezTo>
                    <a:lnTo>
                      <a:pt x="20876" y="1978"/>
                    </a:lnTo>
                    <a:cubicBezTo>
                      <a:pt x="20887" y="2584"/>
                      <a:pt x="20407" y="3098"/>
                      <a:pt x="19801" y="3110"/>
                    </a:cubicBezTo>
                    <a:lnTo>
                      <a:pt x="11124" y="3167"/>
                    </a:lnTo>
                    <a:cubicBezTo>
                      <a:pt x="10518" y="3156"/>
                      <a:pt x="10027" y="2664"/>
                      <a:pt x="10038" y="2047"/>
                    </a:cubicBezTo>
                    <a:lnTo>
                      <a:pt x="10038" y="1246"/>
                    </a:lnTo>
                    <a:cubicBezTo>
                      <a:pt x="10049" y="629"/>
                      <a:pt x="9558" y="126"/>
                      <a:pt x="8952" y="115"/>
                    </a:cubicBezTo>
                    <a:lnTo>
                      <a:pt x="7386" y="126"/>
                    </a:lnTo>
                    <a:lnTo>
                      <a:pt x="3487" y="149"/>
                    </a:lnTo>
                    <a:cubicBezTo>
                      <a:pt x="1555" y="172"/>
                      <a:pt x="1" y="1749"/>
                      <a:pt x="12" y="3681"/>
                    </a:cubicBezTo>
                    <a:lnTo>
                      <a:pt x="401" y="59836"/>
                    </a:lnTo>
                    <a:cubicBezTo>
                      <a:pt x="412" y="61761"/>
                      <a:pt x="1978" y="63323"/>
                      <a:pt x="3901" y="63323"/>
                    </a:cubicBezTo>
                    <a:cubicBezTo>
                      <a:pt x="3908" y="63323"/>
                      <a:pt x="3915" y="63323"/>
                      <a:pt x="3922" y="63323"/>
                    </a:cubicBezTo>
                    <a:lnTo>
                      <a:pt x="26832" y="63162"/>
                    </a:lnTo>
                    <a:cubicBezTo>
                      <a:pt x="28764" y="63151"/>
                      <a:pt x="30319" y="61573"/>
                      <a:pt x="30307" y="59641"/>
                    </a:cubicBezTo>
                    <a:lnTo>
                      <a:pt x="29918" y="3476"/>
                    </a:lnTo>
                    <a:cubicBezTo>
                      <a:pt x="29907" y="1551"/>
                      <a:pt x="28341" y="0"/>
                      <a:pt x="264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3953672" y="2872660"/>
                <a:ext cx="290825" cy="598352"/>
              </a:xfrm>
              <a:custGeom>
                <a:rect b="b" l="l" r="r" t="t"/>
                <a:pathLst>
                  <a:path extrusionOk="0" h="17375" w="8445">
                    <a:moveTo>
                      <a:pt x="2536" y="1"/>
                    </a:moveTo>
                    <a:cubicBezTo>
                      <a:pt x="2078" y="1"/>
                      <a:pt x="1859" y="2331"/>
                      <a:pt x="1837" y="2554"/>
                    </a:cubicBezTo>
                    <a:cubicBezTo>
                      <a:pt x="1831" y="2624"/>
                      <a:pt x="1780" y="2657"/>
                      <a:pt x="1725" y="2657"/>
                    </a:cubicBezTo>
                    <a:cubicBezTo>
                      <a:pt x="1655" y="2657"/>
                      <a:pt x="1579" y="2604"/>
                      <a:pt x="1585" y="2508"/>
                    </a:cubicBezTo>
                    <a:cubicBezTo>
                      <a:pt x="1608" y="2337"/>
                      <a:pt x="2031" y="256"/>
                      <a:pt x="1539" y="153"/>
                    </a:cubicBezTo>
                    <a:cubicBezTo>
                      <a:pt x="1531" y="151"/>
                      <a:pt x="1523" y="150"/>
                      <a:pt x="1516" y="150"/>
                    </a:cubicBezTo>
                    <a:cubicBezTo>
                      <a:pt x="1169" y="150"/>
                      <a:pt x="1315" y="2162"/>
                      <a:pt x="1002" y="2531"/>
                    </a:cubicBezTo>
                    <a:cubicBezTo>
                      <a:pt x="972" y="2566"/>
                      <a:pt x="948" y="2582"/>
                      <a:pt x="929" y="2582"/>
                    </a:cubicBezTo>
                    <a:cubicBezTo>
                      <a:pt x="730" y="2582"/>
                      <a:pt x="1004" y="936"/>
                      <a:pt x="670" y="873"/>
                    </a:cubicBezTo>
                    <a:cubicBezTo>
                      <a:pt x="654" y="871"/>
                      <a:pt x="637" y="868"/>
                      <a:pt x="622" y="868"/>
                    </a:cubicBezTo>
                    <a:cubicBezTo>
                      <a:pt x="509" y="868"/>
                      <a:pt x="425" y="994"/>
                      <a:pt x="385" y="2017"/>
                    </a:cubicBezTo>
                    <a:cubicBezTo>
                      <a:pt x="362" y="2645"/>
                      <a:pt x="465" y="3834"/>
                      <a:pt x="568" y="4817"/>
                    </a:cubicBezTo>
                    <a:cubicBezTo>
                      <a:pt x="344" y="7955"/>
                      <a:pt x="1" y="17375"/>
                      <a:pt x="4086" y="17375"/>
                    </a:cubicBezTo>
                    <a:cubicBezTo>
                      <a:pt x="4184" y="17375"/>
                      <a:pt x="4283" y="17369"/>
                      <a:pt x="4386" y="17358"/>
                    </a:cubicBezTo>
                    <a:cubicBezTo>
                      <a:pt x="6192" y="17176"/>
                      <a:pt x="7507" y="16547"/>
                      <a:pt x="8444" y="15815"/>
                    </a:cubicBezTo>
                    <a:lnTo>
                      <a:pt x="6489" y="13586"/>
                    </a:lnTo>
                    <a:lnTo>
                      <a:pt x="6444" y="13540"/>
                    </a:lnTo>
                    <a:lnTo>
                      <a:pt x="5529" y="12500"/>
                    </a:lnTo>
                    <a:lnTo>
                      <a:pt x="5609" y="12408"/>
                    </a:lnTo>
                    <a:lnTo>
                      <a:pt x="5609" y="12408"/>
                    </a:lnTo>
                    <a:cubicBezTo>
                      <a:pt x="5069" y="12828"/>
                      <a:pt x="4634" y="13118"/>
                      <a:pt x="4468" y="13118"/>
                    </a:cubicBezTo>
                    <a:cubicBezTo>
                      <a:pt x="4430" y="13118"/>
                      <a:pt x="4406" y="13103"/>
                      <a:pt x="4397" y="13071"/>
                    </a:cubicBezTo>
                    <a:cubicBezTo>
                      <a:pt x="3597" y="10133"/>
                      <a:pt x="3689" y="6349"/>
                      <a:pt x="3769" y="4897"/>
                    </a:cubicBezTo>
                    <a:cubicBezTo>
                      <a:pt x="3849" y="4772"/>
                      <a:pt x="3940" y="4623"/>
                      <a:pt x="4043" y="4474"/>
                    </a:cubicBezTo>
                    <a:cubicBezTo>
                      <a:pt x="4157" y="4292"/>
                      <a:pt x="4317" y="4143"/>
                      <a:pt x="4489" y="4017"/>
                    </a:cubicBezTo>
                    <a:cubicBezTo>
                      <a:pt x="4695" y="3846"/>
                      <a:pt x="4935" y="3709"/>
                      <a:pt x="5175" y="3606"/>
                    </a:cubicBezTo>
                    <a:cubicBezTo>
                      <a:pt x="5415" y="3526"/>
                      <a:pt x="5438" y="3206"/>
                      <a:pt x="5232" y="3137"/>
                    </a:cubicBezTo>
                    <a:cubicBezTo>
                      <a:pt x="5205" y="3128"/>
                      <a:pt x="5172" y="3124"/>
                      <a:pt x="5132" y="3124"/>
                    </a:cubicBezTo>
                    <a:cubicBezTo>
                      <a:pt x="4860" y="3124"/>
                      <a:pt x="4298" y="3330"/>
                      <a:pt x="3780" y="3789"/>
                    </a:cubicBezTo>
                    <a:cubicBezTo>
                      <a:pt x="3676" y="3879"/>
                      <a:pt x="3596" y="3918"/>
                      <a:pt x="3536" y="3918"/>
                    </a:cubicBezTo>
                    <a:cubicBezTo>
                      <a:pt x="3244" y="3918"/>
                      <a:pt x="3403" y="3015"/>
                      <a:pt x="3460" y="2645"/>
                    </a:cubicBezTo>
                    <a:cubicBezTo>
                      <a:pt x="3528" y="2188"/>
                      <a:pt x="3689" y="805"/>
                      <a:pt x="3563" y="679"/>
                    </a:cubicBezTo>
                    <a:cubicBezTo>
                      <a:pt x="3516" y="629"/>
                      <a:pt x="3464" y="605"/>
                      <a:pt x="3412" y="605"/>
                    </a:cubicBezTo>
                    <a:cubicBezTo>
                      <a:pt x="3274" y="605"/>
                      <a:pt x="3136" y="778"/>
                      <a:pt x="3094" y="1102"/>
                    </a:cubicBezTo>
                    <a:cubicBezTo>
                      <a:pt x="3038" y="1542"/>
                      <a:pt x="2769" y="2840"/>
                      <a:pt x="2532" y="2840"/>
                    </a:cubicBezTo>
                    <a:cubicBezTo>
                      <a:pt x="2529" y="2840"/>
                      <a:pt x="2526" y="2840"/>
                      <a:pt x="2522" y="2840"/>
                    </a:cubicBezTo>
                    <a:cubicBezTo>
                      <a:pt x="2282" y="2794"/>
                      <a:pt x="2683" y="530"/>
                      <a:pt x="2683" y="530"/>
                    </a:cubicBezTo>
                    <a:cubicBezTo>
                      <a:pt x="2683" y="530"/>
                      <a:pt x="2843" y="62"/>
                      <a:pt x="2568" y="5"/>
                    </a:cubicBezTo>
                    <a:cubicBezTo>
                      <a:pt x="2557" y="2"/>
                      <a:pt x="2546" y="1"/>
                      <a:pt x="2536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4527935" y="3613364"/>
                <a:ext cx="127970" cy="126386"/>
              </a:xfrm>
              <a:custGeom>
                <a:rect b="b" l="l" r="r" t="t"/>
                <a:pathLst>
                  <a:path extrusionOk="0" h="3670" w="3716">
                    <a:moveTo>
                      <a:pt x="80" y="0"/>
                    </a:moveTo>
                    <a:cubicBezTo>
                      <a:pt x="46" y="1155"/>
                      <a:pt x="12" y="2332"/>
                      <a:pt x="0" y="3556"/>
                    </a:cubicBezTo>
                    <a:cubicBezTo>
                      <a:pt x="1349" y="3601"/>
                      <a:pt x="2595" y="3636"/>
                      <a:pt x="3670" y="3670"/>
                    </a:cubicBezTo>
                    <a:cubicBezTo>
                      <a:pt x="3693" y="2550"/>
                      <a:pt x="3704" y="1452"/>
                      <a:pt x="3716" y="400"/>
                    </a:cubicBezTo>
                    <a:cubicBezTo>
                      <a:pt x="3704" y="355"/>
                      <a:pt x="3681" y="309"/>
                      <a:pt x="3670" y="252"/>
                    </a:cubicBezTo>
                    <a:lnTo>
                      <a:pt x="3670" y="92"/>
                    </a:lnTo>
                    <a:cubicBezTo>
                      <a:pt x="2607" y="57"/>
                      <a:pt x="1395" y="35"/>
                      <a:pt x="80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383431" y="3609403"/>
                <a:ext cx="143742" cy="126420"/>
              </a:xfrm>
              <a:custGeom>
                <a:rect b="b" l="l" r="r" t="t"/>
                <a:pathLst>
                  <a:path extrusionOk="0" h="3671" w="4174">
                    <a:moveTo>
                      <a:pt x="138" y="1"/>
                    </a:moveTo>
                    <a:cubicBezTo>
                      <a:pt x="92" y="1144"/>
                      <a:pt x="47" y="2345"/>
                      <a:pt x="1" y="3556"/>
                    </a:cubicBezTo>
                    <a:lnTo>
                      <a:pt x="1944" y="3614"/>
                    </a:lnTo>
                    <a:lnTo>
                      <a:pt x="4093" y="3671"/>
                    </a:lnTo>
                    <a:cubicBezTo>
                      <a:pt x="4116" y="2447"/>
                      <a:pt x="4139" y="1259"/>
                      <a:pt x="4174" y="115"/>
                    </a:cubicBezTo>
                    <a:lnTo>
                      <a:pt x="2241" y="58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524767" y="4242487"/>
                <a:ext cx="125249" cy="127212"/>
              </a:xfrm>
              <a:custGeom>
                <a:rect b="b" l="l" r="r" t="t"/>
                <a:pathLst>
                  <a:path extrusionOk="0" h="3694" w="3637">
                    <a:moveTo>
                      <a:pt x="1" y="1"/>
                    </a:moveTo>
                    <a:cubicBezTo>
                      <a:pt x="1" y="309"/>
                      <a:pt x="1" y="618"/>
                      <a:pt x="12" y="915"/>
                    </a:cubicBezTo>
                    <a:cubicBezTo>
                      <a:pt x="24" y="1921"/>
                      <a:pt x="47" y="2813"/>
                      <a:pt x="58" y="3579"/>
                    </a:cubicBezTo>
                    <a:cubicBezTo>
                      <a:pt x="1418" y="3625"/>
                      <a:pt x="2642" y="3659"/>
                      <a:pt x="3636" y="3693"/>
                    </a:cubicBezTo>
                    <a:cubicBezTo>
                      <a:pt x="3625" y="3007"/>
                      <a:pt x="3613" y="2230"/>
                      <a:pt x="3613" y="1373"/>
                    </a:cubicBezTo>
                    <a:cubicBezTo>
                      <a:pt x="3602" y="961"/>
                      <a:pt x="3602" y="527"/>
                      <a:pt x="3602" y="81"/>
                    </a:cubicBezTo>
                    <a:cubicBezTo>
                      <a:pt x="2596" y="58"/>
                      <a:pt x="1373" y="35"/>
                      <a:pt x="1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651156" y="4245242"/>
                <a:ext cx="49246" cy="125249"/>
              </a:xfrm>
              <a:custGeom>
                <a:rect b="b" l="l" r="r" t="t"/>
                <a:pathLst>
                  <a:path extrusionOk="0" h="3637" w="1430">
                    <a:moveTo>
                      <a:pt x="1" y="1"/>
                    </a:moveTo>
                    <a:cubicBezTo>
                      <a:pt x="1" y="447"/>
                      <a:pt x="1" y="881"/>
                      <a:pt x="1" y="1293"/>
                    </a:cubicBezTo>
                    <a:cubicBezTo>
                      <a:pt x="1" y="2150"/>
                      <a:pt x="12" y="2927"/>
                      <a:pt x="23" y="3613"/>
                    </a:cubicBezTo>
                    <a:lnTo>
                      <a:pt x="767" y="3636"/>
                    </a:lnTo>
                    <a:cubicBezTo>
                      <a:pt x="972" y="2596"/>
                      <a:pt x="1201" y="1361"/>
                      <a:pt x="1430" y="3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657458" y="3633820"/>
                <a:ext cx="53171" cy="107927"/>
              </a:xfrm>
              <a:custGeom>
                <a:rect b="b" l="l" r="r" t="t"/>
                <a:pathLst>
                  <a:path extrusionOk="0" h="3134" w="1544">
                    <a:moveTo>
                      <a:pt x="46" y="1"/>
                    </a:moveTo>
                    <a:cubicBezTo>
                      <a:pt x="35" y="995"/>
                      <a:pt x="23" y="2024"/>
                      <a:pt x="1" y="3076"/>
                    </a:cubicBezTo>
                    <a:lnTo>
                      <a:pt x="1544" y="3133"/>
                    </a:lnTo>
                    <a:cubicBezTo>
                      <a:pt x="846" y="824"/>
                      <a:pt x="332" y="481"/>
                      <a:pt x="46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373581" y="3861011"/>
                <a:ext cx="148460" cy="126386"/>
              </a:xfrm>
              <a:custGeom>
                <a:rect b="b" l="l" r="r" t="t"/>
                <a:pathLst>
                  <a:path extrusionOk="0" h="3670" w="4311">
                    <a:moveTo>
                      <a:pt x="138" y="0"/>
                    </a:moveTo>
                    <a:cubicBezTo>
                      <a:pt x="92" y="1223"/>
                      <a:pt x="47" y="2412"/>
                      <a:pt x="1" y="3555"/>
                    </a:cubicBezTo>
                    <a:lnTo>
                      <a:pt x="1624" y="3601"/>
                    </a:lnTo>
                    <a:lnTo>
                      <a:pt x="4288" y="3670"/>
                    </a:lnTo>
                    <a:cubicBezTo>
                      <a:pt x="4288" y="2527"/>
                      <a:pt x="4299" y="1338"/>
                      <a:pt x="4311" y="114"/>
                    </a:cubicBezTo>
                    <a:lnTo>
                      <a:pt x="1933" y="46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655495" y="3742095"/>
                <a:ext cx="77967" cy="126007"/>
              </a:xfrm>
              <a:custGeom>
                <a:rect b="b" l="l" r="r" t="t"/>
                <a:pathLst>
                  <a:path extrusionOk="0" h="3659" w="2264">
                    <a:moveTo>
                      <a:pt x="58" y="1"/>
                    </a:moveTo>
                    <a:cubicBezTo>
                      <a:pt x="46" y="755"/>
                      <a:pt x="35" y="1510"/>
                      <a:pt x="23" y="2276"/>
                    </a:cubicBezTo>
                    <a:cubicBezTo>
                      <a:pt x="12" y="2710"/>
                      <a:pt x="12" y="3144"/>
                      <a:pt x="0" y="3579"/>
                    </a:cubicBezTo>
                    <a:cubicBezTo>
                      <a:pt x="915" y="3613"/>
                      <a:pt x="1692" y="3636"/>
                      <a:pt x="2264" y="3659"/>
                    </a:cubicBezTo>
                    <a:cubicBezTo>
                      <a:pt x="2241" y="2801"/>
                      <a:pt x="2127" y="1944"/>
                      <a:pt x="1921" y="1109"/>
                    </a:cubicBezTo>
                    <a:cubicBezTo>
                      <a:pt x="1818" y="709"/>
                      <a:pt x="1727" y="355"/>
                      <a:pt x="1624" y="35"/>
                    </a:cubicBezTo>
                    <a:cubicBezTo>
                      <a:pt x="1166" y="23"/>
                      <a:pt x="641" y="12"/>
                      <a:pt x="58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378713" y="3735414"/>
                <a:ext cx="145705" cy="126386"/>
              </a:xfrm>
              <a:custGeom>
                <a:rect b="b" l="l" r="r" t="t"/>
                <a:pathLst>
                  <a:path extrusionOk="0" h="3670" w="4231">
                    <a:moveTo>
                      <a:pt x="138" y="0"/>
                    </a:moveTo>
                    <a:cubicBezTo>
                      <a:pt x="126" y="389"/>
                      <a:pt x="104" y="778"/>
                      <a:pt x="92" y="1178"/>
                    </a:cubicBezTo>
                    <a:cubicBezTo>
                      <a:pt x="58" y="1978"/>
                      <a:pt x="35" y="2778"/>
                      <a:pt x="1" y="3556"/>
                    </a:cubicBezTo>
                    <a:lnTo>
                      <a:pt x="1784" y="3601"/>
                    </a:lnTo>
                    <a:lnTo>
                      <a:pt x="4173" y="3670"/>
                    </a:lnTo>
                    <a:cubicBezTo>
                      <a:pt x="4173" y="3098"/>
                      <a:pt x="4185" y="2515"/>
                      <a:pt x="4196" y="1921"/>
                    </a:cubicBezTo>
                    <a:cubicBezTo>
                      <a:pt x="4208" y="1303"/>
                      <a:pt x="4208" y="698"/>
                      <a:pt x="4230" y="103"/>
                    </a:cubicBezTo>
                    <a:lnTo>
                      <a:pt x="2081" y="46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524388" y="3864937"/>
                <a:ext cx="127591" cy="126420"/>
              </a:xfrm>
              <a:custGeom>
                <a:rect b="b" l="l" r="r" t="t"/>
                <a:pathLst>
                  <a:path extrusionOk="0" h="3671" w="3705">
                    <a:moveTo>
                      <a:pt x="35" y="0"/>
                    </a:moveTo>
                    <a:cubicBezTo>
                      <a:pt x="12" y="1224"/>
                      <a:pt x="12" y="2413"/>
                      <a:pt x="0" y="3556"/>
                    </a:cubicBezTo>
                    <a:cubicBezTo>
                      <a:pt x="1372" y="3601"/>
                      <a:pt x="2607" y="3636"/>
                      <a:pt x="3659" y="3670"/>
                    </a:cubicBezTo>
                    <a:cubicBezTo>
                      <a:pt x="3670" y="2515"/>
                      <a:pt x="3693" y="1315"/>
                      <a:pt x="3704" y="92"/>
                    </a:cubicBezTo>
                    <a:cubicBezTo>
                      <a:pt x="2653" y="69"/>
                      <a:pt x="1395" y="35"/>
                      <a:pt x="35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525559" y="3738961"/>
                <a:ext cx="128383" cy="126386"/>
              </a:xfrm>
              <a:custGeom>
                <a:rect b="b" l="l" r="r" t="t"/>
                <a:pathLst>
                  <a:path extrusionOk="0" h="3670" w="3728">
                    <a:moveTo>
                      <a:pt x="58" y="0"/>
                    </a:moveTo>
                    <a:cubicBezTo>
                      <a:pt x="47" y="606"/>
                      <a:pt x="35" y="1212"/>
                      <a:pt x="24" y="1818"/>
                    </a:cubicBezTo>
                    <a:cubicBezTo>
                      <a:pt x="12" y="2412"/>
                      <a:pt x="1" y="2984"/>
                      <a:pt x="1" y="3567"/>
                    </a:cubicBezTo>
                    <a:cubicBezTo>
                      <a:pt x="1361" y="3601"/>
                      <a:pt x="2619" y="3636"/>
                      <a:pt x="3682" y="3670"/>
                    </a:cubicBezTo>
                    <a:cubicBezTo>
                      <a:pt x="3682" y="3235"/>
                      <a:pt x="3693" y="2801"/>
                      <a:pt x="3693" y="2367"/>
                    </a:cubicBezTo>
                    <a:cubicBezTo>
                      <a:pt x="3705" y="1589"/>
                      <a:pt x="3716" y="835"/>
                      <a:pt x="3728" y="92"/>
                    </a:cubicBezTo>
                    <a:cubicBezTo>
                      <a:pt x="2664" y="69"/>
                      <a:pt x="1418" y="34"/>
                      <a:pt x="58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655874" y="3153127"/>
                <a:ext cx="84303" cy="83098"/>
              </a:xfrm>
              <a:custGeom>
                <a:rect b="b" l="l" r="r" t="t"/>
                <a:pathLst>
                  <a:path extrusionOk="0" h="2413" w="2448">
                    <a:moveTo>
                      <a:pt x="149" y="0"/>
                    </a:moveTo>
                    <a:cubicBezTo>
                      <a:pt x="104" y="80"/>
                      <a:pt x="58" y="160"/>
                      <a:pt x="1" y="229"/>
                    </a:cubicBezTo>
                    <a:cubicBezTo>
                      <a:pt x="12" y="297"/>
                      <a:pt x="12" y="377"/>
                      <a:pt x="24" y="492"/>
                    </a:cubicBezTo>
                    <a:cubicBezTo>
                      <a:pt x="24" y="755"/>
                      <a:pt x="35" y="1132"/>
                      <a:pt x="58" y="1612"/>
                    </a:cubicBezTo>
                    <a:cubicBezTo>
                      <a:pt x="58" y="1784"/>
                      <a:pt x="69" y="1967"/>
                      <a:pt x="69" y="2161"/>
                    </a:cubicBezTo>
                    <a:cubicBezTo>
                      <a:pt x="69" y="2218"/>
                      <a:pt x="81" y="2275"/>
                      <a:pt x="81" y="2344"/>
                    </a:cubicBezTo>
                    <a:cubicBezTo>
                      <a:pt x="950" y="2367"/>
                      <a:pt x="1738" y="2389"/>
                      <a:pt x="2447" y="2412"/>
                    </a:cubicBezTo>
                    <a:cubicBezTo>
                      <a:pt x="2036" y="1235"/>
                      <a:pt x="1121" y="480"/>
                      <a:pt x="149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637381" y="3161392"/>
                <a:ext cx="19319" cy="56340"/>
              </a:xfrm>
              <a:custGeom>
                <a:rect b="b" l="l" r="r" t="t"/>
                <a:pathLst>
                  <a:path extrusionOk="0" h="1636" w="561">
                    <a:moveTo>
                      <a:pt x="538" y="0"/>
                    </a:moveTo>
                    <a:cubicBezTo>
                      <a:pt x="515" y="12"/>
                      <a:pt x="515" y="35"/>
                      <a:pt x="503" y="46"/>
                    </a:cubicBezTo>
                    <a:cubicBezTo>
                      <a:pt x="481" y="57"/>
                      <a:pt x="469" y="80"/>
                      <a:pt x="446" y="103"/>
                    </a:cubicBezTo>
                    <a:cubicBezTo>
                      <a:pt x="343" y="320"/>
                      <a:pt x="195" y="526"/>
                      <a:pt x="0" y="698"/>
                    </a:cubicBezTo>
                    <a:cubicBezTo>
                      <a:pt x="275" y="949"/>
                      <a:pt x="469" y="1269"/>
                      <a:pt x="561" y="1635"/>
                    </a:cubicBezTo>
                    <a:lnTo>
                      <a:pt x="561" y="1372"/>
                    </a:lnTo>
                    <a:cubicBezTo>
                      <a:pt x="549" y="892"/>
                      <a:pt x="538" y="515"/>
                      <a:pt x="538" y="252"/>
                    </a:cubicBez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278324" y="3344468"/>
                <a:ext cx="116950" cy="136235"/>
              </a:xfrm>
              <a:custGeom>
                <a:rect b="b" l="l" r="r" t="t"/>
                <a:pathLst>
                  <a:path extrusionOk="0" h="3956" w="3396">
                    <a:moveTo>
                      <a:pt x="229" y="0"/>
                    </a:moveTo>
                    <a:cubicBezTo>
                      <a:pt x="183" y="355"/>
                      <a:pt x="149" y="709"/>
                      <a:pt x="103" y="1086"/>
                    </a:cubicBezTo>
                    <a:cubicBezTo>
                      <a:pt x="69" y="1418"/>
                      <a:pt x="35" y="1738"/>
                      <a:pt x="0" y="2058"/>
                    </a:cubicBezTo>
                    <a:cubicBezTo>
                      <a:pt x="23" y="2561"/>
                      <a:pt x="126" y="3304"/>
                      <a:pt x="389" y="3876"/>
                    </a:cubicBezTo>
                    <a:lnTo>
                      <a:pt x="3247" y="3956"/>
                    </a:lnTo>
                    <a:cubicBezTo>
                      <a:pt x="3304" y="2561"/>
                      <a:pt x="3350" y="1258"/>
                      <a:pt x="3396" y="92"/>
                    </a:cubicBez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539747" y="3233817"/>
                <a:ext cx="61850" cy="115400"/>
              </a:xfrm>
              <a:custGeom>
                <a:rect b="b" l="l" r="r" t="t"/>
                <a:pathLst>
                  <a:path extrusionOk="0" h="3351" w="1796">
                    <a:moveTo>
                      <a:pt x="149" y="1"/>
                    </a:moveTo>
                    <a:cubicBezTo>
                      <a:pt x="103" y="790"/>
                      <a:pt x="69" y="1727"/>
                      <a:pt x="12" y="2779"/>
                    </a:cubicBezTo>
                    <a:cubicBezTo>
                      <a:pt x="12" y="2962"/>
                      <a:pt x="0" y="3133"/>
                      <a:pt x="0" y="3316"/>
                    </a:cubicBezTo>
                    <a:lnTo>
                      <a:pt x="1269" y="3350"/>
                    </a:lnTo>
                    <a:cubicBezTo>
                      <a:pt x="1326" y="3339"/>
                      <a:pt x="1395" y="3328"/>
                      <a:pt x="1464" y="3328"/>
                    </a:cubicBezTo>
                    <a:cubicBezTo>
                      <a:pt x="1429" y="3282"/>
                      <a:pt x="1418" y="3247"/>
                      <a:pt x="1429" y="3236"/>
                    </a:cubicBezTo>
                    <a:lnTo>
                      <a:pt x="1452" y="3236"/>
                    </a:lnTo>
                    <a:cubicBezTo>
                      <a:pt x="1304" y="3087"/>
                      <a:pt x="1212" y="2893"/>
                      <a:pt x="1212" y="2687"/>
                    </a:cubicBezTo>
                    <a:cubicBezTo>
                      <a:pt x="1212" y="2253"/>
                      <a:pt x="1509" y="1876"/>
                      <a:pt x="1795" y="1521"/>
                    </a:cubicBezTo>
                    <a:cubicBezTo>
                      <a:pt x="1521" y="1075"/>
                      <a:pt x="1406" y="550"/>
                      <a:pt x="1452" y="35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387770" y="3483840"/>
                <a:ext cx="143329" cy="126007"/>
              </a:xfrm>
              <a:custGeom>
                <a:rect b="b" l="l" r="r" t="t"/>
                <a:pathLst>
                  <a:path extrusionOk="0" h="3659" w="4162">
                    <a:moveTo>
                      <a:pt x="138" y="0"/>
                    </a:moveTo>
                    <a:cubicBezTo>
                      <a:pt x="92" y="1120"/>
                      <a:pt x="46" y="2321"/>
                      <a:pt x="1" y="3556"/>
                    </a:cubicBezTo>
                    <a:lnTo>
                      <a:pt x="2115" y="3613"/>
                    </a:lnTo>
                    <a:lnTo>
                      <a:pt x="4048" y="3658"/>
                    </a:lnTo>
                    <a:cubicBezTo>
                      <a:pt x="4082" y="2424"/>
                      <a:pt x="4128" y="1235"/>
                      <a:pt x="4162" y="103"/>
                    </a:cubicBezTo>
                    <a:lnTo>
                      <a:pt x="2424" y="5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656287" y="3151164"/>
                <a:ext cx="1997" cy="3960"/>
              </a:xfrm>
              <a:custGeom>
                <a:rect b="b" l="l" r="r" t="t"/>
                <a:pathLst>
                  <a:path extrusionOk="0" h="115" w="58">
                    <a:moveTo>
                      <a:pt x="35" y="0"/>
                    </a:moveTo>
                    <a:cubicBezTo>
                      <a:pt x="23" y="34"/>
                      <a:pt x="12" y="80"/>
                      <a:pt x="0" y="114"/>
                    </a:cubicBezTo>
                    <a:cubicBezTo>
                      <a:pt x="23" y="80"/>
                      <a:pt x="35" y="46"/>
                      <a:pt x="57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392488" y="3347601"/>
                <a:ext cx="144534" cy="136648"/>
              </a:xfrm>
              <a:custGeom>
                <a:rect b="b" l="l" r="r" t="t"/>
                <a:pathLst>
                  <a:path extrusionOk="0" h="3968" w="4197">
                    <a:moveTo>
                      <a:pt x="149" y="1"/>
                    </a:moveTo>
                    <a:cubicBezTo>
                      <a:pt x="104" y="1178"/>
                      <a:pt x="58" y="2470"/>
                      <a:pt x="1" y="3865"/>
                    </a:cubicBezTo>
                    <a:cubicBezTo>
                      <a:pt x="732" y="3876"/>
                      <a:pt x="1498" y="3899"/>
                      <a:pt x="2287" y="3922"/>
                    </a:cubicBezTo>
                    <a:lnTo>
                      <a:pt x="4036" y="3968"/>
                    </a:lnTo>
                    <a:cubicBezTo>
                      <a:pt x="4036" y="3773"/>
                      <a:pt x="4048" y="3590"/>
                      <a:pt x="4059" y="3396"/>
                    </a:cubicBezTo>
                    <a:lnTo>
                      <a:pt x="4059" y="3396"/>
                    </a:lnTo>
                    <a:cubicBezTo>
                      <a:pt x="3856" y="3449"/>
                      <a:pt x="3654" y="3476"/>
                      <a:pt x="3451" y="3476"/>
                    </a:cubicBezTo>
                    <a:cubicBezTo>
                      <a:pt x="3345" y="3476"/>
                      <a:pt x="3239" y="3469"/>
                      <a:pt x="3133" y="3453"/>
                    </a:cubicBezTo>
                    <a:cubicBezTo>
                      <a:pt x="2722" y="3396"/>
                      <a:pt x="2333" y="3236"/>
                      <a:pt x="2013" y="2984"/>
                    </a:cubicBezTo>
                    <a:cubicBezTo>
                      <a:pt x="1910" y="2904"/>
                      <a:pt x="1818" y="2824"/>
                      <a:pt x="1738" y="2733"/>
                    </a:cubicBezTo>
                    <a:cubicBezTo>
                      <a:pt x="1681" y="2664"/>
                      <a:pt x="1647" y="2630"/>
                      <a:pt x="1658" y="2619"/>
                    </a:cubicBezTo>
                    <a:lnTo>
                      <a:pt x="1658" y="2619"/>
                    </a:lnTo>
                    <a:cubicBezTo>
                      <a:pt x="1658" y="2619"/>
                      <a:pt x="1796" y="2756"/>
                      <a:pt x="2047" y="2927"/>
                    </a:cubicBezTo>
                    <a:cubicBezTo>
                      <a:pt x="2379" y="3156"/>
                      <a:pt x="2756" y="3305"/>
                      <a:pt x="3145" y="3362"/>
                    </a:cubicBezTo>
                    <a:cubicBezTo>
                      <a:pt x="3255" y="3374"/>
                      <a:pt x="3366" y="3380"/>
                      <a:pt x="3476" y="3380"/>
                    </a:cubicBezTo>
                    <a:cubicBezTo>
                      <a:pt x="3673" y="3380"/>
                      <a:pt x="3869" y="3360"/>
                      <a:pt x="4059" y="3316"/>
                    </a:cubicBezTo>
                    <a:cubicBezTo>
                      <a:pt x="4105" y="2173"/>
                      <a:pt x="4151" y="1087"/>
                      <a:pt x="4196" y="104"/>
                    </a:cubicBezTo>
                    <a:lnTo>
                      <a:pt x="1990" y="4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4658250" y="3236572"/>
                <a:ext cx="102383" cy="118155"/>
              </a:xfrm>
              <a:custGeom>
                <a:rect b="b" l="l" r="r" t="t"/>
                <a:pathLst>
                  <a:path extrusionOk="0" h="3431" w="2973">
                    <a:moveTo>
                      <a:pt x="0" y="1"/>
                    </a:moveTo>
                    <a:lnTo>
                      <a:pt x="0" y="35"/>
                    </a:lnTo>
                    <a:cubicBezTo>
                      <a:pt x="12" y="321"/>
                      <a:pt x="23" y="630"/>
                      <a:pt x="23" y="973"/>
                    </a:cubicBezTo>
                    <a:cubicBezTo>
                      <a:pt x="35" y="1658"/>
                      <a:pt x="46" y="2447"/>
                      <a:pt x="58" y="3316"/>
                    </a:cubicBezTo>
                    <a:lnTo>
                      <a:pt x="58" y="3339"/>
                    </a:lnTo>
                    <a:cubicBezTo>
                      <a:pt x="1292" y="3373"/>
                      <a:pt x="2298" y="3408"/>
                      <a:pt x="2973" y="3430"/>
                    </a:cubicBezTo>
                    <a:cubicBezTo>
                      <a:pt x="2893" y="2767"/>
                      <a:pt x="2744" y="1864"/>
                      <a:pt x="2538" y="618"/>
                    </a:cubicBezTo>
                    <a:cubicBezTo>
                      <a:pt x="2504" y="435"/>
                      <a:pt x="2458" y="241"/>
                      <a:pt x="2401" y="5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534616" y="3351527"/>
                <a:ext cx="123252" cy="136648"/>
              </a:xfrm>
              <a:custGeom>
                <a:rect b="b" l="l" r="r" t="t"/>
                <a:pathLst>
                  <a:path extrusionOk="0" h="3968" w="3579">
                    <a:moveTo>
                      <a:pt x="138" y="1"/>
                    </a:moveTo>
                    <a:cubicBezTo>
                      <a:pt x="104" y="973"/>
                      <a:pt x="58" y="2036"/>
                      <a:pt x="24" y="3179"/>
                    </a:cubicBezTo>
                    <a:cubicBezTo>
                      <a:pt x="81" y="3168"/>
                      <a:pt x="138" y="3145"/>
                      <a:pt x="195" y="3122"/>
                    </a:cubicBezTo>
                    <a:cubicBezTo>
                      <a:pt x="456" y="3038"/>
                      <a:pt x="621" y="2936"/>
                      <a:pt x="657" y="2936"/>
                    </a:cubicBezTo>
                    <a:cubicBezTo>
                      <a:pt x="661" y="2936"/>
                      <a:pt x="663" y="2937"/>
                      <a:pt x="664" y="2939"/>
                    </a:cubicBezTo>
                    <a:cubicBezTo>
                      <a:pt x="664" y="2950"/>
                      <a:pt x="629" y="2973"/>
                      <a:pt x="549" y="3019"/>
                    </a:cubicBezTo>
                    <a:cubicBezTo>
                      <a:pt x="447" y="3088"/>
                      <a:pt x="332" y="3145"/>
                      <a:pt x="218" y="3191"/>
                    </a:cubicBezTo>
                    <a:cubicBezTo>
                      <a:pt x="161" y="3213"/>
                      <a:pt x="92" y="3236"/>
                      <a:pt x="12" y="3259"/>
                    </a:cubicBezTo>
                    <a:cubicBezTo>
                      <a:pt x="12" y="3465"/>
                      <a:pt x="1" y="3659"/>
                      <a:pt x="1" y="3865"/>
                    </a:cubicBezTo>
                    <a:lnTo>
                      <a:pt x="3522" y="3968"/>
                    </a:lnTo>
                    <a:lnTo>
                      <a:pt x="3545" y="1659"/>
                    </a:lnTo>
                    <a:cubicBezTo>
                      <a:pt x="2516" y="1567"/>
                      <a:pt x="1761" y="1487"/>
                      <a:pt x="1761" y="1464"/>
                    </a:cubicBezTo>
                    <a:cubicBezTo>
                      <a:pt x="1761" y="1460"/>
                      <a:pt x="1792" y="1457"/>
                      <a:pt x="1850" y="1457"/>
                    </a:cubicBezTo>
                    <a:cubicBezTo>
                      <a:pt x="2083" y="1457"/>
                      <a:pt x="2747" y="1494"/>
                      <a:pt x="3579" y="1567"/>
                    </a:cubicBezTo>
                    <a:lnTo>
                      <a:pt x="3579" y="81"/>
                    </a:lnTo>
                    <a:lnTo>
                      <a:pt x="2196" y="47"/>
                    </a:lnTo>
                    <a:cubicBezTo>
                      <a:pt x="2161" y="52"/>
                      <a:pt x="2130" y="55"/>
                      <a:pt x="2099" y="55"/>
                    </a:cubicBezTo>
                    <a:cubicBezTo>
                      <a:pt x="2067" y="55"/>
                      <a:pt x="2036" y="52"/>
                      <a:pt x="2001" y="47"/>
                    </a:cubicBezTo>
                    <a:lnTo>
                      <a:pt x="1864" y="47"/>
                    </a:lnTo>
                    <a:cubicBezTo>
                      <a:pt x="1876" y="58"/>
                      <a:pt x="1887" y="70"/>
                      <a:pt x="1887" y="81"/>
                    </a:cubicBezTo>
                    <a:cubicBezTo>
                      <a:pt x="1882" y="86"/>
                      <a:pt x="1872" y="88"/>
                      <a:pt x="1858" y="88"/>
                    </a:cubicBezTo>
                    <a:cubicBezTo>
                      <a:pt x="1838" y="88"/>
                      <a:pt x="1811" y="83"/>
                      <a:pt x="1784" y="70"/>
                    </a:cubicBezTo>
                    <a:lnTo>
                      <a:pt x="1784" y="70"/>
                    </a:lnTo>
                    <a:lnTo>
                      <a:pt x="1796" y="104"/>
                    </a:lnTo>
                    <a:cubicBezTo>
                      <a:pt x="1807" y="115"/>
                      <a:pt x="1830" y="138"/>
                      <a:pt x="1841" y="161"/>
                    </a:cubicBezTo>
                    <a:cubicBezTo>
                      <a:pt x="2024" y="447"/>
                      <a:pt x="2036" y="801"/>
                      <a:pt x="1887" y="1098"/>
                    </a:cubicBezTo>
                    <a:cubicBezTo>
                      <a:pt x="1864" y="1144"/>
                      <a:pt x="1830" y="1178"/>
                      <a:pt x="1796" y="1213"/>
                    </a:cubicBezTo>
                    <a:cubicBezTo>
                      <a:pt x="1773" y="1236"/>
                      <a:pt x="1761" y="1247"/>
                      <a:pt x="1750" y="1247"/>
                    </a:cubicBezTo>
                    <a:cubicBezTo>
                      <a:pt x="1750" y="1247"/>
                      <a:pt x="1750" y="1224"/>
                      <a:pt x="1773" y="1190"/>
                    </a:cubicBezTo>
                    <a:cubicBezTo>
                      <a:pt x="1784" y="1167"/>
                      <a:pt x="1807" y="1121"/>
                      <a:pt x="1818" y="1064"/>
                    </a:cubicBezTo>
                    <a:cubicBezTo>
                      <a:pt x="1921" y="824"/>
                      <a:pt x="1921" y="561"/>
                      <a:pt x="1841" y="321"/>
                    </a:cubicBezTo>
                    <a:lnTo>
                      <a:pt x="1841" y="321"/>
                    </a:lnTo>
                    <a:cubicBezTo>
                      <a:pt x="1910" y="961"/>
                      <a:pt x="1567" y="1579"/>
                      <a:pt x="984" y="1864"/>
                    </a:cubicBezTo>
                    <a:cubicBezTo>
                      <a:pt x="1018" y="1716"/>
                      <a:pt x="1052" y="1579"/>
                      <a:pt x="1075" y="1430"/>
                    </a:cubicBezTo>
                    <a:lnTo>
                      <a:pt x="1075" y="1430"/>
                    </a:lnTo>
                    <a:cubicBezTo>
                      <a:pt x="961" y="1579"/>
                      <a:pt x="778" y="1659"/>
                      <a:pt x="595" y="1659"/>
                    </a:cubicBezTo>
                    <a:cubicBezTo>
                      <a:pt x="618" y="1464"/>
                      <a:pt x="664" y="1281"/>
                      <a:pt x="755" y="1098"/>
                    </a:cubicBezTo>
                    <a:lnTo>
                      <a:pt x="755" y="1098"/>
                    </a:lnTo>
                    <a:lnTo>
                      <a:pt x="424" y="1236"/>
                    </a:lnTo>
                    <a:cubicBezTo>
                      <a:pt x="412" y="893"/>
                      <a:pt x="538" y="561"/>
                      <a:pt x="778" y="310"/>
                    </a:cubicBezTo>
                    <a:cubicBezTo>
                      <a:pt x="892" y="195"/>
                      <a:pt x="1030" y="92"/>
                      <a:pt x="1178" y="24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660213" y="3353904"/>
                <a:ext cx="108685" cy="62229"/>
              </a:xfrm>
              <a:custGeom>
                <a:rect b="b" l="l" r="r" t="t"/>
                <a:pathLst>
                  <a:path extrusionOk="0" h="1807" w="3156">
                    <a:moveTo>
                      <a:pt x="1" y="1"/>
                    </a:moveTo>
                    <a:cubicBezTo>
                      <a:pt x="1" y="481"/>
                      <a:pt x="1" y="984"/>
                      <a:pt x="12" y="1498"/>
                    </a:cubicBezTo>
                    <a:lnTo>
                      <a:pt x="561" y="1544"/>
                    </a:lnTo>
                    <a:cubicBezTo>
                      <a:pt x="1898" y="1658"/>
                      <a:pt x="2984" y="1773"/>
                      <a:pt x="2984" y="1795"/>
                    </a:cubicBezTo>
                    <a:cubicBezTo>
                      <a:pt x="2975" y="1798"/>
                      <a:pt x="2966" y="1800"/>
                      <a:pt x="2957" y="1801"/>
                    </a:cubicBezTo>
                    <a:lnTo>
                      <a:pt x="2957" y="1801"/>
                    </a:lnTo>
                    <a:lnTo>
                      <a:pt x="2847" y="1795"/>
                    </a:lnTo>
                    <a:lnTo>
                      <a:pt x="2847" y="1795"/>
                    </a:lnTo>
                    <a:cubicBezTo>
                      <a:pt x="2870" y="1801"/>
                      <a:pt x="2893" y="1804"/>
                      <a:pt x="2916" y="1804"/>
                    </a:cubicBezTo>
                    <a:cubicBezTo>
                      <a:pt x="2929" y="1804"/>
                      <a:pt x="2943" y="1803"/>
                      <a:pt x="2957" y="1801"/>
                    </a:cubicBezTo>
                    <a:lnTo>
                      <a:pt x="2957" y="1801"/>
                    </a:lnTo>
                    <a:lnTo>
                      <a:pt x="3076" y="1807"/>
                    </a:lnTo>
                    <a:cubicBezTo>
                      <a:pt x="3076" y="1807"/>
                      <a:pt x="3156" y="1681"/>
                      <a:pt x="2939" y="69"/>
                    </a:cubicBezTo>
                    <a:cubicBezTo>
                      <a:pt x="2253" y="58"/>
                      <a:pt x="1247" y="35"/>
                      <a:pt x="1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51"/>
              <p:cNvSpPr/>
              <p:nvPr/>
            </p:nvSpPr>
            <p:spPr>
              <a:xfrm>
                <a:off x="4397619" y="3229891"/>
                <a:ext cx="145292" cy="118155"/>
              </a:xfrm>
              <a:custGeom>
                <a:rect b="b" l="l" r="r" t="t"/>
                <a:pathLst>
                  <a:path extrusionOk="0" h="3431" w="4219">
                    <a:moveTo>
                      <a:pt x="115" y="0"/>
                    </a:moveTo>
                    <a:cubicBezTo>
                      <a:pt x="92" y="686"/>
                      <a:pt x="69" y="1464"/>
                      <a:pt x="35" y="2333"/>
                    </a:cubicBezTo>
                    <a:cubicBezTo>
                      <a:pt x="23" y="2653"/>
                      <a:pt x="12" y="2984"/>
                      <a:pt x="0" y="3316"/>
                    </a:cubicBezTo>
                    <a:lnTo>
                      <a:pt x="1841" y="3373"/>
                    </a:lnTo>
                    <a:lnTo>
                      <a:pt x="4059" y="3430"/>
                    </a:lnTo>
                    <a:cubicBezTo>
                      <a:pt x="4059" y="3247"/>
                      <a:pt x="4070" y="3064"/>
                      <a:pt x="4082" y="2893"/>
                    </a:cubicBezTo>
                    <a:cubicBezTo>
                      <a:pt x="4127" y="1830"/>
                      <a:pt x="4173" y="904"/>
                      <a:pt x="4219" y="115"/>
                    </a:cubicBezTo>
                    <a:lnTo>
                      <a:pt x="3396" y="92"/>
                    </a:lnTo>
                    <a:cubicBezTo>
                      <a:pt x="2252" y="58"/>
                      <a:pt x="1144" y="23"/>
                      <a:pt x="115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51"/>
              <p:cNvSpPr/>
              <p:nvPr/>
            </p:nvSpPr>
            <p:spPr>
              <a:xfrm>
                <a:off x="4300778" y="3125163"/>
                <a:ext cx="103554" cy="101591"/>
              </a:xfrm>
              <a:custGeom>
                <a:rect b="b" l="l" r="r" t="t"/>
                <a:pathLst>
                  <a:path extrusionOk="0" h="2950" w="3007">
                    <a:moveTo>
                      <a:pt x="2925" y="0"/>
                    </a:moveTo>
                    <a:cubicBezTo>
                      <a:pt x="2026" y="0"/>
                      <a:pt x="1129" y="182"/>
                      <a:pt x="297" y="526"/>
                    </a:cubicBezTo>
                    <a:cubicBezTo>
                      <a:pt x="252" y="904"/>
                      <a:pt x="183" y="1395"/>
                      <a:pt x="114" y="1978"/>
                    </a:cubicBezTo>
                    <a:cubicBezTo>
                      <a:pt x="80" y="2253"/>
                      <a:pt x="46" y="2561"/>
                      <a:pt x="0" y="2881"/>
                    </a:cubicBezTo>
                    <a:cubicBezTo>
                      <a:pt x="857" y="2904"/>
                      <a:pt x="1829" y="2927"/>
                      <a:pt x="2881" y="2950"/>
                    </a:cubicBezTo>
                    <a:cubicBezTo>
                      <a:pt x="2915" y="2298"/>
                      <a:pt x="2938" y="1738"/>
                      <a:pt x="2950" y="1269"/>
                    </a:cubicBezTo>
                    <a:cubicBezTo>
                      <a:pt x="2972" y="801"/>
                      <a:pt x="2995" y="412"/>
                      <a:pt x="3007" y="149"/>
                    </a:cubicBezTo>
                    <a:cubicBezTo>
                      <a:pt x="3007" y="92"/>
                      <a:pt x="3007" y="46"/>
                      <a:pt x="3007" y="1"/>
                    </a:cubicBezTo>
                    <a:cubicBezTo>
                      <a:pt x="2979" y="0"/>
                      <a:pt x="2952" y="0"/>
                      <a:pt x="2925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51"/>
              <p:cNvSpPr/>
              <p:nvPr/>
            </p:nvSpPr>
            <p:spPr>
              <a:xfrm>
                <a:off x="4293271" y="3481085"/>
                <a:ext cx="96907" cy="125215"/>
              </a:xfrm>
              <a:custGeom>
                <a:rect b="b" l="l" r="r" t="t"/>
                <a:pathLst>
                  <a:path extrusionOk="0" h="3636" w="2814">
                    <a:moveTo>
                      <a:pt x="1" y="0"/>
                    </a:moveTo>
                    <a:lnTo>
                      <a:pt x="1" y="0"/>
                    </a:lnTo>
                    <a:cubicBezTo>
                      <a:pt x="24" y="46"/>
                      <a:pt x="58" y="103"/>
                      <a:pt x="81" y="149"/>
                    </a:cubicBezTo>
                    <a:lnTo>
                      <a:pt x="1441" y="2401"/>
                    </a:lnTo>
                    <a:lnTo>
                      <a:pt x="1224" y="3601"/>
                    </a:lnTo>
                    <a:lnTo>
                      <a:pt x="2676" y="3636"/>
                    </a:lnTo>
                    <a:cubicBezTo>
                      <a:pt x="2722" y="2389"/>
                      <a:pt x="2767" y="1200"/>
                      <a:pt x="2813" y="80"/>
                    </a:cubicBezTo>
                    <a:cubicBezTo>
                      <a:pt x="1796" y="46"/>
                      <a:pt x="858" y="23"/>
                      <a:pt x="1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51"/>
              <p:cNvSpPr/>
              <p:nvPr/>
            </p:nvSpPr>
            <p:spPr>
              <a:xfrm>
                <a:off x="4530277" y="3487766"/>
                <a:ext cx="125628" cy="126007"/>
              </a:xfrm>
              <a:custGeom>
                <a:rect b="b" l="l" r="r" t="t"/>
                <a:pathLst>
                  <a:path extrusionOk="0" h="3659" w="3648">
                    <a:moveTo>
                      <a:pt x="115" y="0"/>
                    </a:moveTo>
                    <a:cubicBezTo>
                      <a:pt x="81" y="1121"/>
                      <a:pt x="35" y="2310"/>
                      <a:pt x="1" y="3556"/>
                    </a:cubicBezTo>
                    <a:cubicBezTo>
                      <a:pt x="1327" y="3590"/>
                      <a:pt x="2539" y="3624"/>
                      <a:pt x="3591" y="3659"/>
                    </a:cubicBezTo>
                    <a:lnTo>
                      <a:pt x="3648" y="80"/>
                    </a:lnTo>
                    <a:cubicBezTo>
                      <a:pt x="2596" y="58"/>
                      <a:pt x="1396" y="35"/>
                      <a:pt x="115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51"/>
              <p:cNvSpPr/>
              <p:nvPr/>
            </p:nvSpPr>
            <p:spPr>
              <a:xfrm>
                <a:off x="4281079" y="3733451"/>
                <a:ext cx="99249" cy="124423"/>
              </a:xfrm>
              <a:custGeom>
                <a:rect b="b" l="l" r="r" t="t"/>
                <a:pathLst>
                  <a:path extrusionOk="0" h="3613" w="2882">
                    <a:moveTo>
                      <a:pt x="789" y="0"/>
                    </a:moveTo>
                    <a:cubicBezTo>
                      <a:pt x="469" y="1166"/>
                      <a:pt x="195" y="2344"/>
                      <a:pt x="0" y="3544"/>
                    </a:cubicBezTo>
                    <a:lnTo>
                      <a:pt x="2744" y="3613"/>
                    </a:lnTo>
                    <a:cubicBezTo>
                      <a:pt x="2778" y="2824"/>
                      <a:pt x="2801" y="2035"/>
                      <a:pt x="2836" y="1235"/>
                    </a:cubicBezTo>
                    <a:cubicBezTo>
                      <a:pt x="2847" y="835"/>
                      <a:pt x="2858" y="446"/>
                      <a:pt x="2881" y="57"/>
                    </a:cubicBezTo>
                    <a:lnTo>
                      <a:pt x="789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51"/>
              <p:cNvSpPr/>
              <p:nvPr/>
            </p:nvSpPr>
            <p:spPr>
              <a:xfrm>
                <a:off x="4401959" y="3124371"/>
                <a:ext cx="207107" cy="107514"/>
              </a:xfrm>
              <a:custGeom>
                <a:rect b="b" l="l" r="r" t="t"/>
                <a:pathLst>
                  <a:path extrusionOk="0" h="3122" w="6014">
                    <a:moveTo>
                      <a:pt x="4436" y="1"/>
                    </a:moveTo>
                    <a:cubicBezTo>
                      <a:pt x="4379" y="12"/>
                      <a:pt x="4321" y="24"/>
                      <a:pt x="4264" y="24"/>
                    </a:cubicBezTo>
                    <a:cubicBezTo>
                      <a:pt x="4161" y="24"/>
                      <a:pt x="4001" y="35"/>
                      <a:pt x="3807" y="46"/>
                    </a:cubicBezTo>
                    <a:cubicBezTo>
                      <a:pt x="3407" y="58"/>
                      <a:pt x="2858" y="58"/>
                      <a:pt x="2264" y="58"/>
                    </a:cubicBezTo>
                    <a:lnTo>
                      <a:pt x="720" y="46"/>
                    </a:lnTo>
                    <a:cubicBezTo>
                      <a:pt x="366" y="46"/>
                      <a:pt x="137" y="35"/>
                      <a:pt x="92" y="35"/>
                    </a:cubicBezTo>
                    <a:lnTo>
                      <a:pt x="92" y="184"/>
                    </a:lnTo>
                    <a:cubicBezTo>
                      <a:pt x="80" y="447"/>
                      <a:pt x="69" y="812"/>
                      <a:pt x="57" y="1292"/>
                    </a:cubicBezTo>
                    <a:cubicBezTo>
                      <a:pt x="46" y="1773"/>
                      <a:pt x="23" y="2333"/>
                      <a:pt x="0" y="2984"/>
                    </a:cubicBezTo>
                    <a:cubicBezTo>
                      <a:pt x="1018" y="3007"/>
                      <a:pt x="2126" y="3030"/>
                      <a:pt x="3270" y="3064"/>
                    </a:cubicBezTo>
                    <a:lnTo>
                      <a:pt x="4104" y="3087"/>
                    </a:lnTo>
                    <a:cubicBezTo>
                      <a:pt x="4127" y="2607"/>
                      <a:pt x="4150" y="2173"/>
                      <a:pt x="4173" y="1807"/>
                    </a:cubicBezTo>
                    <a:cubicBezTo>
                      <a:pt x="4207" y="1327"/>
                      <a:pt x="4230" y="950"/>
                      <a:pt x="4253" y="687"/>
                    </a:cubicBezTo>
                    <a:cubicBezTo>
                      <a:pt x="4253" y="561"/>
                      <a:pt x="4264" y="458"/>
                      <a:pt x="4264" y="389"/>
                    </a:cubicBezTo>
                    <a:cubicBezTo>
                      <a:pt x="4276" y="321"/>
                      <a:pt x="4276" y="286"/>
                      <a:pt x="4276" y="286"/>
                    </a:cubicBezTo>
                    <a:lnTo>
                      <a:pt x="4276" y="389"/>
                    </a:lnTo>
                    <a:cubicBezTo>
                      <a:pt x="4276" y="458"/>
                      <a:pt x="4276" y="561"/>
                      <a:pt x="4264" y="675"/>
                    </a:cubicBezTo>
                    <a:cubicBezTo>
                      <a:pt x="4253" y="938"/>
                      <a:pt x="4241" y="1315"/>
                      <a:pt x="4219" y="1807"/>
                    </a:cubicBezTo>
                    <a:cubicBezTo>
                      <a:pt x="4196" y="2173"/>
                      <a:pt x="4173" y="2596"/>
                      <a:pt x="4161" y="3076"/>
                    </a:cubicBezTo>
                    <a:lnTo>
                      <a:pt x="5465" y="3122"/>
                    </a:lnTo>
                    <a:cubicBezTo>
                      <a:pt x="5522" y="2630"/>
                      <a:pt x="5705" y="2173"/>
                      <a:pt x="6013" y="1784"/>
                    </a:cubicBezTo>
                    <a:cubicBezTo>
                      <a:pt x="5556" y="1373"/>
                      <a:pt x="5339" y="755"/>
                      <a:pt x="5419" y="138"/>
                    </a:cubicBezTo>
                    <a:cubicBezTo>
                      <a:pt x="5099" y="69"/>
                      <a:pt x="4767" y="24"/>
                      <a:pt x="4436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51"/>
              <p:cNvSpPr/>
              <p:nvPr/>
            </p:nvSpPr>
            <p:spPr>
              <a:xfrm>
                <a:off x="4618095" y="3248384"/>
                <a:ext cx="39775" cy="103175"/>
              </a:xfrm>
              <a:custGeom>
                <a:rect b="b" l="l" r="r" t="t"/>
                <a:pathLst>
                  <a:path extrusionOk="0" h="2996" w="1155">
                    <a:moveTo>
                      <a:pt x="1132" y="1"/>
                    </a:moveTo>
                    <a:cubicBezTo>
                      <a:pt x="1052" y="435"/>
                      <a:pt x="812" y="824"/>
                      <a:pt x="469" y="1110"/>
                    </a:cubicBezTo>
                    <a:cubicBezTo>
                      <a:pt x="652" y="1578"/>
                      <a:pt x="629" y="2104"/>
                      <a:pt x="389" y="2550"/>
                    </a:cubicBezTo>
                    <a:cubicBezTo>
                      <a:pt x="298" y="2722"/>
                      <a:pt x="172" y="2859"/>
                      <a:pt x="0" y="2962"/>
                    </a:cubicBezTo>
                    <a:lnTo>
                      <a:pt x="1155" y="2996"/>
                    </a:lnTo>
                    <a:lnTo>
                      <a:pt x="1155" y="2985"/>
                    </a:lnTo>
                    <a:cubicBezTo>
                      <a:pt x="1155" y="2104"/>
                      <a:pt x="1144" y="1315"/>
                      <a:pt x="1132" y="630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51"/>
              <p:cNvSpPr/>
              <p:nvPr/>
            </p:nvSpPr>
            <p:spPr>
              <a:xfrm>
                <a:off x="4309043" y="3607854"/>
                <a:ext cx="76004" cy="124044"/>
              </a:xfrm>
              <a:custGeom>
                <a:rect b="b" l="l" r="r" t="t"/>
                <a:pathLst>
                  <a:path extrusionOk="0" h="3602" w="2207">
                    <a:moveTo>
                      <a:pt x="743" y="0"/>
                    </a:moveTo>
                    <a:lnTo>
                      <a:pt x="240" y="2767"/>
                    </a:lnTo>
                    <a:cubicBezTo>
                      <a:pt x="172" y="2961"/>
                      <a:pt x="92" y="3236"/>
                      <a:pt x="0" y="3556"/>
                    </a:cubicBezTo>
                    <a:lnTo>
                      <a:pt x="2069" y="3601"/>
                    </a:lnTo>
                    <a:cubicBezTo>
                      <a:pt x="2115" y="2378"/>
                      <a:pt x="2161" y="1189"/>
                      <a:pt x="2207" y="46"/>
                    </a:cubicBez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51"/>
              <p:cNvSpPr/>
              <p:nvPr/>
            </p:nvSpPr>
            <p:spPr>
              <a:xfrm>
                <a:off x="4651156" y="4119645"/>
                <a:ext cx="67739" cy="125249"/>
              </a:xfrm>
              <a:custGeom>
                <a:rect b="b" l="l" r="r" t="t"/>
                <a:pathLst>
                  <a:path extrusionOk="0" h="3637" w="1967">
                    <a:moveTo>
                      <a:pt x="23" y="1"/>
                    </a:moveTo>
                    <a:cubicBezTo>
                      <a:pt x="12" y="1281"/>
                      <a:pt x="1" y="2482"/>
                      <a:pt x="1" y="3591"/>
                    </a:cubicBezTo>
                    <a:lnTo>
                      <a:pt x="1430" y="3636"/>
                    </a:lnTo>
                    <a:cubicBezTo>
                      <a:pt x="1624" y="2493"/>
                      <a:pt x="1807" y="1270"/>
                      <a:pt x="1967" y="35"/>
                    </a:cubicBezTo>
                    <a:cubicBezTo>
                      <a:pt x="1475" y="24"/>
                      <a:pt x="812" y="12"/>
                      <a:pt x="23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51"/>
              <p:cNvSpPr/>
              <p:nvPr/>
            </p:nvSpPr>
            <p:spPr>
              <a:xfrm>
                <a:off x="4288174" y="4236185"/>
                <a:ext cx="73249" cy="125249"/>
              </a:xfrm>
              <a:custGeom>
                <a:rect b="b" l="l" r="r" t="t"/>
                <a:pathLst>
                  <a:path extrusionOk="0" h="3637" w="2127">
                    <a:moveTo>
                      <a:pt x="0" y="1"/>
                    </a:moveTo>
                    <a:lnTo>
                      <a:pt x="0" y="1"/>
                    </a:lnTo>
                    <a:cubicBezTo>
                      <a:pt x="229" y="1510"/>
                      <a:pt x="389" y="2699"/>
                      <a:pt x="515" y="3591"/>
                    </a:cubicBezTo>
                    <a:lnTo>
                      <a:pt x="2012" y="3636"/>
                    </a:lnTo>
                    <a:cubicBezTo>
                      <a:pt x="2047" y="2722"/>
                      <a:pt x="2081" y="1544"/>
                      <a:pt x="2127" y="149"/>
                    </a:cubicBezTo>
                    <a:lnTo>
                      <a:pt x="2127" y="5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51"/>
              <p:cNvSpPr/>
              <p:nvPr/>
            </p:nvSpPr>
            <p:spPr>
              <a:xfrm>
                <a:off x="4524388" y="4116511"/>
                <a:ext cx="124457" cy="126420"/>
              </a:xfrm>
              <a:custGeom>
                <a:rect b="b" l="l" r="r" t="t"/>
                <a:pathLst>
                  <a:path extrusionOk="0" h="3671" w="3614">
                    <a:moveTo>
                      <a:pt x="0" y="0"/>
                    </a:moveTo>
                    <a:cubicBezTo>
                      <a:pt x="0" y="1292"/>
                      <a:pt x="0" y="2481"/>
                      <a:pt x="12" y="3567"/>
                    </a:cubicBezTo>
                    <a:cubicBezTo>
                      <a:pt x="1384" y="3602"/>
                      <a:pt x="2607" y="3636"/>
                      <a:pt x="3613" y="3670"/>
                    </a:cubicBezTo>
                    <a:cubicBezTo>
                      <a:pt x="3602" y="2573"/>
                      <a:pt x="3613" y="1372"/>
                      <a:pt x="3613" y="92"/>
                    </a:cubicBezTo>
                    <a:cubicBezTo>
                      <a:pt x="2596" y="69"/>
                      <a:pt x="1361" y="35"/>
                      <a:pt x="0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51"/>
              <p:cNvSpPr/>
              <p:nvPr/>
            </p:nvSpPr>
            <p:spPr>
              <a:xfrm>
                <a:off x="4264928" y="3983819"/>
                <a:ext cx="105930" cy="125249"/>
              </a:xfrm>
              <a:custGeom>
                <a:rect b="b" l="l" r="r" t="t"/>
                <a:pathLst>
                  <a:path extrusionOk="0" h="3637" w="3076">
                    <a:moveTo>
                      <a:pt x="58" y="1"/>
                    </a:moveTo>
                    <a:lnTo>
                      <a:pt x="58" y="1"/>
                    </a:lnTo>
                    <a:cubicBezTo>
                      <a:pt x="1" y="1190"/>
                      <a:pt x="24" y="2379"/>
                      <a:pt x="138" y="3568"/>
                    </a:cubicBezTo>
                    <a:cubicBezTo>
                      <a:pt x="1007" y="3591"/>
                      <a:pt x="1956" y="3613"/>
                      <a:pt x="2950" y="3636"/>
                    </a:cubicBezTo>
                    <a:cubicBezTo>
                      <a:pt x="2985" y="2516"/>
                      <a:pt x="3030" y="1327"/>
                      <a:pt x="3076" y="81"/>
                    </a:cubicBezTo>
                    <a:cubicBezTo>
                      <a:pt x="2001" y="58"/>
                      <a:pt x="984" y="24"/>
                      <a:pt x="58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51"/>
              <p:cNvSpPr/>
              <p:nvPr/>
            </p:nvSpPr>
            <p:spPr>
              <a:xfrm>
                <a:off x="4270059" y="4109830"/>
                <a:ext cx="96081" cy="125215"/>
              </a:xfrm>
              <a:custGeom>
                <a:rect b="b" l="l" r="r" t="t"/>
                <a:pathLst>
                  <a:path extrusionOk="0" h="3636" w="2790">
                    <a:moveTo>
                      <a:pt x="0" y="0"/>
                    </a:moveTo>
                    <a:lnTo>
                      <a:pt x="0" y="0"/>
                    </a:lnTo>
                    <a:cubicBezTo>
                      <a:pt x="35" y="309"/>
                      <a:pt x="69" y="629"/>
                      <a:pt x="126" y="938"/>
                    </a:cubicBezTo>
                    <a:cubicBezTo>
                      <a:pt x="263" y="1921"/>
                      <a:pt x="400" y="2790"/>
                      <a:pt x="515" y="3578"/>
                    </a:cubicBezTo>
                    <a:cubicBezTo>
                      <a:pt x="1201" y="3601"/>
                      <a:pt x="1910" y="3613"/>
                      <a:pt x="2664" y="3636"/>
                    </a:cubicBezTo>
                    <a:cubicBezTo>
                      <a:pt x="2698" y="2561"/>
                      <a:pt x="2744" y="1372"/>
                      <a:pt x="2790" y="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51"/>
              <p:cNvSpPr/>
              <p:nvPr/>
            </p:nvSpPr>
            <p:spPr>
              <a:xfrm>
                <a:off x="4364145" y="4112585"/>
                <a:ext cx="158309" cy="126799"/>
              </a:xfrm>
              <a:custGeom>
                <a:rect b="b" l="l" r="r" t="t"/>
                <a:pathLst>
                  <a:path extrusionOk="0" h="3682" w="4597">
                    <a:moveTo>
                      <a:pt x="138" y="0"/>
                    </a:moveTo>
                    <a:cubicBezTo>
                      <a:pt x="92" y="1281"/>
                      <a:pt x="46" y="2481"/>
                      <a:pt x="1" y="3556"/>
                    </a:cubicBezTo>
                    <a:lnTo>
                      <a:pt x="1304" y="3590"/>
                    </a:lnTo>
                    <a:cubicBezTo>
                      <a:pt x="2459" y="3624"/>
                      <a:pt x="3567" y="3647"/>
                      <a:pt x="4596" y="3681"/>
                    </a:cubicBezTo>
                    <a:cubicBezTo>
                      <a:pt x="4573" y="2584"/>
                      <a:pt x="4562" y="1395"/>
                      <a:pt x="4562" y="103"/>
                    </a:cubicBezTo>
                    <a:lnTo>
                      <a:pt x="1613" y="34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51"/>
              <p:cNvSpPr/>
              <p:nvPr/>
            </p:nvSpPr>
            <p:spPr>
              <a:xfrm>
                <a:off x="4359048" y="4238182"/>
                <a:ext cx="165748" cy="127557"/>
              </a:xfrm>
              <a:custGeom>
                <a:rect b="b" l="l" r="r" t="t"/>
                <a:pathLst>
                  <a:path extrusionOk="0" h="3704" w="4813">
                    <a:moveTo>
                      <a:pt x="137" y="0"/>
                    </a:moveTo>
                    <a:lnTo>
                      <a:pt x="137" y="103"/>
                    </a:lnTo>
                    <a:cubicBezTo>
                      <a:pt x="80" y="1486"/>
                      <a:pt x="34" y="2664"/>
                      <a:pt x="0" y="3578"/>
                    </a:cubicBezTo>
                    <a:lnTo>
                      <a:pt x="1578" y="3613"/>
                    </a:lnTo>
                    <a:lnTo>
                      <a:pt x="4813" y="3704"/>
                    </a:lnTo>
                    <a:cubicBezTo>
                      <a:pt x="4801" y="2938"/>
                      <a:pt x="4779" y="2046"/>
                      <a:pt x="4767" y="1040"/>
                    </a:cubicBezTo>
                    <a:cubicBezTo>
                      <a:pt x="4756" y="743"/>
                      <a:pt x="4756" y="446"/>
                      <a:pt x="4744" y="126"/>
                    </a:cubicBezTo>
                    <a:lnTo>
                      <a:pt x="1452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51"/>
              <p:cNvSpPr/>
              <p:nvPr/>
            </p:nvSpPr>
            <p:spPr>
              <a:xfrm>
                <a:off x="4653911" y="3868071"/>
                <a:ext cx="81548" cy="126041"/>
              </a:xfrm>
              <a:custGeom>
                <a:rect b="b" l="l" r="r" t="t"/>
                <a:pathLst>
                  <a:path extrusionOk="0" h="3660" w="2368">
                    <a:moveTo>
                      <a:pt x="58" y="1"/>
                    </a:moveTo>
                    <a:cubicBezTo>
                      <a:pt x="35" y="1224"/>
                      <a:pt x="12" y="2424"/>
                      <a:pt x="1" y="3579"/>
                    </a:cubicBezTo>
                    <a:cubicBezTo>
                      <a:pt x="938" y="3613"/>
                      <a:pt x="1715" y="3636"/>
                      <a:pt x="2264" y="3659"/>
                    </a:cubicBezTo>
                    <a:cubicBezTo>
                      <a:pt x="2344" y="2459"/>
                      <a:pt x="2367" y="1247"/>
                      <a:pt x="2321" y="47"/>
                    </a:cubicBezTo>
                    <a:cubicBezTo>
                      <a:pt x="1738" y="47"/>
                      <a:pt x="961" y="24"/>
                      <a:pt x="58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51"/>
              <p:cNvSpPr/>
              <p:nvPr/>
            </p:nvSpPr>
            <p:spPr>
              <a:xfrm>
                <a:off x="4651948" y="3993668"/>
                <a:ext cx="79551" cy="125628"/>
              </a:xfrm>
              <a:custGeom>
                <a:rect b="b" l="l" r="r" t="t"/>
                <a:pathLst>
                  <a:path extrusionOk="0" h="3648" w="2310">
                    <a:moveTo>
                      <a:pt x="46" y="1"/>
                    </a:moveTo>
                    <a:cubicBezTo>
                      <a:pt x="35" y="847"/>
                      <a:pt x="23" y="1670"/>
                      <a:pt x="12" y="2470"/>
                    </a:cubicBezTo>
                    <a:cubicBezTo>
                      <a:pt x="12" y="2847"/>
                      <a:pt x="0" y="3225"/>
                      <a:pt x="0" y="3590"/>
                    </a:cubicBezTo>
                    <a:cubicBezTo>
                      <a:pt x="789" y="3613"/>
                      <a:pt x="1452" y="3636"/>
                      <a:pt x="1955" y="3648"/>
                    </a:cubicBezTo>
                    <a:cubicBezTo>
                      <a:pt x="2104" y="2447"/>
                      <a:pt x="2241" y="1224"/>
                      <a:pt x="2310" y="46"/>
                    </a:cubicBezTo>
                    <a:cubicBezTo>
                      <a:pt x="1761" y="35"/>
                      <a:pt x="984" y="24"/>
                      <a:pt x="46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51"/>
              <p:cNvSpPr/>
              <p:nvPr/>
            </p:nvSpPr>
            <p:spPr>
              <a:xfrm>
                <a:off x="4368863" y="3986574"/>
                <a:ext cx="152799" cy="126833"/>
              </a:xfrm>
              <a:custGeom>
                <a:rect b="b" l="l" r="r" t="t"/>
                <a:pathLst>
                  <a:path extrusionOk="0" h="3683" w="4437">
                    <a:moveTo>
                      <a:pt x="138" y="1"/>
                    </a:moveTo>
                    <a:cubicBezTo>
                      <a:pt x="92" y="1258"/>
                      <a:pt x="47" y="2447"/>
                      <a:pt x="1" y="3556"/>
                    </a:cubicBezTo>
                    <a:lnTo>
                      <a:pt x="1476" y="3602"/>
                    </a:lnTo>
                    <a:lnTo>
                      <a:pt x="4436" y="3682"/>
                    </a:lnTo>
                    <a:cubicBezTo>
                      <a:pt x="4425" y="2550"/>
                      <a:pt x="4425" y="1361"/>
                      <a:pt x="4425" y="115"/>
                    </a:cubicBezTo>
                    <a:lnTo>
                      <a:pt x="1761" y="47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51"/>
              <p:cNvSpPr/>
              <p:nvPr/>
            </p:nvSpPr>
            <p:spPr>
              <a:xfrm>
                <a:off x="4266891" y="3858256"/>
                <a:ext cx="108719" cy="125215"/>
              </a:xfrm>
              <a:custGeom>
                <a:rect b="b" l="l" r="r" t="t"/>
                <a:pathLst>
                  <a:path extrusionOk="0" h="3636" w="3157">
                    <a:moveTo>
                      <a:pt x="401" y="0"/>
                    </a:moveTo>
                    <a:cubicBezTo>
                      <a:pt x="195" y="1178"/>
                      <a:pt x="69" y="2366"/>
                      <a:pt x="1" y="3555"/>
                    </a:cubicBezTo>
                    <a:lnTo>
                      <a:pt x="3019" y="3635"/>
                    </a:lnTo>
                    <a:cubicBezTo>
                      <a:pt x="3065" y="2492"/>
                      <a:pt x="3110" y="1303"/>
                      <a:pt x="3156" y="80"/>
                    </a:cubicBezTo>
                    <a:cubicBezTo>
                      <a:pt x="2173" y="46"/>
                      <a:pt x="1247" y="23"/>
                      <a:pt x="401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51"/>
              <p:cNvSpPr/>
              <p:nvPr/>
            </p:nvSpPr>
            <p:spPr>
              <a:xfrm>
                <a:off x="4524009" y="3990535"/>
                <a:ext cx="126386" cy="126799"/>
              </a:xfrm>
              <a:custGeom>
                <a:rect b="b" l="l" r="r" t="t"/>
                <a:pathLst>
                  <a:path extrusionOk="0" h="3682" w="3670">
                    <a:moveTo>
                      <a:pt x="11" y="0"/>
                    </a:moveTo>
                    <a:cubicBezTo>
                      <a:pt x="11" y="1246"/>
                      <a:pt x="0" y="2447"/>
                      <a:pt x="11" y="3567"/>
                    </a:cubicBezTo>
                    <a:cubicBezTo>
                      <a:pt x="1383" y="3613"/>
                      <a:pt x="2618" y="3647"/>
                      <a:pt x="3635" y="3681"/>
                    </a:cubicBezTo>
                    <a:cubicBezTo>
                      <a:pt x="3635" y="3304"/>
                      <a:pt x="3635" y="2938"/>
                      <a:pt x="3647" y="2561"/>
                    </a:cubicBezTo>
                    <a:cubicBezTo>
                      <a:pt x="3647" y="1761"/>
                      <a:pt x="3658" y="938"/>
                      <a:pt x="3670" y="92"/>
                    </a:cubicBezTo>
                    <a:cubicBezTo>
                      <a:pt x="2618" y="69"/>
                      <a:pt x="1383" y="35"/>
                      <a:pt x="11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51"/>
              <p:cNvSpPr/>
              <p:nvPr/>
            </p:nvSpPr>
            <p:spPr>
              <a:xfrm>
                <a:off x="4218883" y="3144070"/>
                <a:ext cx="90949" cy="80343"/>
              </a:xfrm>
              <a:custGeom>
                <a:rect b="b" l="l" r="r" t="t"/>
                <a:pathLst>
                  <a:path extrusionOk="0" h="2333" w="2641">
                    <a:moveTo>
                      <a:pt x="2641" y="0"/>
                    </a:moveTo>
                    <a:lnTo>
                      <a:pt x="2641" y="0"/>
                    </a:lnTo>
                    <a:cubicBezTo>
                      <a:pt x="1967" y="286"/>
                      <a:pt x="1372" y="720"/>
                      <a:pt x="892" y="1281"/>
                    </a:cubicBezTo>
                    <a:cubicBezTo>
                      <a:pt x="572" y="1635"/>
                      <a:pt x="275" y="1978"/>
                      <a:pt x="0" y="2275"/>
                    </a:cubicBezTo>
                    <a:cubicBezTo>
                      <a:pt x="583" y="2298"/>
                      <a:pt x="1361" y="2310"/>
                      <a:pt x="2298" y="2332"/>
                    </a:cubicBezTo>
                    <a:cubicBezTo>
                      <a:pt x="2344" y="2012"/>
                      <a:pt x="2389" y="1704"/>
                      <a:pt x="2424" y="1418"/>
                    </a:cubicBezTo>
                    <a:cubicBezTo>
                      <a:pt x="2515" y="846"/>
                      <a:pt x="2584" y="366"/>
                      <a:pt x="2641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51"/>
              <p:cNvSpPr/>
              <p:nvPr/>
            </p:nvSpPr>
            <p:spPr>
              <a:xfrm>
                <a:off x="4177144" y="3340920"/>
                <a:ext cx="105930" cy="83476"/>
              </a:xfrm>
              <a:custGeom>
                <a:rect b="b" l="l" r="r" t="t"/>
                <a:pathLst>
                  <a:path extrusionOk="0" h="2424" w="3076">
                    <a:moveTo>
                      <a:pt x="0" y="0"/>
                    </a:moveTo>
                    <a:lnTo>
                      <a:pt x="1967" y="2230"/>
                    </a:lnTo>
                    <a:lnTo>
                      <a:pt x="2138" y="2424"/>
                    </a:lnTo>
                    <a:lnTo>
                      <a:pt x="2893" y="1635"/>
                    </a:lnTo>
                    <a:cubicBezTo>
                      <a:pt x="2916" y="1475"/>
                      <a:pt x="2927" y="1326"/>
                      <a:pt x="2950" y="1178"/>
                    </a:cubicBezTo>
                    <a:cubicBezTo>
                      <a:pt x="2984" y="812"/>
                      <a:pt x="3030" y="446"/>
                      <a:pt x="3076" y="92"/>
                    </a:cubicBezTo>
                    <a:cubicBezTo>
                      <a:pt x="1830" y="57"/>
                      <a:pt x="778" y="23"/>
                      <a:pt x="0" y="0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51"/>
              <p:cNvSpPr/>
              <p:nvPr/>
            </p:nvSpPr>
            <p:spPr>
              <a:xfrm>
                <a:off x="4144083" y="3223967"/>
                <a:ext cx="153970" cy="117363"/>
              </a:xfrm>
              <a:custGeom>
                <a:rect b="b" l="l" r="r" t="t"/>
                <a:pathLst>
                  <a:path extrusionOk="0" h="3408" w="4471">
                    <a:moveTo>
                      <a:pt x="2138" y="1"/>
                    </a:moveTo>
                    <a:cubicBezTo>
                      <a:pt x="1075" y="1190"/>
                      <a:pt x="332" y="1956"/>
                      <a:pt x="92" y="2207"/>
                    </a:cubicBezTo>
                    <a:lnTo>
                      <a:pt x="0" y="2299"/>
                    </a:lnTo>
                    <a:lnTo>
                      <a:pt x="915" y="3339"/>
                    </a:lnTo>
                    <a:cubicBezTo>
                      <a:pt x="1692" y="3362"/>
                      <a:pt x="2767" y="3385"/>
                      <a:pt x="4047" y="3408"/>
                    </a:cubicBezTo>
                    <a:cubicBezTo>
                      <a:pt x="4184" y="2184"/>
                      <a:pt x="4333" y="1053"/>
                      <a:pt x="4470" y="81"/>
                    </a:cubicBezTo>
                    <a:cubicBezTo>
                      <a:pt x="3510" y="58"/>
                      <a:pt x="2721" y="24"/>
                      <a:pt x="2138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51"/>
              <p:cNvSpPr/>
              <p:nvPr/>
            </p:nvSpPr>
            <p:spPr>
              <a:xfrm>
                <a:off x="4286590" y="3226722"/>
                <a:ext cx="113403" cy="117363"/>
              </a:xfrm>
              <a:custGeom>
                <a:rect b="b" l="l" r="r" t="t"/>
                <a:pathLst>
                  <a:path extrusionOk="0" h="3408" w="3293">
                    <a:moveTo>
                      <a:pt x="412" y="1"/>
                    </a:moveTo>
                    <a:cubicBezTo>
                      <a:pt x="286" y="973"/>
                      <a:pt x="149" y="2104"/>
                      <a:pt x="1" y="3339"/>
                    </a:cubicBezTo>
                    <a:lnTo>
                      <a:pt x="3156" y="3408"/>
                    </a:lnTo>
                    <a:cubicBezTo>
                      <a:pt x="3179" y="3076"/>
                      <a:pt x="3190" y="2733"/>
                      <a:pt x="3201" y="2413"/>
                    </a:cubicBezTo>
                    <a:cubicBezTo>
                      <a:pt x="3236" y="1556"/>
                      <a:pt x="3270" y="767"/>
                      <a:pt x="3293" y="81"/>
                    </a:cubicBezTo>
                    <a:cubicBezTo>
                      <a:pt x="2230" y="58"/>
                      <a:pt x="1258" y="24"/>
                      <a:pt x="412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51"/>
              <p:cNvSpPr/>
              <p:nvPr/>
            </p:nvSpPr>
            <p:spPr>
              <a:xfrm>
                <a:off x="4521254" y="3864937"/>
                <a:ext cx="4339" cy="122460"/>
              </a:xfrm>
              <a:custGeom>
                <a:rect b="b" l="l" r="r" t="t"/>
                <a:pathLst>
                  <a:path extrusionOk="0" h="3556" w="126">
                    <a:moveTo>
                      <a:pt x="23" y="0"/>
                    </a:moveTo>
                    <a:cubicBezTo>
                      <a:pt x="11" y="1224"/>
                      <a:pt x="0" y="2413"/>
                      <a:pt x="0" y="3556"/>
                    </a:cubicBezTo>
                    <a:lnTo>
                      <a:pt x="91" y="3556"/>
                    </a:lnTo>
                    <a:cubicBezTo>
                      <a:pt x="103" y="2424"/>
                      <a:pt x="103" y="1224"/>
                      <a:pt x="126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51"/>
              <p:cNvSpPr/>
              <p:nvPr/>
            </p:nvSpPr>
            <p:spPr>
              <a:xfrm>
                <a:off x="4531482" y="3463349"/>
                <a:ext cx="3582" cy="20904"/>
              </a:xfrm>
              <a:custGeom>
                <a:rect b="b" l="l" r="r" t="t"/>
                <a:pathLst>
                  <a:path extrusionOk="0" h="607" w="104">
                    <a:moveTo>
                      <a:pt x="103" y="1"/>
                    </a:moveTo>
                    <a:cubicBezTo>
                      <a:pt x="80" y="12"/>
                      <a:pt x="46" y="24"/>
                      <a:pt x="23" y="35"/>
                    </a:cubicBezTo>
                    <a:cubicBezTo>
                      <a:pt x="23" y="218"/>
                      <a:pt x="12" y="412"/>
                      <a:pt x="0" y="607"/>
                    </a:cubicBezTo>
                    <a:lnTo>
                      <a:pt x="80" y="607"/>
                    </a:lnTo>
                    <a:cubicBezTo>
                      <a:pt x="80" y="401"/>
                      <a:pt x="103" y="195"/>
                      <a:pt x="10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51"/>
              <p:cNvSpPr/>
              <p:nvPr/>
            </p:nvSpPr>
            <p:spPr>
              <a:xfrm>
                <a:off x="4527522" y="3487387"/>
                <a:ext cx="6750" cy="122460"/>
              </a:xfrm>
              <a:custGeom>
                <a:rect b="b" l="l" r="r" t="t"/>
                <a:pathLst>
                  <a:path extrusionOk="0" h="3556" w="196">
                    <a:moveTo>
                      <a:pt x="115" y="0"/>
                    </a:moveTo>
                    <a:cubicBezTo>
                      <a:pt x="70" y="1132"/>
                      <a:pt x="35" y="2321"/>
                      <a:pt x="1" y="3555"/>
                    </a:cubicBezTo>
                    <a:lnTo>
                      <a:pt x="92" y="3555"/>
                    </a:lnTo>
                    <a:cubicBezTo>
                      <a:pt x="127" y="2321"/>
                      <a:pt x="161" y="1132"/>
                      <a:pt x="19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51"/>
              <p:cNvSpPr/>
              <p:nvPr/>
            </p:nvSpPr>
            <p:spPr>
              <a:xfrm>
                <a:off x="4524388" y="3613364"/>
                <a:ext cx="6336" cy="122460"/>
              </a:xfrm>
              <a:custGeom>
                <a:rect b="b" l="l" r="r" t="t"/>
                <a:pathLst>
                  <a:path extrusionOk="0" h="3556" w="184">
                    <a:moveTo>
                      <a:pt x="81" y="0"/>
                    </a:moveTo>
                    <a:cubicBezTo>
                      <a:pt x="46" y="1144"/>
                      <a:pt x="23" y="2332"/>
                      <a:pt x="0" y="3556"/>
                    </a:cubicBezTo>
                    <a:lnTo>
                      <a:pt x="103" y="3556"/>
                    </a:lnTo>
                    <a:cubicBezTo>
                      <a:pt x="126" y="2332"/>
                      <a:pt x="149" y="1144"/>
                      <a:pt x="18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51"/>
              <p:cNvSpPr/>
              <p:nvPr/>
            </p:nvSpPr>
            <p:spPr>
              <a:xfrm>
                <a:off x="4542881" y="3134599"/>
                <a:ext cx="6336" cy="96115"/>
              </a:xfrm>
              <a:custGeom>
                <a:rect b="b" l="l" r="r" t="t"/>
                <a:pathLst>
                  <a:path extrusionOk="0" h="2791" w="184">
                    <a:moveTo>
                      <a:pt x="184" y="1"/>
                    </a:moveTo>
                    <a:cubicBezTo>
                      <a:pt x="184" y="1"/>
                      <a:pt x="184" y="35"/>
                      <a:pt x="172" y="92"/>
                    </a:cubicBezTo>
                    <a:cubicBezTo>
                      <a:pt x="161" y="161"/>
                      <a:pt x="161" y="264"/>
                      <a:pt x="149" y="390"/>
                    </a:cubicBezTo>
                    <a:cubicBezTo>
                      <a:pt x="138" y="653"/>
                      <a:pt x="115" y="1030"/>
                      <a:pt x="81" y="1521"/>
                    </a:cubicBezTo>
                    <a:cubicBezTo>
                      <a:pt x="58" y="1887"/>
                      <a:pt x="35" y="2310"/>
                      <a:pt x="1" y="2790"/>
                    </a:cubicBezTo>
                    <a:lnTo>
                      <a:pt x="58" y="2790"/>
                    </a:lnTo>
                    <a:cubicBezTo>
                      <a:pt x="81" y="2310"/>
                      <a:pt x="104" y="1887"/>
                      <a:pt x="115" y="1521"/>
                    </a:cubicBezTo>
                    <a:cubicBezTo>
                      <a:pt x="138" y="1030"/>
                      <a:pt x="161" y="641"/>
                      <a:pt x="172" y="378"/>
                    </a:cubicBezTo>
                    <a:cubicBezTo>
                      <a:pt x="172" y="252"/>
                      <a:pt x="184" y="161"/>
                      <a:pt x="184" y="92"/>
                    </a:cubicBezTo>
                    <a:cubicBezTo>
                      <a:pt x="184" y="35"/>
                      <a:pt x="184" y="1"/>
                      <a:pt x="18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51"/>
              <p:cNvSpPr/>
              <p:nvPr/>
            </p:nvSpPr>
            <p:spPr>
              <a:xfrm>
                <a:off x="4536992" y="3233438"/>
                <a:ext cx="7886" cy="114608"/>
              </a:xfrm>
              <a:custGeom>
                <a:rect b="b" l="l" r="r" t="t"/>
                <a:pathLst>
                  <a:path extrusionOk="0" h="3328" w="229">
                    <a:moveTo>
                      <a:pt x="172" y="0"/>
                    </a:moveTo>
                    <a:cubicBezTo>
                      <a:pt x="126" y="789"/>
                      <a:pt x="80" y="1727"/>
                      <a:pt x="35" y="2778"/>
                    </a:cubicBezTo>
                    <a:cubicBezTo>
                      <a:pt x="23" y="2961"/>
                      <a:pt x="23" y="3144"/>
                      <a:pt x="0" y="3327"/>
                    </a:cubicBezTo>
                    <a:lnTo>
                      <a:pt x="80" y="3327"/>
                    </a:lnTo>
                    <a:cubicBezTo>
                      <a:pt x="80" y="3144"/>
                      <a:pt x="92" y="2961"/>
                      <a:pt x="92" y="2790"/>
                    </a:cubicBezTo>
                    <a:cubicBezTo>
                      <a:pt x="149" y="1727"/>
                      <a:pt x="183" y="789"/>
                      <a:pt x="229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51"/>
              <p:cNvSpPr/>
              <p:nvPr/>
            </p:nvSpPr>
            <p:spPr>
              <a:xfrm>
                <a:off x="4522425" y="3738961"/>
                <a:ext cx="5131" cy="122839"/>
              </a:xfrm>
              <a:custGeom>
                <a:rect b="b" l="l" r="r" t="t"/>
                <a:pathLst>
                  <a:path extrusionOk="0" h="3567" w="149">
                    <a:moveTo>
                      <a:pt x="57" y="0"/>
                    </a:moveTo>
                    <a:cubicBezTo>
                      <a:pt x="46" y="606"/>
                      <a:pt x="35" y="1212"/>
                      <a:pt x="23" y="1818"/>
                    </a:cubicBezTo>
                    <a:cubicBezTo>
                      <a:pt x="12" y="2412"/>
                      <a:pt x="0" y="2995"/>
                      <a:pt x="0" y="3567"/>
                    </a:cubicBezTo>
                    <a:lnTo>
                      <a:pt x="92" y="3567"/>
                    </a:lnTo>
                    <a:cubicBezTo>
                      <a:pt x="92" y="2995"/>
                      <a:pt x="103" y="2412"/>
                      <a:pt x="115" y="1818"/>
                    </a:cubicBezTo>
                    <a:cubicBezTo>
                      <a:pt x="126" y="1212"/>
                      <a:pt x="138" y="606"/>
                      <a:pt x="149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51"/>
              <p:cNvSpPr/>
              <p:nvPr/>
            </p:nvSpPr>
            <p:spPr>
              <a:xfrm>
                <a:off x="4532274" y="3351149"/>
                <a:ext cx="7094" cy="110269"/>
              </a:xfrm>
              <a:custGeom>
                <a:rect b="b" l="l" r="r" t="t"/>
                <a:pathLst>
                  <a:path extrusionOk="0" h="3202" w="206">
                    <a:moveTo>
                      <a:pt x="137" y="1"/>
                    </a:moveTo>
                    <a:cubicBezTo>
                      <a:pt x="92" y="984"/>
                      <a:pt x="46" y="2058"/>
                      <a:pt x="0" y="3202"/>
                    </a:cubicBezTo>
                    <a:lnTo>
                      <a:pt x="80" y="3190"/>
                    </a:lnTo>
                    <a:cubicBezTo>
                      <a:pt x="126" y="2047"/>
                      <a:pt x="172" y="984"/>
                      <a:pt x="206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51"/>
              <p:cNvSpPr/>
              <p:nvPr/>
            </p:nvSpPr>
            <p:spPr>
              <a:xfrm>
                <a:off x="4521254" y="3990535"/>
                <a:ext cx="3168" cy="122873"/>
              </a:xfrm>
              <a:custGeom>
                <a:rect b="b" l="l" r="r" t="t"/>
                <a:pathLst>
                  <a:path extrusionOk="0" h="3568" w="92">
                    <a:moveTo>
                      <a:pt x="0" y="0"/>
                    </a:moveTo>
                    <a:lnTo>
                      <a:pt x="0" y="3567"/>
                    </a:lnTo>
                    <a:lnTo>
                      <a:pt x="80" y="3567"/>
                    </a:lnTo>
                    <a:cubicBezTo>
                      <a:pt x="80" y="2447"/>
                      <a:pt x="91" y="1246"/>
                      <a:pt x="9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51"/>
              <p:cNvSpPr/>
              <p:nvPr/>
            </p:nvSpPr>
            <p:spPr>
              <a:xfrm>
                <a:off x="4521254" y="4116511"/>
                <a:ext cx="3547" cy="122873"/>
              </a:xfrm>
              <a:custGeom>
                <a:rect b="b" l="l" r="r" t="t"/>
                <a:pathLst>
                  <a:path extrusionOk="0" h="3568" w="103">
                    <a:moveTo>
                      <a:pt x="0" y="0"/>
                    </a:moveTo>
                    <a:cubicBezTo>
                      <a:pt x="0" y="1281"/>
                      <a:pt x="23" y="2470"/>
                      <a:pt x="34" y="3567"/>
                    </a:cubicBezTo>
                    <a:lnTo>
                      <a:pt x="103" y="3567"/>
                    </a:lnTo>
                    <a:cubicBezTo>
                      <a:pt x="91" y="2481"/>
                      <a:pt x="91" y="1281"/>
                      <a:pt x="9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51"/>
              <p:cNvSpPr/>
              <p:nvPr/>
            </p:nvSpPr>
            <p:spPr>
              <a:xfrm>
                <a:off x="4522425" y="4242487"/>
                <a:ext cx="4374" cy="123252"/>
              </a:xfrm>
              <a:custGeom>
                <a:rect b="b" l="l" r="r" t="t"/>
                <a:pathLst>
                  <a:path extrusionOk="0" h="3579" w="127">
                    <a:moveTo>
                      <a:pt x="0" y="1"/>
                    </a:moveTo>
                    <a:cubicBezTo>
                      <a:pt x="0" y="309"/>
                      <a:pt x="12" y="618"/>
                      <a:pt x="12" y="915"/>
                    </a:cubicBezTo>
                    <a:cubicBezTo>
                      <a:pt x="35" y="1921"/>
                      <a:pt x="46" y="2813"/>
                      <a:pt x="69" y="3579"/>
                    </a:cubicBezTo>
                    <a:lnTo>
                      <a:pt x="126" y="3579"/>
                    </a:lnTo>
                    <a:cubicBezTo>
                      <a:pt x="103" y="2813"/>
                      <a:pt x="92" y="1921"/>
                      <a:pt x="80" y="915"/>
                    </a:cubicBezTo>
                    <a:cubicBezTo>
                      <a:pt x="80" y="618"/>
                      <a:pt x="80" y="321"/>
                      <a:pt x="6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51"/>
              <p:cNvSpPr/>
              <p:nvPr/>
            </p:nvSpPr>
            <p:spPr>
              <a:xfrm>
                <a:off x="4653911" y="3627139"/>
                <a:ext cx="5166" cy="112611"/>
              </a:xfrm>
              <a:custGeom>
                <a:rect b="b" l="l" r="r" t="t"/>
                <a:pathLst>
                  <a:path extrusionOk="0" h="3270" w="150">
                    <a:moveTo>
                      <a:pt x="58" y="0"/>
                    </a:moveTo>
                    <a:cubicBezTo>
                      <a:pt x="35" y="1052"/>
                      <a:pt x="23" y="2150"/>
                      <a:pt x="1" y="3270"/>
                    </a:cubicBezTo>
                    <a:lnTo>
                      <a:pt x="104" y="3270"/>
                    </a:lnTo>
                    <a:cubicBezTo>
                      <a:pt x="126" y="2207"/>
                      <a:pt x="138" y="1178"/>
                      <a:pt x="149" y="183"/>
                    </a:cubicBezTo>
                    <a:cubicBezTo>
                      <a:pt x="115" y="126"/>
                      <a:pt x="81" y="69"/>
                      <a:pt x="5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51"/>
              <p:cNvSpPr/>
              <p:nvPr/>
            </p:nvSpPr>
            <p:spPr>
              <a:xfrm>
                <a:off x="4652327" y="3742095"/>
                <a:ext cx="5166" cy="123252"/>
              </a:xfrm>
              <a:custGeom>
                <a:rect b="b" l="l" r="r" t="t"/>
                <a:pathLst>
                  <a:path extrusionOk="0" h="3579" w="150">
                    <a:moveTo>
                      <a:pt x="47" y="1"/>
                    </a:moveTo>
                    <a:cubicBezTo>
                      <a:pt x="35" y="744"/>
                      <a:pt x="24" y="1498"/>
                      <a:pt x="12" y="2276"/>
                    </a:cubicBezTo>
                    <a:cubicBezTo>
                      <a:pt x="12" y="2710"/>
                      <a:pt x="1" y="3144"/>
                      <a:pt x="1" y="3579"/>
                    </a:cubicBezTo>
                    <a:lnTo>
                      <a:pt x="92" y="3579"/>
                    </a:lnTo>
                    <a:cubicBezTo>
                      <a:pt x="92" y="3156"/>
                      <a:pt x="104" y="2710"/>
                      <a:pt x="115" y="2276"/>
                    </a:cubicBezTo>
                    <a:cubicBezTo>
                      <a:pt x="127" y="1510"/>
                      <a:pt x="138" y="755"/>
                      <a:pt x="15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51"/>
              <p:cNvSpPr/>
              <p:nvPr/>
            </p:nvSpPr>
            <p:spPr>
              <a:xfrm>
                <a:off x="4657080" y="3237777"/>
                <a:ext cx="3168" cy="113781"/>
              </a:xfrm>
              <a:custGeom>
                <a:rect b="b" l="l" r="r" t="t"/>
                <a:pathLst>
                  <a:path extrusionOk="0" h="3304" w="92">
                    <a:moveTo>
                      <a:pt x="34" y="0"/>
                    </a:moveTo>
                    <a:cubicBezTo>
                      <a:pt x="34" y="103"/>
                      <a:pt x="23" y="206"/>
                      <a:pt x="0" y="309"/>
                    </a:cubicBezTo>
                    <a:lnTo>
                      <a:pt x="0" y="926"/>
                    </a:lnTo>
                    <a:cubicBezTo>
                      <a:pt x="12" y="1623"/>
                      <a:pt x="23" y="2412"/>
                      <a:pt x="23" y="3293"/>
                    </a:cubicBezTo>
                    <a:lnTo>
                      <a:pt x="23" y="3304"/>
                    </a:lnTo>
                    <a:lnTo>
                      <a:pt x="92" y="3304"/>
                    </a:lnTo>
                    <a:lnTo>
                      <a:pt x="92" y="3281"/>
                    </a:lnTo>
                    <a:cubicBezTo>
                      <a:pt x="92" y="2412"/>
                      <a:pt x="69" y="1623"/>
                      <a:pt x="57" y="926"/>
                    </a:cubicBezTo>
                    <a:cubicBezTo>
                      <a:pt x="57" y="595"/>
                      <a:pt x="57" y="286"/>
                      <a:pt x="3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51"/>
              <p:cNvSpPr/>
              <p:nvPr/>
            </p:nvSpPr>
            <p:spPr>
              <a:xfrm>
                <a:off x="4657837" y="3354283"/>
                <a:ext cx="2411" cy="51243"/>
              </a:xfrm>
              <a:custGeom>
                <a:rect b="b" l="l" r="r" t="t"/>
                <a:pathLst>
                  <a:path extrusionOk="0" h="1488" w="70">
                    <a:moveTo>
                      <a:pt x="1" y="1"/>
                    </a:moveTo>
                    <a:cubicBezTo>
                      <a:pt x="1" y="470"/>
                      <a:pt x="1" y="961"/>
                      <a:pt x="1" y="1487"/>
                    </a:cubicBezTo>
                    <a:lnTo>
                      <a:pt x="70" y="1487"/>
                    </a:lnTo>
                    <a:cubicBezTo>
                      <a:pt x="70" y="973"/>
                      <a:pt x="70" y="470"/>
                      <a:pt x="7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51"/>
              <p:cNvSpPr/>
              <p:nvPr/>
            </p:nvSpPr>
            <p:spPr>
              <a:xfrm>
                <a:off x="4655874" y="3160979"/>
                <a:ext cx="1997" cy="66568"/>
              </a:xfrm>
              <a:custGeom>
                <a:rect b="b" l="l" r="r" t="t"/>
                <a:pathLst>
                  <a:path extrusionOk="0" h="1933" w="58">
                    <a:moveTo>
                      <a:pt x="12" y="1"/>
                    </a:moveTo>
                    <a:lnTo>
                      <a:pt x="1" y="12"/>
                    </a:lnTo>
                    <a:lnTo>
                      <a:pt x="1" y="264"/>
                    </a:lnTo>
                    <a:cubicBezTo>
                      <a:pt x="1" y="527"/>
                      <a:pt x="1" y="904"/>
                      <a:pt x="12" y="1384"/>
                    </a:cubicBezTo>
                    <a:lnTo>
                      <a:pt x="12" y="1658"/>
                    </a:lnTo>
                    <a:cubicBezTo>
                      <a:pt x="35" y="1750"/>
                      <a:pt x="47" y="1841"/>
                      <a:pt x="58" y="1933"/>
                    </a:cubicBezTo>
                    <a:cubicBezTo>
                      <a:pt x="58" y="1739"/>
                      <a:pt x="47" y="1556"/>
                      <a:pt x="47" y="1384"/>
                    </a:cubicBezTo>
                    <a:cubicBezTo>
                      <a:pt x="35" y="904"/>
                      <a:pt x="24" y="527"/>
                      <a:pt x="24" y="264"/>
                    </a:cubicBezTo>
                    <a:cubicBezTo>
                      <a:pt x="24" y="149"/>
                      <a:pt x="24" y="69"/>
                      <a:pt x="1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51"/>
              <p:cNvSpPr/>
              <p:nvPr/>
            </p:nvSpPr>
            <p:spPr>
              <a:xfrm>
                <a:off x="4650364" y="3868071"/>
                <a:ext cx="5544" cy="123286"/>
              </a:xfrm>
              <a:custGeom>
                <a:rect b="b" l="l" r="r" t="t"/>
                <a:pathLst>
                  <a:path extrusionOk="0" h="3580" w="161">
                    <a:moveTo>
                      <a:pt x="58" y="1"/>
                    </a:moveTo>
                    <a:cubicBezTo>
                      <a:pt x="35" y="1224"/>
                      <a:pt x="24" y="2424"/>
                      <a:pt x="1" y="3579"/>
                    </a:cubicBezTo>
                    <a:lnTo>
                      <a:pt x="104" y="3579"/>
                    </a:lnTo>
                    <a:cubicBezTo>
                      <a:pt x="115" y="2424"/>
                      <a:pt x="126" y="1224"/>
                      <a:pt x="16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51"/>
              <p:cNvSpPr/>
              <p:nvPr/>
            </p:nvSpPr>
            <p:spPr>
              <a:xfrm>
                <a:off x="4648401" y="4119645"/>
                <a:ext cx="3582" cy="123286"/>
              </a:xfrm>
              <a:custGeom>
                <a:rect b="b" l="l" r="r" t="t"/>
                <a:pathLst>
                  <a:path extrusionOk="0" h="3580" w="104">
                    <a:moveTo>
                      <a:pt x="12" y="1"/>
                    </a:moveTo>
                    <a:cubicBezTo>
                      <a:pt x="12" y="1281"/>
                      <a:pt x="1" y="2482"/>
                      <a:pt x="12" y="3579"/>
                    </a:cubicBezTo>
                    <a:lnTo>
                      <a:pt x="92" y="3579"/>
                    </a:lnTo>
                    <a:cubicBezTo>
                      <a:pt x="81" y="2482"/>
                      <a:pt x="92" y="1281"/>
                      <a:pt x="10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51"/>
              <p:cNvSpPr/>
              <p:nvPr/>
            </p:nvSpPr>
            <p:spPr>
              <a:xfrm>
                <a:off x="4648814" y="4245242"/>
                <a:ext cx="3168" cy="124457"/>
              </a:xfrm>
              <a:custGeom>
                <a:rect b="b" l="l" r="r" t="t"/>
                <a:pathLst>
                  <a:path extrusionOk="0" h="3614" w="92">
                    <a:moveTo>
                      <a:pt x="0" y="1"/>
                    </a:moveTo>
                    <a:cubicBezTo>
                      <a:pt x="0" y="447"/>
                      <a:pt x="0" y="881"/>
                      <a:pt x="11" y="1293"/>
                    </a:cubicBezTo>
                    <a:cubicBezTo>
                      <a:pt x="11" y="2150"/>
                      <a:pt x="23" y="2927"/>
                      <a:pt x="34" y="3613"/>
                    </a:cubicBezTo>
                    <a:lnTo>
                      <a:pt x="91" y="3613"/>
                    </a:lnTo>
                    <a:cubicBezTo>
                      <a:pt x="91" y="2927"/>
                      <a:pt x="69" y="2150"/>
                      <a:pt x="69" y="1293"/>
                    </a:cubicBezTo>
                    <a:cubicBezTo>
                      <a:pt x="69" y="881"/>
                      <a:pt x="69" y="447"/>
                      <a:pt x="6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51"/>
              <p:cNvSpPr/>
              <p:nvPr/>
            </p:nvSpPr>
            <p:spPr>
              <a:xfrm>
                <a:off x="4649193" y="3993668"/>
                <a:ext cx="4374" cy="123665"/>
              </a:xfrm>
              <a:custGeom>
                <a:rect b="b" l="l" r="r" t="t"/>
                <a:pathLst>
                  <a:path extrusionOk="0" h="3591" w="127">
                    <a:moveTo>
                      <a:pt x="35" y="1"/>
                    </a:moveTo>
                    <a:cubicBezTo>
                      <a:pt x="23" y="847"/>
                      <a:pt x="12" y="1670"/>
                      <a:pt x="0" y="2470"/>
                    </a:cubicBezTo>
                    <a:cubicBezTo>
                      <a:pt x="0" y="2847"/>
                      <a:pt x="0" y="3225"/>
                      <a:pt x="0" y="3590"/>
                    </a:cubicBezTo>
                    <a:lnTo>
                      <a:pt x="80" y="3590"/>
                    </a:lnTo>
                    <a:cubicBezTo>
                      <a:pt x="80" y="3225"/>
                      <a:pt x="80" y="2847"/>
                      <a:pt x="92" y="2470"/>
                    </a:cubicBezTo>
                    <a:cubicBezTo>
                      <a:pt x="103" y="1670"/>
                      <a:pt x="115" y="847"/>
                      <a:pt x="126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51"/>
              <p:cNvSpPr/>
              <p:nvPr/>
            </p:nvSpPr>
            <p:spPr>
              <a:xfrm>
                <a:off x="4370826" y="3861011"/>
                <a:ext cx="7542" cy="122460"/>
              </a:xfrm>
              <a:custGeom>
                <a:rect b="b" l="l" r="r" t="t"/>
                <a:pathLst>
                  <a:path extrusionOk="0" h="3556" w="219">
                    <a:moveTo>
                      <a:pt x="138" y="0"/>
                    </a:moveTo>
                    <a:cubicBezTo>
                      <a:pt x="92" y="1223"/>
                      <a:pt x="47" y="2412"/>
                      <a:pt x="1" y="3555"/>
                    </a:cubicBezTo>
                    <a:lnTo>
                      <a:pt x="92" y="3555"/>
                    </a:lnTo>
                    <a:cubicBezTo>
                      <a:pt x="127" y="2412"/>
                      <a:pt x="172" y="1223"/>
                      <a:pt x="21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51"/>
              <p:cNvSpPr/>
              <p:nvPr/>
            </p:nvSpPr>
            <p:spPr>
              <a:xfrm>
                <a:off x="4395243" y="3229891"/>
                <a:ext cx="6336" cy="114195"/>
              </a:xfrm>
              <a:custGeom>
                <a:rect b="b" l="l" r="r" t="t"/>
                <a:pathLst>
                  <a:path extrusionOk="0" h="3316" w="184">
                    <a:moveTo>
                      <a:pt x="138" y="0"/>
                    </a:moveTo>
                    <a:cubicBezTo>
                      <a:pt x="104" y="686"/>
                      <a:pt x="69" y="1464"/>
                      <a:pt x="35" y="2321"/>
                    </a:cubicBezTo>
                    <a:cubicBezTo>
                      <a:pt x="24" y="2641"/>
                      <a:pt x="12" y="2984"/>
                      <a:pt x="1" y="3316"/>
                    </a:cubicBezTo>
                    <a:lnTo>
                      <a:pt x="69" y="3316"/>
                    </a:lnTo>
                    <a:cubicBezTo>
                      <a:pt x="81" y="2984"/>
                      <a:pt x="92" y="2641"/>
                      <a:pt x="104" y="2333"/>
                    </a:cubicBezTo>
                    <a:cubicBezTo>
                      <a:pt x="138" y="1475"/>
                      <a:pt x="161" y="686"/>
                      <a:pt x="184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51"/>
              <p:cNvSpPr/>
              <p:nvPr/>
            </p:nvSpPr>
            <p:spPr>
              <a:xfrm>
                <a:off x="4380297" y="3609403"/>
                <a:ext cx="7507" cy="122494"/>
              </a:xfrm>
              <a:custGeom>
                <a:rect b="b" l="l" r="r" t="t"/>
                <a:pathLst>
                  <a:path extrusionOk="0" h="3557" w="218">
                    <a:moveTo>
                      <a:pt x="138" y="1"/>
                    </a:moveTo>
                    <a:cubicBezTo>
                      <a:pt x="92" y="1144"/>
                      <a:pt x="46" y="2333"/>
                      <a:pt x="0" y="3556"/>
                    </a:cubicBezTo>
                    <a:lnTo>
                      <a:pt x="92" y="3556"/>
                    </a:lnTo>
                    <a:cubicBezTo>
                      <a:pt x="138" y="2345"/>
                      <a:pt x="172" y="1144"/>
                      <a:pt x="218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51"/>
              <p:cNvSpPr/>
              <p:nvPr/>
            </p:nvSpPr>
            <p:spPr>
              <a:xfrm>
                <a:off x="4385015" y="3483840"/>
                <a:ext cx="7507" cy="122460"/>
              </a:xfrm>
              <a:custGeom>
                <a:rect b="b" l="l" r="r" t="t"/>
                <a:pathLst>
                  <a:path extrusionOk="0" h="3556" w="218">
                    <a:moveTo>
                      <a:pt x="149" y="0"/>
                    </a:moveTo>
                    <a:cubicBezTo>
                      <a:pt x="103" y="1120"/>
                      <a:pt x="58" y="2309"/>
                      <a:pt x="1" y="3556"/>
                    </a:cubicBezTo>
                    <a:lnTo>
                      <a:pt x="81" y="3556"/>
                    </a:lnTo>
                    <a:cubicBezTo>
                      <a:pt x="126" y="2309"/>
                      <a:pt x="172" y="1120"/>
                      <a:pt x="21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51"/>
              <p:cNvSpPr/>
              <p:nvPr/>
            </p:nvSpPr>
            <p:spPr>
              <a:xfrm>
                <a:off x="4399961" y="3125163"/>
                <a:ext cx="5166" cy="101591"/>
              </a:xfrm>
              <a:custGeom>
                <a:rect b="b" l="l" r="r" t="t"/>
                <a:pathLst>
                  <a:path extrusionOk="0" h="2950" w="150">
                    <a:moveTo>
                      <a:pt x="138" y="1"/>
                    </a:moveTo>
                    <a:cubicBezTo>
                      <a:pt x="138" y="46"/>
                      <a:pt x="138" y="103"/>
                      <a:pt x="127" y="161"/>
                    </a:cubicBezTo>
                    <a:cubicBezTo>
                      <a:pt x="115" y="412"/>
                      <a:pt x="92" y="789"/>
                      <a:pt x="70" y="1269"/>
                    </a:cubicBezTo>
                    <a:cubicBezTo>
                      <a:pt x="58" y="1738"/>
                      <a:pt x="35" y="2298"/>
                      <a:pt x="1" y="2950"/>
                    </a:cubicBezTo>
                    <a:lnTo>
                      <a:pt x="58" y="2950"/>
                    </a:lnTo>
                    <a:cubicBezTo>
                      <a:pt x="70" y="2298"/>
                      <a:pt x="92" y="1738"/>
                      <a:pt x="115" y="1269"/>
                    </a:cubicBezTo>
                    <a:cubicBezTo>
                      <a:pt x="127" y="801"/>
                      <a:pt x="138" y="412"/>
                      <a:pt x="150" y="149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51"/>
              <p:cNvSpPr/>
              <p:nvPr/>
            </p:nvSpPr>
            <p:spPr>
              <a:xfrm>
                <a:off x="4390146" y="3347223"/>
                <a:ext cx="7507" cy="133101"/>
              </a:xfrm>
              <a:custGeom>
                <a:rect b="b" l="l" r="r" t="t"/>
                <a:pathLst>
                  <a:path extrusionOk="0" h="3865" w="218">
                    <a:moveTo>
                      <a:pt x="217" y="0"/>
                    </a:moveTo>
                    <a:lnTo>
                      <a:pt x="149" y="12"/>
                    </a:lnTo>
                    <a:cubicBezTo>
                      <a:pt x="103" y="1178"/>
                      <a:pt x="57" y="2481"/>
                      <a:pt x="0" y="3864"/>
                    </a:cubicBezTo>
                    <a:lnTo>
                      <a:pt x="80" y="3864"/>
                    </a:lnTo>
                    <a:cubicBezTo>
                      <a:pt x="126" y="2470"/>
                      <a:pt x="172" y="1178"/>
                      <a:pt x="217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51"/>
              <p:cNvSpPr/>
              <p:nvPr/>
            </p:nvSpPr>
            <p:spPr>
              <a:xfrm>
                <a:off x="4375579" y="3735414"/>
                <a:ext cx="7886" cy="122460"/>
              </a:xfrm>
              <a:custGeom>
                <a:rect b="b" l="l" r="r" t="t"/>
                <a:pathLst>
                  <a:path extrusionOk="0" h="3556" w="229">
                    <a:moveTo>
                      <a:pt x="137" y="0"/>
                    </a:moveTo>
                    <a:cubicBezTo>
                      <a:pt x="114" y="389"/>
                      <a:pt x="103" y="778"/>
                      <a:pt x="92" y="1178"/>
                    </a:cubicBezTo>
                    <a:cubicBezTo>
                      <a:pt x="57" y="1978"/>
                      <a:pt x="34" y="2778"/>
                      <a:pt x="0" y="3556"/>
                    </a:cubicBezTo>
                    <a:lnTo>
                      <a:pt x="92" y="3556"/>
                    </a:lnTo>
                    <a:cubicBezTo>
                      <a:pt x="114" y="2778"/>
                      <a:pt x="149" y="1978"/>
                      <a:pt x="183" y="1178"/>
                    </a:cubicBezTo>
                    <a:cubicBezTo>
                      <a:pt x="195" y="778"/>
                      <a:pt x="206" y="389"/>
                      <a:pt x="229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51"/>
              <p:cNvSpPr/>
              <p:nvPr/>
            </p:nvSpPr>
            <p:spPr>
              <a:xfrm>
                <a:off x="4357464" y="4238182"/>
                <a:ext cx="6336" cy="123252"/>
              </a:xfrm>
              <a:custGeom>
                <a:rect b="b" l="l" r="r" t="t"/>
                <a:pathLst>
                  <a:path extrusionOk="0" h="3579" w="184">
                    <a:moveTo>
                      <a:pt x="126" y="0"/>
                    </a:moveTo>
                    <a:lnTo>
                      <a:pt x="126" y="103"/>
                    </a:lnTo>
                    <a:cubicBezTo>
                      <a:pt x="69" y="1486"/>
                      <a:pt x="35" y="2675"/>
                      <a:pt x="0" y="3578"/>
                    </a:cubicBezTo>
                    <a:lnTo>
                      <a:pt x="46" y="3578"/>
                    </a:lnTo>
                    <a:cubicBezTo>
                      <a:pt x="80" y="2664"/>
                      <a:pt x="126" y="1486"/>
                      <a:pt x="183" y="103"/>
                    </a:cubicBezTo>
                    <a:cubicBezTo>
                      <a:pt x="183" y="69"/>
                      <a:pt x="183" y="34"/>
                      <a:pt x="18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51"/>
              <p:cNvSpPr/>
              <p:nvPr/>
            </p:nvSpPr>
            <p:spPr>
              <a:xfrm>
                <a:off x="4361803" y="4112171"/>
                <a:ext cx="7094" cy="122873"/>
              </a:xfrm>
              <a:custGeom>
                <a:rect b="b" l="l" r="r" t="t"/>
                <a:pathLst>
                  <a:path extrusionOk="0" h="3568" w="206">
                    <a:moveTo>
                      <a:pt x="126" y="1"/>
                    </a:moveTo>
                    <a:cubicBezTo>
                      <a:pt x="80" y="1293"/>
                      <a:pt x="34" y="2493"/>
                      <a:pt x="0" y="3568"/>
                    </a:cubicBezTo>
                    <a:lnTo>
                      <a:pt x="69" y="3568"/>
                    </a:lnTo>
                    <a:cubicBezTo>
                      <a:pt x="103" y="2493"/>
                      <a:pt x="149" y="1304"/>
                      <a:pt x="206" y="12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51"/>
              <p:cNvSpPr/>
              <p:nvPr/>
            </p:nvSpPr>
            <p:spPr>
              <a:xfrm>
                <a:off x="4366521" y="3986574"/>
                <a:ext cx="7507" cy="122494"/>
              </a:xfrm>
              <a:custGeom>
                <a:rect b="b" l="l" r="r" t="t"/>
                <a:pathLst>
                  <a:path extrusionOk="0" h="3557" w="218">
                    <a:moveTo>
                      <a:pt x="126" y="1"/>
                    </a:moveTo>
                    <a:cubicBezTo>
                      <a:pt x="80" y="1247"/>
                      <a:pt x="35" y="2436"/>
                      <a:pt x="0" y="3556"/>
                    </a:cubicBezTo>
                    <a:lnTo>
                      <a:pt x="69" y="3556"/>
                    </a:lnTo>
                    <a:cubicBezTo>
                      <a:pt x="115" y="2447"/>
                      <a:pt x="160" y="1247"/>
                      <a:pt x="217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51"/>
              <p:cNvSpPr/>
              <p:nvPr/>
            </p:nvSpPr>
            <p:spPr>
              <a:xfrm>
                <a:off x="4298023" y="3143278"/>
                <a:ext cx="13396" cy="81135"/>
              </a:xfrm>
              <a:custGeom>
                <a:rect b="b" l="l" r="r" t="t"/>
                <a:pathLst>
                  <a:path extrusionOk="0" h="2356" w="389">
                    <a:moveTo>
                      <a:pt x="389" y="0"/>
                    </a:moveTo>
                    <a:lnTo>
                      <a:pt x="343" y="23"/>
                    </a:lnTo>
                    <a:cubicBezTo>
                      <a:pt x="286" y="389"/>
                      <a:pt x="206" y="869"/>
                      <a:pt x="126" y="1441"/>
                    </a:cubicBezTo>
                    <a:cubicBezTo>
                      <a:pt x="103" y="1727"/>
                      <a:pt x="46" y="2035"/>
                      <a:pt x="0" y="2355"/>
                    </a:cubicBezTo>
                    <a:lnTo>
                      <a:pt x="80" y="2355"/>
                    </a:lnTo>
                    <a:cubicBezTo>
                      <a:pt x="126" y="2035"/>
                      <a:pt x="160" y="1727"/>
                      <a:pt x="194" y="1452"/>
                    </a:cubicBezTo>
                    <a:cubicBezTo>
                      <a:pt x="274" y="869"/>
                      <a:pt x="343" y="378"/>
                      <a:pt x="389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51"/>
              <p:cNvSpPr/>
              <p:nvPr/>
            </p:nvSpPr>
            <p:spPr>
              <a:xfrm>
                <a:off x="4276740" y="3344468"/>
                <a:ext cx="9505" cy="71286"/>
              </a:xfrm>
              <a:custGeom>
                <a:rect b="b" l="l" r="r" t="t"/>
                <a:pathLst>
                  <a:path extrusionOk="0" h="2070" w="276">
                    <a:moveTo>
                      <a:pt x="184" y="0"/>
                    </a:moveTo>
                    <a:cubicBezTo>
                      <a:pt x="138" y="355"/>
                      <a:pt x="92" y="709"/>
                      <a:pt x="58" y="1075"/>
                    </a:cubicBezTo>
                    <a:cubicBezTo>
                      <a:pt x="35" y="1223"/>
                      <a:pt x="24" y="1372"/>
                      <a:pt x="1" y="1521"/>
                    </a:cubicBezTo>
                    <a:lnTo>
                      <a:pt x="24" y="1509"/>
                    </a:lnTo>
                    <a:cubicBezTo>
                      <a:pt x="24" y="1509"/>
                      <a:pt x="24" y="1738"/>
                      <a:pt x="46" y="2069"/>
                    </a:cubicBezTo>
                    <a:cubicBezTo>
                      <a:pt x="81" y="1749"/>
                      <a:pt x="115" y="1418"/>
                      <a:pt x="149" y="1086"/>
                    </a:cubicBezTo>
                    <a:cubicBezTo>
                      <a:pt x="195" y="720"/>
                      <a:pt x="229" y="355"/>
                      <a:pt x="27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51"/>
              <p:cNvSpPr/>
              <p:nvPr/>
            </p:nvSpPr>
            <p:spPr>
              <a:xfrm>
                <a:off x="4283042" y="3226722"/>
                <a:ext cx="17357" cy="114608"/>
              </a:xfrm>
              <a:custGeom>
                <a:rect b="b" l="l" r="r" t="t"/>
                <a:pathLst>
                  <a:path extrusionOk="0" h="3328" w="504">
                    <a:moveTo>
                      <a:pt x="435" y="1"/>
                    </a:moveTo>
                    <a:cubicBezTo>
                      <a:pt x="298" y="973"/>
                      <a:pt x="149" y="2104"/>
                      <a:pt x="1" y="3328"/>
                    </a:cubicBezTo>
                    <a:lnTo>
                      <a:pt x="104" y="3328"/>
                    </a:lnTo>
                    <a:cubicBezTo>
                      <a:pt x="252" y="2104"/>
                      <a:pt x="389" y="973"/>
                      <a:pt x="50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51"/>
              <p:cNvSpPr/>
              <p:nvPr/>
            </p:nvSpPr>
            <p:spPr>
              <a:xfrm>
                <a:off x="4658629" y="3233817"/>
                <a:ext cx="82340" cy="4752"/>
              </a:xfrm>
              <a:custGeom>
                <a:rect b="b" l="l" r="r" t="t"/>
                <a:pathLst>
                  <a:path extrusionOk="0" h="138" w="2391">
                    <a:moveTo>
                      <a:pt x="1" y="1"/>
                    </a:moveTo>
                    <a:cubicBezTo>
                      <a:pt x="1" y="24"/>
                      <a:pt x="1" y="58"/>
                      <a:pt x="1" y="81"/>
                    </a:cubicBezTo>
                    <a:lnTo>
                      <a:pt x="2390" y="138"/>
                    </a:lnTo>
                    <a:cubicBezTo>
                      <a:pt x="2379" y="115"/>
                      <a:pt x="2367" y="92"/>
                      <a:pt x="2367" y="69"/>
                    </a:cubicBezTo>
                    <a:cubicBezTo>
                      <a:pt x="1658" y="46"/>
                      <a:pt x="870" y="24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51"/>
              <p:cNvSpPr/>
              <p:nvPr/>
            </p:nvSpPr>
            <p:spPr>
              <a:xfrm>
                <a:off x="4217678" y="3222796"/>
                <a:ext cx="372476" cy="11847"/>
              </a:xfrm>
              <a:custGeom>
                <a:rect b="b" l="l" r="r" t="t"/>
                <a:pathLst>
                  <a:path extrusionOk="0" h="344" w="10816">
                    <a:moveTo>
                      <a:pt x="35" y="1"/>
                    </a:moveTo>
                    <a:lnTo>
                      <a:pt x="1" y="46"/>
                    </a:lnTo>
                    <a:cubicBezTo>
                      <a:pt x="572" y="58"/>
                      <a:pt x="1373" y="92"/>
                      <a:pt x="2333" y="115"/>
                    </a:cubicBezTo>
                    <a:lnTo>
                      <a:pt x="2402" y="115"/>
                    </a:lnTo>
                    <a:cubicBezTo>
                      <a:pt x="3259" y="149"/>
                      <a:pt x="4231" y="172"/>
                      <a:pt x="5294" y="206"/>
                    </a:cubicBezTo>
                    <a:lnTo>
                      <a:pt x="5340" y="206"/>
                    </a:lnTo>
                    <a:cubicBezTo>
                      <a:pt x="6369" y="229"/>
                      <a:pt x="7466" y="264"/>
                      <a:pt x="8621" y="298"/>
                    </a:cubicBezTo>
                    <a:lnTo>
                      <a:pt x="9444" y="309"/>
                    </a:lnTo>
                    <a:lnTo>
                      <a:pt x="9501" y="309"/>
                    </a:lnTo>
                    <a:lnTo>
                      <a:pt x="10804" y="344"/>
                    </a:lnTo>
                    <a:cubicBezTo>
                      <a:pt x="10804" y="321"/>
                      <a:pt x="10804" y="286"/>
                      <a:pt x="10816" y="252"/>
                    </a:cubicBezTo>
                    <a:lnTo>
                      <a:pt x="9501" y="218"/>
                    </a:lnTo>
                    <a:lnTo>
                      <a:pt x="9455" y="218"/>
                    </a:lnTo>
                    <a:lnTo>
                      <a:pt x="8621" y="195"/>
                    </a:lnTo>
                    <a:cubicBezTo>
                      <a:pt x="7477" y="172"/>
                      <a:pt x="6369" y="138"/>
                      <a:pt x="5351" y="115"/>
                    </a:cubicBezTo>
                    <a:lnTo>
                      <a:pt x="5294" y="115"/>
                    </a:lnTo>
                    <a:cubicBezTo>
                      <a:pt x="4242" y="92"/>
                      <a:pt x="3270" y="69"/>
                      <a:pt x="2413" y="46"/>
                    </a:cubicBezTo>
                    <a:lnTo>
                      <a:pt x="2333" y="46"/>
                    </a:lnTo>
                    <a:cubicBezTo>
                      <a:pt x="1396" y="24"/>
                      <a:pt x="618" y="12"/>
                      <a:pt x="35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51"/>
              <p:cNvSpPr/>
              <p:nvPr/>
            </p:nvSpPr>
            <p:spPr>
              <a:xfrm>
                <a:off x="4175560" y="3339336"/>
                <a:ext cx="407912" cy="12639"/>
              </a:xfrm>
              <a:custGeom>
                <a:rect b="b" l="l" r="r" t="t"/>
                <a:pathLst>
                  <a:path extrusionOk="0" h="367" w="11845">
                    <a:moveTo>
                      <a:pt x="1" y="1"/>
                    </a:moveTo>
                    <a:lnTo>
                      <a:pt x="46" y="46"/>
                    </a:lnTo>
                    <a:cubicBezTo>
                      <a:pt x="824" y="69"/>
                      <a:pt x="1876" y="103"/>
                      <a:pt x="3122" y="149"/>
                    </a:cubicBezTo>
                    <a:lnTo>
                      <a:pt x="3213" y="149"/>
                    </a:lnTo>
                    <a:lnTo>
                      <a:pt x="6380" y="229"/>
                    </a:lnTo>
                    <a:lnTo>
                      <a:pt x="6448" y="229"/>
                    </a:lnTo>
                    <a:lnTo>
                      <a:pt x="8289" y="286"/>
                    </a:lnTo>
                    <a:lnTo>
                      <a:pt x="10495" y="344"/>
                    </a:lnTo>
                    <a:lnTo>
                      <a:pt x="10564" y="344"/>
                    </a:lnTo>
                    <a:lnTo>
                      <a:pt x="11604" y="366"/>
                    </a:lnTo>
                    <a:cubicBezTo>
                      <a:pt x="11684" y="332"/>
                      <a:pt x="11764" y="309"/>
                      <a:pt x="11844" y="286"/>
                    </a:cubicBezTo>
                    <a:lnTo>
                      <a:pt x="10575" y="252"/>
                    </a:lnTo>
                    <a:lnTo>
                      <a:pt x="10495" y="252"/>
                    </a:lnTo>
                    <a:lnTo>
                      <a:pt x="8289" y="195"/>
                    </a:lnTo>
                    <a:lnTo>
                      <a:pt x="6448" y="149"/>
                    </a:lnTo>
                    <a:lnTo>
                      <a:pt x="6380" y="149"/>
                    </a:lnTo>
                    <a:lnTo>
                      <a:pt x="3225" y="69"/>
                    </a:lnTo>
                    <a:lnTo>
                      <a:pt x="3133" y="69"/>
                    </a:lnTo>
                    <a:cubicBezTo>
                      <a:pt x="1864" y="35"/>
                      <a:pt x="789" y="12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51"/>
              <p:cNvSpPr/>
              <p:nvPr/>
            </p:nvSpPr>
            <p:spPr>
              <a:xfrm>
                <a:off x="4596812" y="3350357"/>
                <a:ext cx="6750" cy="2411"/>
              </a:xfrm>
              <a:custGeom>
                <a:rect b="b" l="l" r="r" t="t"/>
                <a:pathLst>
                  <a:path extrusionOk="0" h="70" w="196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24"/>
                      <a:pt x="47" y="46"/>
                      <a:pt x="58" y="69"/>
                    </a:cubicBezTo>
                    <a:lnTo>
                      <a:pt x="195" y="69"/>
                    </a:lnTo>
                    <a:cubicBezTo>
                      <a:pt x="127" y="58"/>
                      <a:pt x="58" y="35"/>
                      <a:pt x="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51"/>
              <p:cNvSpPr/>
              <p:nvPr/>
            </p:nvSpPr>
            <p:spPr>
              <a:xfrm>
                <a:off x="4609830" y="3350357"/>
                <a:ext cx="151215" cy="5958"/>
              </a:xfrm>
              <a:custGeom>
                <a:rect b="b" l="l" r="r" t="t"/>
                <a:pathLst>
                  <a:path extrusionOk="0" h="173" w="4391">
                    <a:moveTo>
                      <a:pt x="240" y="1"/>
                    </a:moveTo>
                    <a:cubicBezTo>
                      <a:pt x="195" y="24"/>
                      <a:pt x="137" y="46"/>
                      <a:pt x="80" y="58"/>
                    </a:cubicBezTo>
                    <a:cubicBezTo>
                      <a:pt x="57" y="69"/>
                      <a:pt x="35" y="81"/>
                      <a:pt x="0" y="81"/>
                    </a:cubicBezTo>
                    <a:lnTo>
                      <a:pt x="1395" y="115"/>
                    </a:lnTo>
                    <a:lnTo>
                      <a:pt x="1464" y="115"/>
                    </a:lnTo>
                    <a:cubicBezTo>
                      <a:pt x="2698" y="138"/>
                      <a:pt x="3704" y="161"/>
                      <a:pt x="4390" y="172"/>
                    </a:cubicBezTo>
                    <a:lnTo>
                      <a:pt x="4390" y="126"/>
                    </a:lnTo>
                    <a:cubicBezTo>
                      <a:pt x="3704" y="104"/>
                      <a:pt x="2698" y="69"/>
                      <a:pt x="1464" y="35"/>
                    </a:cubicBezTo>
                    <a:lnTo>
                      <a:pt x="1395" y="35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51"/>
              <p:cNvSpPr/>
              <p:nvPr/>
            </p:nvSpPr>
            <p:spPr>
              <a:xfrm>
                <a:off x="4291721" y="3478330"/>
                <a:ext cx="364177" cy="12225"/>
              </a:xfrm>
              <a:custGeom>
                <a:rect b="b" l="l" r="r" t="t"/>
                <a:pathLst>
                  <a:path extrusionOk="0" h="355" w="10575">
                    <a:moveTo>
                      <a:pt x="0" y="0"/>
                    </a:moveTo>
                    <a:lnTo>
                      <a:pt x="46" y="80"/>
                    </a:lnTo>
                    <a:cubicBezTo>
                      <a:pt x="903" y="103"/>
                      <a:pt x="1841" y="137"/>
                      <a:pt x="2847" y="160"/>
                    </a:cubicBezTo>
                    <a:lnTo>
                      <a:pt x="2927" y="160"/>
                    </a:lnTo>
                    <a:lnTo>
                      <a:pt x="5213" y="217"/>
                    </a:lnTo>
                    <a:lnTo>
                      <a:pt x="6962" y="263"/>
                    </a:lnTo>
                    <a:lnTo>
                      <a:pt x="7054" y="263"/>
                    </a:lnTo>
                    <a:cubicBezTo>
                      <a:pt x="8334" y="297"/>
                      <a:pt x="9523" y="332"/>
                      <a:pt x="10575" y="354"/>
                    </a:cubicBezTo>
                    <a:lnTo>
                      <a:pt x="10575" y="274"/>
                    </a:lnTo>
                    <a:lnTo>
                      <a:pt x="7054" y="172"/>
                    </a:lnTo>
                    <a:lnTo>
                      <a:pt x="6962" y="172"/>
                    </a:lnTo>
                    <a:lnTo>
                      <a:pt x="5213" y="126"/>
                    </a:lnTo>
                    <a:cubicBezTo>
                      <a:pt x="4436" y="103"/>
                      <a:pt x="3670" y="80"/>
                      <a:pt x="2938" y="69"/>
                    </a:cubicBezTo>
                    <a:lnTo>
                      <a:pt x="285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51"/>
              <p:cNvSpPr/>
              <p:nvPr/>
            </p:nvSpPr>
            <p:spPr>
              <a:xfrm>
                <a:off x="4334631" y="3605098"/>
                <a:ext cx="319304" cy="11054"/>
              </a:xfrm>
              <a:custGeom>
                <a:rect b="b" l="l" r="r" t="t"/>
                <a:pathLst>
                  <a:path extrusionOk="0" h="321" w="9272">
                    <a:moveTo>
                      <a:pt x="12" y="0"/>
                    </a:moveTo>
                    <a:lnTo>
                      <a:pt x="0" y="80"/>
                    </a:lnTo>
                    <a:lnTo>
                      <a:pt x="1464" y="126"/>
                    </a:lnTo>
                    <a:lnTo>
                      <a:pt x="1555" y="126"/>
                    </a:lnTo>
                    <a:lnTo>
                      <a:pt x="3658" y="183"/>
                    </a:lnTo>
                    <a:lnTo>
                      <a:pt x="5591" y="240"/>
                    </a:lnTo>
                    <a:lnTo>
                      <a:pt x="5682" y="240"/>
                    </a:lnTo>
                    <a:cubicBezTo>
                      <a:pt x="6997" y="275"/>
                      <a:pt x="8220" y="297"/>
                      <a:pt x="9272" y="320"/>
                    </a:cubicBezTo>
                    <a:lnTo>
                      <a:pt x="9272" y="252"/>
                    </a:lnTo>
                    <a:cubicBezTo>
                      <a:pt x="8220" y="217"/>
                      <a:pt x="6997" y="183"/>
                      <a:pt x="5682" y="137"/>
                    </a:cubicBezTo>
                    <a:lnTo>
                      <a:pt x="5591" y="137"/>
                    </a:lnTo>
                    <a:lnTo>
                      <a:pt x="3658" y="92"/>
                    </a:lnTo>
                    <a:lnTo>
                      <a:pt x="1555" y="35"/>
                    </a:lnTo>
                    <a:lnTo>
                      <a:pt x="1464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51"/>
              <p:cNvSpPr/>
              <p:nvPr/>
            </p:nvSpPr>
            <p:spPr>
              <a:xfrm>
                <a:off x="4308251" y="3730283"/>
                <a:ext cx="403160" cy="13017"/>
              </a:xfrm>
              <a:custGeom>
                <a:rect b="b" l="l" r="r" t="t"/>
                <a:pathLst>
                  <a:path extrusionOk="0" h="378" w="11707">
                    <a:moveTo>
                      <a:pt x="23" y="1"/>
                    </a:moveTo>
                    <a:cubicBezTo>
                      <a:pt x="12" y="23"/>
                      <a:pt x="0" y="58"/>
                      <a:pt x="0" y="81"/>
                    </a:cubicBezTo>
                    <a:lnTo>
                      <a:pt x="2081" y="138"/>
                    </a:lnTo>
                    <a:lnTo>
                      <a:pt x="2184" y="149"/>
                    </a:lnTo>
                    <a:lnTo>
                      <a:pt x="4127" y="195"/>
                    </a:lnTo>
                    <a:lnTo>
                      <a:pt x="6265" y="252"/>
                    </a:lnTo>
                    <a:lnTo>
                      <a:pt x="6368" y="252"/>
                    </a:lnTo>
                    <a:cubicBezTo>
                      <a:pt x="7717" y="286"/>
                      <a:pt x="8974" y="321"/>
                      <a:pt x="10038" y="344"/>
                    </a:cubicBezTo>
                    <a:lnTo>
                      <a:pt x="10141" y="344"/>
                    </a:lnTo>
                    <a:cubicBezTo>
                      <a:pt x="10712" y="355"/>
                      <a:pt x="11249" y="366"/>
                      <a:pt x="11707" y="378"/>
                    </a:cubicBezTo>
                    <a:cubicBezTo>
                      <a:pt x="11707" y="355"/>
                      <a:pt x="11695" y="332"/>
                      <a:pt x="11695" y="321"/>
                    </a:cubicBezTo>
                    <a:lnTo>
                      <a:pt x="10141" y="264"/>
                    </a:lnTo>
                    <a:lnTo>
                      <a:pt x="10049" y="264"/>
                    </a:lnTo>
                    <a:cubicBezTo>
                      <a:pt x="8974" y="241"/>
                      <a:pt x="7728" y="195"/>
                      <a:pt x="6368" y="161"/>
                    </a:cubicBezTo>
                    <a:lnTo>
                      <a:pt x="6276" y="161"/>
                    </a:lnTo>
                    <a:lnTo>
                      <a:pt x="4139" y="104"/>
                    </a:lnTo>
                    <a:lnTo>
                      <a:pt x="2195" y="46"/>
                    </a:lnTo>
                    <a:lnTo>
                      <a:pt x="2092" y="46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51"/>
              <p:cNvSpPr/>
              <p:nvPr/>
            </p:nvSpPr>
            <p:spPr>
              <a:xfrm>
                <a:off x="4280701" y="3855501"/>
                <a:ext cx="452750" cy="13809"/>
              </a:xfrm>
              <a:custGeom>
                <a:rect b="b" l="l" r="r" t="t"/>
                <a:pathLst>
                  <a:path extrusionOk="0" h="401" w="13147">
                    <a:moveTo>
                      <a:pt x="11" y="0"/>
                    </a:moveTo>
                    <a:lnTo>
                      <a:pt x="0" y="80"/>
                    </a:lnTo>
                    <a:cubicBezTo>
                      <a:pt x="846" y="103"/>
                      <a:pt x="1772" y="137"/>
                      <a:pt x="2755" y="160"/>
                    </a:cubicBezTo>
                    <a:lnTo>
                      <a:pt x="2835" y="160"/>
                    </a:lnTo>
                    <a:lnTo>
                      <a:pt x="4630" y="206"/>
                    </a:lnTo>
                    <a:lnTo>
                      <a:pt x="7008" y="274"/>
                    </a:lnTo>
                    <a:lnTo>
                      <a:pt x="7111" y="274"/>
                    </a:lnTo>
                    <a:cubicBezTo>
                      <a:pt x="8471" y="309"/>
                      <a:pt x="9729" y="332"/>
                      <a:pt x="10780" y="354"/>
                    </a:cubicBezTo>
                    <a:lnTo>
                      <a:pt x="10883" y="354"/>
                    </a:lnTo>
                    <a:cubicBezTo>
                      <a:pt x="11798" y="377"/>
                      <a:pt x="12575" y="400"/>
                      <a:pt x="13147" y="400"/>
                    </a:cubicBezTo>
                    <a:lnTo>
                      <a:pt x="13147" y="354"/>
                    </a:lnTo>
                    <a:cubicBezTo>
                      <a:pt x="12575" y="343"/>
                      <a:pt x="11798" y="309"/>
                      <a:pt x="10883" y="286"/>
                    </a:cubicBezTo>
                    <a:lnTo>
                      <a:pt x="10792" y="286"/>
                    </a:lnTo>
                    <a:cubicBezTo>
                      <a:pt x="9729" y="252"/>
                      <a:pt x="8483" y="217"/>
                      <a:pt x="7111" y="183"/>
                    </a:cubicBezTo>
                    <a:lnTo>
                      <a:pt x="7019" y="183"/>
                    </a:lnTo>
                    <a:lnTo>
                      <a:pt x="4630" y="114"/>
                    </a:lnTo>
                    <a:lnTo>
                      <a:pt x="2847" y="69"/>
                    </a:lnTo>
                    <a:lnTo>
                      <a:pt x="2755" y="6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51"/>
              <p:cNvSpPr/>
              <p:nvPr/>
            </p:nvSpPr>
            <p:spPr>
              <a:xfrm>
                <a:off x="4266891" y="3980685"/>
                <a:ext cx="464596" cy="14188"/>
              </a:xfrm>
              <a:custGeom>
                <a:rect b="b" l="l" r="r" t="t"/>
                <a:pathLst>
                  <a:path extrusionOk="0" h="412" w="13491">
                    <a:moveTo>
                      <a:pt x="1" y="0"/>
                    </a:moveTo>
                    <a:lnTo>
                      <a:pt x="1" y="92"/>
                    </a:lnTo>
                    <a:cubicBezTo>
                      <a:pt x="927" y="115"/>
                      <a:pt x="1944" y="149"/>
                      <a:pt x="3019" y="172"/>
                    </a:cubicBezTo>
                    <a:lnTo>
                      <a:pt x="3099" y="172"/>
                    </a:lnTo>
                    <a:lnTo>
                      <a:pt x="4722" y="218"/>
                    </a:lnTo>
                    <a:lnTo>
                      <a:pt x="7386" y="286"/>
                    </a:lnTo>
                    <a:lnTo>
                      <a:pt x="7477" y="286"/>
                    </a:lnTo>
                    <a:cubicBezTo>
                      <a:pt x="8849" y="321"/>
                      <a:pt x="10084" y="355"/>
                      <a:pt x="11136" y="378"/>
                    </a:cubicBezTo>
                    <a:lnTo>
                      <a:pt x="11227" y="378"/>
                    </a:lnTo>
                    <a:cubicBezTo>
                      <a:pt x="12165" y="389"/>
                      <a:pt x="12942" y="412"/>
                      <a:pt x="13491" y="412"/>
                    </a:cubicBezTo>
                    <a:lnTo>
                      <a:pt x="13491" y="378"/>
                    </a:lnTo>
                    <a:cubicBezTo>
                      <a:pt x="12942" y="355"/>
                      <a:pt x="12165" y="332"/>
                      <a:pt x="11227" y="298"/>
                    </a:cubicBezTo>
                    <a:lnTo>
                      <a:pt x="11136" y="298"/>
                    </a:lnTo>
                    <a:cubicBezTo>
                      <a:pt x="10084" y="275"/>
                      <a:pt x="8849" y="229"/>
                      <a:pt x="7477" y="195"/>
                    </a:cubicBezTo>
                    <a:lnTo>
                      <a:pt x="7386" y="195"/>
                    </a:lnTo>
                    <a:lnTo>
                      <a:pt x="4722" y="126"/>
                    </a:lnTo>
                    <a:lnTo>
                      <a:pt x="3099" y="80"/>
                    </a:lnTo>
                    <a:lnTo>
                      <a:pt x="3019" y="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51"/>
              <p:cNvSpPr/>
              <p:nvPr/>
            </p:nvSpPr>
            <p:spPr>
              <a:xfrm>
                <a:off x="4269646" y="4107075"/>
                <a:ext cx="449237" cy="13809"/>
              </a:xfrm>
              <a:custGeom>
                <a:rect b="b" l="l" r="r" t="t"/>
                <a:pathLst>
                  <a:path extrusionOk="0" h="401" w="13045">
                    <a:moveTo>
                      <a:pt x="1" y="0"/>
                    </a:moveTo>
                    <a:cubicBezTo>
                      <a:pt x="1" y="23"/>
                      <a:pt x="1" y="46"/>
                      <a:pt x="12" y="80"/>
                    </a:cubicBezTo>
                    <a:lnTo>
                      <a:pt x="2802" y="149"/>
                    </a:lnTo>
                    <a:lnTo>
                      <a:pt x="2882" y="149"/>
                    </a:lnTo>
                    <a:lnTo>
                      <a:pt x="4345" y="194"/>
                    </a:lnTo>
                    <a:lnTo>
                      <a:pt x="7306" y="274"/>
                    </a:lnTo>
                    <a:lnTo>
                      <a:pt x="7397" y="274"/>
                    </a:lnTo>
                    <a:cubicBezTo>
                      <a:pt x="8758" y="309"/>
                      <a:pt x="9993" y="332"/>
                      <a:pt x="11010" y="355"/>
                    </a:cubicBezTo>
                    <a:lnTo>
                      <a:pt x="11101" y="355"/>
                    </a:lnTo>
                    <a:cubicBezTo>
                      <a:pt x="11890" y="377"/>
                      <a:pt x="12553" y="389"/>
                      <a:pt x="13045" y="400"/>
                    </a:cubicBezTo>
                    <a:cubicBezTo>
                      <a:pt x="13045" y="377"/>
                      <a:pt x="13045" y="366"/>
                      <a:pt x="13045" y="355"/>
                    </a:cubicBezTo>
                    <a:cubicBezTo>
                      <a:pt x="12553" y="332"/>
                      <a:pt x="11890" y="309"/>
                      <a:pt x="11090" y="286"/>
                    </a:cubicBezTo>
                    <a:lnTo>
                      <a:pt x="11010" y="286"/>
                    </a:lnTo>
                    <a:cubicBezTo>
                      <a:pt x="9993" y="252"/>
                      <a:pt x="8758" y="217"/>
                      <a:pt x="7386" y="183"/>
                    </a:cubicBezTo>
                    <a:lnTo>
                      <a:pt x="7306" y="183"/>
                    </a:lnTo>
                    <a:lnTo>
                      <a:pt x="4357" y="103"/>
                    </a:lnTo>
                    <a:lnTo>
                      <a:pt x="2882" y="69"/>
                    </a:lnTo>
                    <a:lnTo>
                      <a:pt x="2813" y="69"/>
                    </a:lnTo>
                    <a:cubicBezTo>
                      <a:pt x="1807" y="34"/>
                      <a:pt x="870" y="12"/>
                      <a:pt x="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51"/>
              <p:cNvSpPr/>
              <p:nvPr/>
            </p:nvSpPr>
            <p:spPr>
              <a:xfrm>
                <a:off x="4288174" y="4233051"/>
                <a:ext cx="412217" cy="13017"/>
              </a:xfrm>
              <a:custGeom>
                <a:rect b="b" l="l" r="r" t="t"/>
                <a:pathLst>
                  <a:path extrusionOk="0" h="378" w="11970">
                    <a:moveTo>
                      <a:pt x="0" y="0"/>
                    </a:moveTo>
                    <a:lnTo>
                      <a:pt x="12" y="92"/>
                    </a:lnTo>
                    <a:lnTo>
                      <a:pt x="2138" y="149"/>
                    </a:lnTo>
                    <a:lnTo>
                      <a:pt x="2195" y="149"/>
                    </a:lnTo>
                    <a:lnTo>
                      <a:pt x="3510" y="183"/>
                    </a:lnTo>
                    <a:lnTo>
                      <a:pt x="6802" y="263"/>
                    </a:lnTo>
                    <a:lnTo>
                      <a:pt x="6871" y="263"/>
                    </a:lnTo>
                    <a:cubicBezTo>
                      <a:pt x="8243" y="298"/>
                      <a:pt x="9477" y="332"/>
                      <a:pt x="10472" y="355"/>
                    </a:cubicBezTo>
                    <a:lnTo>
                      <a:pt x="10541" y="355"/>
                    </a:lnTo>
                    <a:lnTo>
                      <a:pt x="11970" y="378"/>
                    </a:lnTo>
                    <a:lnTo>
                      <a:pt x="11970" y="332"/>
                    </a:lnTo>
                    <a:lnTo>
                      <a:pt x="10541" y="286"/>
                    </a:lnTo>
                    <a:lnTo>
                      <a:pt x="10472" y="286"/>
                    </a:lnTo>
                    <a:cubicBezTo>
                      <a:pt x="9466" y="252"/>
                      <a:pt x="8243" y="218"/>
                      <a:pt x="6871" y="183"/>
                    </a:cubicBezTo>
                    <a:lnTo>
                      <a:pt x="6802" y="183"/>
                    </a:lnTo>
                    <a:cubicBezTo>
                      <a:pt x="5773" y="149"/>
                      <a:pt x="4665" y="115"/>
                      <a:pt x="3521" y="92"/>
                    </a:cubicBezTo>
                    <a:lnTo>
                      <a:pt x="2207" y="58"/>
                    </a:lnTo>
                    <a:lnTo>
                      <a:pt x="2138" y="58"/>
                    </a:lnTo>
                    <a:cubicBezTo>
                      <a:pt x="1395" y="35"/>
                      <a:pt x="675" y="12"/>
                      <a:pt x="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51"/>
              <p:cNvSpPr/>
              <p:nvPr/>
            </p:nvSpPr>
            <p:spPr>
              <a:xfrm>
                <a:off x="4404714" y="3123579"/>
                <a:ext cx="150010" cy="2789"/>
              </a:xfrm>
              <a:custGeom>
                <a:rect b="b" l="l" r="r" t="t"/>
                <a:pathLst>
                  <a:path extrusionOk="0" h="81" w="4356">
                    <a:moveTo>
                      <a:pt x="640" y="1"/>
                    </a:moveTo>
                    <a:cubicBezTo>
                      <a:pt x="446" y="1"/>
                      <a:pt x="286" y="12"/>
                      <a:pt x="172" y="24"/>
                    </a:cubicBezTo>
                    <a:cubicBezTo>
                      <a:pt x="114" y="24"/>
                      <a:pt x="57" y="24"/>
                      <a:pt x="0" y="47"/>
                    </a:cubicBezTo>
                    <a:lnTo>
                      <a:pt x="12" y="47"/>
                    </a:lnTo>
                    <a:cubicBezTo>
                      <a:pt x="57" y="58"/>
                      <a:pt x="286" y="69"/>
                      <a:pt x="640" y="69"/>
                    </a:cubicBezTo>
                    <a:lnTo>
                      <a:pt x="2184" y="81"/>
                    </a:lnTo>
                    <a:cubicBezTo>
                      <a:pt x="2778" y="81"/>
                      <a:pt x="3327" y="81"/>
                      <a:pt x="3727" y="58"/>
                    </a:cubicBezTo>
                    <a:cubicBezTo>
                      <a:pt x="3921" y="58"/>
                      <a:pt x="4081" y="47"/>
                      <a:pt x="4184" y="35"/>
                    </a:cubicBezTo>
                    <a:cubicBezTo>
                      <a:pt x="4241" y="35"/>
                      <a:pt x="4299" y="35"/>
                      <a:pt x="4356" y="12"/>
                    </a:cubicBezTo>
                    <a:cubicBezTo>
                      <a:pt x="4321" y="1"/>
                      <a:pt x="4287" y="1"/>
                      <a:pt x="4241" y="1"/>
                    </a:cubicBezTo>
                    <a:lnTo>
                      <a:pt x="4241" y="12"/>
                    </a:lnTo>
                    <a:lnTo>
                      <a:pt x="720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51"/>
              <p:cNvSpPr/>
              <p:nvPr/>
            </p:nvSpPr>
            <p:spPr>
              <a:xfrm>
                <a:off x="4449174" y="3437727"/>
                <a:ext cx="108306" cy="29479"/>
              </a:xfrm>
              <a:custGeom>
                <a:rect b="b" l="l" r="r" t="t"/>
                <a:pathLst>
                  <a:path extrusionOk="0" h="856" w="3145">
                    <a:moveTo>
                      <a:pt x="14" y="1"/>
                    </a:moveTo>
                    <a:cubicBezTo>
                      <a:pt x="13" y="1"/>
                      <a:pt x="13" y="1"/>
                      <a:pt x="12" y="2"/>
                    </a:cubicBezTo>
                    <a:cubicBezTo>
                      <a:pt x="1" y="13"/>
                      <a:pt x="35" y="47"/>
                      <a:pt x="92" y="116"/>
                    </a:cubicBezTo>
                    <a:cubicBezTo>
                      <a:pt x="172" y="207"/>
                      <a:pt x="264" y="287"/>
                      <a:pt x="367" y="367"/>
                    </a:cubicBezTo>
                    <a:cubicBezTo>
                      <a:pt x="787" y="688"/>
                      <a:pt x="1295" y="855"/>
                      <a:pt x="1812" y="855"/>
                    </a:cubicBezTo>
                    <a:cubicBezTo>
                      <a:pt x="2013" y="855"/>
                      <a:pt x="2215" y="830"/>
                      <a:pt x="2413" y="779"/>
                    </a:cubicBezTo>
                    <a:cubicBezTo>
                      <a:pt x="2436" y="768"/>
                      <a:pt x="2470" y="756"/>
                      <a:pt x="2493" y="756"/>
                    </a:cubicBezTo>
                    <a:cubicBezTo>
                      <a:pt x="2573" y="722"/>
                      <a:pt x="2642" y="699"/>
                      <a:pt x="2699" y="676"/>
                    </a:cubicBezTo>
                    <a:cubicBezTo>
                      <a:pt x="2813" y="630"/>
                      <a:pt x="2928" y="573"/>
                      <a:pt x="3030" y="505"/>
                    </a:cubicBezTo>
                    <a:cubicBezTo>
                      <a:pt x="3099" y="459"/>
                      <a:pt x="3145" y="425"/>
                      <a:pt x="3133" y="425"/>
                    </a:cubicBezTo>
                    <a:lnTo>
                      <a:pt x="3133" y="425"/>
                    </a:lnTo>
                    <a:cubicBezTo>
                      <a:pt x="3133" y="425"/>
                      <a:pt x="2962" y="516"/>
                      <a:pt x="2676" y="619"/>
                    </a:cubicBezTo>
                    <a:cubicBezTo>
                      <a:pt x="2619" y="630"/>
                      <a:pt x="2562" y="653"/>
                      <a:pt x="2493" y="665"/>
                    </a:cubicBezTo>
                    <a:lnTo>
                      <a:pt x="2413" y="688"/>
                    </a:lnTo>
                    <a:cubicBezTo>
                      <a:pt x="2218" y="740"/>
                      <a:pt x="2019" y="763"/>
                      <a:pt x="1818" y="763"/>
                    </a:cubicBezTo>
                    <a:cubicBezTo>
                      <a:pt x="1712" y="763"/>
                      <a:pt x="1605" y="757"/>
                      <a:pt x="1499" y="745"/>
                    </a:cubicBezTo>
                    <a:cubicBezTo>
                      <a:pt x="1110" y="688"/>
                      <a:pt x="733" y="539"/>
                      <a:pt x="401" y="310"/>
                    </a:cubicBezTo>
                    <a:cubicBezTo>
                      <a:pt x="159" y="145"/>
                      <a:pt x="33" y="1"/>
                      <a:pt x="1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51"/>
              <p:cNvSpPr/>
              <p:nvPr/>
            </p:nvSpPr>
            <p:spPr>
              <a:xfrm>
                <a:off x="4595262" y="3401360"/>
                <a:ext cx="167332" cy="14670"/>
              </a:xfrm>
              <a:custGeom>
                <a:rect b="b" l="l" r="r" t="t"/>
                <a:pathLst>
                  <a:path extrusionOk="0" h="426" w="4859">
                    <a:moveTo>
                      <a:pt x="65" y="0"/>
                    </a:moveTo>
                    <a:cubicBezTo>
                      <a:pt x="23" y="0"/>
                      <a:pt x="0" y="2"/>
                      <a:pt x="0" y="6"/>
                    </a:cubicBezTo>
                    <a:cubicBezTo>
                      <a:pt x="0" y="29"/>
                      <a:pt x="755" y="109"/>
                      <a:pt x="1784" y="200"/>
                    </a:cubicBezTo>
                    <a:lnTo>
                      <a:pt x="2424" y="257"/>
                    </a:lnTo>
                    <a:cubicBezTo>
                      <a:pt x="3487" y="349"/>
                      <a:pt x="4390" y="417"/>
                      <a:pt x="4722" y="417"/>
                    </a:cubicBezTo>
                    <a:cubicBezTo>
                      <a:pt x="4745" y="423"/>
                      <a:pt x="4767" y="426"/>
                      <a:pt x="4790" y="426"/>
                    </a:cubicBezTo>
                    <a:cubicBezTo>
                      <a:pt x="4813" y="426"/>
                      <a:pt x="4836" y="423"/>
                      <a:pt x="4859" y="417"/>
                    </a:cubicBezTo>
                    <a:cubicBezTo>
                      <a:pt x="4859" y="395"/>
                      <a:pt x="3784" y="269"/>
                      <a:pt x="2435" y="166"/>
                    </a:cubicBezTo>
                    <a:lnTo>
                      <a:pt x="1887" y="120"/>
                    </a:lnTo>
                    <a:lnTo>
                      <a:pt x="1818" y="120"/>
                    </a:lnTo>
                    <a:cubicBezTo>
                      <a:pt x="947" y="44"/>
                      <a:pt x="272" y="0"/>
                      <a:pt x="6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51"/>
              <p:cNvSpPr/>
              <p:nvPr/>
            </p:nvSpPr>
            <p:spPr>
              <a:xfrm>
                <a:off x="4552731" y="2996432"/>
                <a:ext cx="106343" cy="356807"/>
              </a:xfrm>
              <a:custGeom>
                <a:rect b="b" l="l" r="r" t="t"/>
                <a:pathLst>
                  <a:path extrusionOk="0" h="10361" w="3088">
                    <a:moveTo>
                      <a:pt x="1934" y="2862"/>
                    </a:moveTo>
                    <a:cubicBezTo>
                      <a:pt x="1996" y="2862"/>
                      <a:pt x="2036" y="2871"/>
                      <a:pt x="2036" y="2881"/>
                    </a:cubicBezTo>
                    <a:cubicBezTo>
                      <a:pt x="2036" y="2904"/>
                      <a:pt x="1875" y="2938"/>
                      <a:pt x="1681" y="2995"/>
                    </a:cubicBezTo>
                    <a:cubicBezTo>
                      <a:pt x="1523" y="3042"/>
                      <a:pt x="1387" y="3096"/>
                      <a:pt x="1336" y="3096"/>
                    </a:cubicBezTo>
                    <a:cubicBezTo>
                      <a:pt x="1325" y="3096"/>
                      <a:pt x="1317" y="3093"/>
                      <a:pt x="1315" y="3087"/>
                    </a:cubicBezTo>
                    <a:cubicBezTo>
                      <a:pt x="1304" y="3064"/>
                      <a:pt x="1441" y="2961"/>
                      <a:pt x="1647" y="2904"/>
                    </a:cubicBezTo>
                    <a:cubicBezTo>
                      <a:pt x="1757" y="2873"/>
                      <a:pt x="1861" y="2862"/>
                      <a:pt x="1934" y="2862"/>
                    </a:cubicBezTo>
                    <a:close/>
                    <a:moveTo>
                      <a:pt x="1864" y="5476"/>
                    </a:moveTo>
                    <a:cubicBezTo>
                      <a:pt x="1990" y="5476"/>
                      <a:pt x="2093" y="5522"/>
                      <a:pt x="2081" y="5545"/>
                    </a:cubicBezTo>
                    <a:cubicBezTo>
                      <a:pt x="2081" y="5579"/>
                      <a:pt x="1978" y="5568"/>
                      <a:pt x="1864" y="5579"/>
                    </a:cubicBezTo>
                    <a:cubicBezTo>
                      <a:pt x="1798" y="5586"/>
                      <a:pt x="1740" y="5592"/>
                      <a:pt x="1700" y="5592"/>
                    </a:cubicBezTo>
                    <a:cubicBezTo>
                      <a:pt x="1671" y="5592"/>
                      <a:pt x="1652" y="5589"/>
                      <a:pt x="1647" y="5579"/>
                    </a:cubicBezTo>
                    <a:cubicBezTo>
                      <a:pt x="1635" y="5556"/>
                      <a:pt x="1727" y="5488"/>
                      <a:pt x="1864" y="5476"/>
                    </a:cubicBezTo>
                    <a:close/>
                    <a:moveTo>
                      <a:pt x="1623" y="8322"/>
                    </a:moveTo>
                    <a:cubicBezTo>
                      <a:pt x="1669" y="8322"/>
                      <a:pt x="1720" y="8325"/>
                      <a:pt x="1773" y="8334"/>
                    </a:cubicBezTo>
                    <a:cubicBezTo>
                      <a:pt x="1967" y="8357"/>
                      <a:pt x="2116" y="8449"/>
                      <a:pt x="2104" y="8471"/>
                    </a:cubicBezTo>
                    <a:cubicBezTo>
                      <a:pt x="2102" y="8479"/>
                      <a:pt x="2092" y="8482"/>
                      <a:pt x="2077" y="8482"/>
                    </a:cubicBezTo>
                    <a:cubicBezTo>
                      <a:pt x="2025" y="8482"/>
                      <a:pt x="1901" y="8443"/>
                      <a:pt x="1750" y="8426"/>
                    </a:cubicBezTo>
                    <a:cubicBezTo>
                      <a:pt x="1567" y="8403"/>
                      <a:pt x="1407" y="8391"/>
                      <a:pt x="1407" y="8369"/>
                    </a:cubicBezTo>
                    <a:cubicBezTo>
                      <a:pt x="1398" y="8352"/>
                      <a:pt x="1491" y="8322"/>
                      <a:pt x="1623" y="8322"/>
                    </a:cubicBezTo>
                    <a:close/>
                    <a:moveTo>
                      <a:pt x="2253" y="0"/>
                    </a:moveTo>
                    <a:cubicBezTo>
                      <a:pt x="1955" y="1178"/>
                      <a:pt x="1327" y="2298"/>
                      <a:pt x="1" y="2618"/>
                    </a:cubicBezTo>
                    <a:cubicBezTo>
                      <a:pt x="94" y="2990"/>
                      <a:pt x="476" y="3315"/>
                      <a:pt x="1030" y="3315"/>
                    </a:cubicBezTo>
                    <a:cubicBezTo>
                      <a:pt x="1089" y="3315"/>
                      <a:pt x="1150" y="3312"/>
                      <a:pt x="1212" y="3304"/>
                    </a:cubicBezTo>
                    <a:lnTo>
                      <a:pt x="1212" y="3304"/>
                    </a:lnTo>
                    <a:cubicBezTo>
                      <a:pt x="1121" y="3476"/>
                      <a:pt x="1064" y="3658"/>
                      <a:pt x="1041" y="3853"/>
                    </a:cubicBezTo>
                    <a:cubicBezTo>
                      <a:pt x="949" y="4470"/>
                      <a:pt x="1178" y="5088"/>
                      <a:pt x="1624" y="5510"/>
                    </a:cubicBezTo>
                    <a:cubicBezTo>
                      <a:pt x="1327" y="5888"/>
                      <a:pt x="1132" y="6345"/>
                      <a:pt x="1087" y="6837"/>
                    </a:cubicBezTo>
                    <a:cubicBezTo>
                      <a:pt x="1087" y="6859"/>
                      <a:pt x="1075" y="6894"/>
                      <a:pt x="1075" y="6928"/>
                    </a:cubicBezTo>
                    <a:cubicBezTo>
                      <a:pt x="1029" y="7443"/>
                      <a:pt x="1155" y="7968"/>
                      <a:pt x="1418" y="8414"/>
                    </a:cubicBezTo>
                    <a:cubicBezTo>
                      <a:pt x="1132" y="8769"/>
                      <a:pt x="847" y="9146"/>
                      <a:pt x="835" y="9580"/>
                    </a:cubicBezTo>
                    <a:cubicBezTo>
                      <a:pt x="847" y="9786"/>
                      <a:pt x="927" y="9980"/>
                      <a:pt x="1087" y="10129"/>
                    </a:cubicBezTo>
                    <a:cubicBezTo>
                      <a:pt x="1132" y="10163"/>
                      <a:pt x="1178" y="10198"/>
                      <a:pt x="1224" y="10232"/>
                    </a:cubicBezTo>
                    <a:lnTo>
                      <a:pt x="1281" y="10278"/>
                    </a:lnTo>
                    <a:cubicBezTo>
                      <a:pt x="1377" y="10335"/>
                      <a:pt x="1489" y="10360"/>
                      <a:pt x="1603" y="10360"/>
                    </a:cubicBezTo>
                    <a:cubicBezTo>
                      <a:pt x="1625" y="10360"/>
                      <a:pt x="1647" y="10360"/>
                      <a:pt x="1670" y="10358"/>
                    </a:cubicBezTo>
                    <a:cubicBezTo>
                      <a:pt x="1693" y="10358"/>
                      <a:pt x="1715" y="10346"/>
                      <a:pt x="1738" y="10335"/>
                    </a:cubicBezTo>
                    <a:cubicBezTo>
                      <a:pt x="1795" y="10323"/>
                      <a:pt x="1853" y="10301"/>
                      <a:pt x="1898" y="10278"/>
                    </a:cubicBezTo>
                    <a:cubicBezTo>
                      <a:pt x="2058" y="10175"/>
                      <a:pt x="2196" y="10038"/>
                      <a:pt x="2276" y="9866"/>
                    </a:cubicBezTo>
                    <a:cubicBezTo>
                      <a:pt x="2516" y="9420"/>
                      <a:pt x="2550" y="8894"/>
                      <a:pt x="2367" y="8426"/>
                    </a:cubicBezTo>
                    <a:cubicBezTo>
                      <a:pt x="2710" y="8140"/>
                      <a:pt x="2939" y="7751"/>
                      <a:pt x="3030" y="7317"/>
                    </a:cubicBezTo>
                    <a:cubicBezTo>
                      <a:pt x="3053" y="7225"/>
                      <a:pt x="3064" y="7111"/>
                      <a:pt x="3076" y="7008"/>
                    </a:cubicBezTo>
                    <a:lnTo>
                      <a:pt x="3076" y="6974"/>
                    </a:lnTo>
                    <a:lnTo>
                      <a:pt x="3076" y="6894"/>
                    </a:lnTo>
                    <a:cubicBezTo>
                      <a:pt x="3076" y="6825"/>
                      <a:pt x="3064" y="6768"/>
                      <a:pt x="3064" y="6711"/>
                    </a:cubicBezTo>
                    <a:cubicBezTo>
                      <a:pt x="3053" y="6619"/>
                      <a:pt x="3030" y="6528"/>
                      <a:pt x="3019" y="6436"/>
                    </a:cubicBezTo>
                    <a:cubicBezTo>
                      <a:pt x="2927" y="6071"/>
                      <a:pt x="2733" y="5739"/>
                      <a:pt x="2458" y="5488"/>
                    </a:cubicBezTo>
                    <a:cubicBezTo>
                      <a:pt x="2653" y="5316"/>
                      <a:pt x="2801" y="5110"/>
                      <a:pt x="2904" y="4882"/>
                    </a:cubicBezTo>
                    <a:lnTo>
                      <a:pt x="2904" y="4882"/>
                    </a:lnTo>
                    <a:cubicBezTo>
                      <a:pt x="2813" y="4985"/>
                      <a:pt x="2687" y="5065"/>
                      <a:pt x="2561" y="5110"/>
                    </a:cubicBezTo>
                    <a:cubicBezTo>
                      <a:pt x="2458" y="5156"/>
                      <a:pt x="2356" y="5179"/>
                      <a:pt x="2241" y="5190"/>
                    </a:cubicBezTo>
                    <a:lnTo>
                      <a:pt x="2161" y="5190"/>
                    </a:lnTo>
                    <a:cubicBezTo>
                      <a:pt x="2138" y="5190"/>
                      <a:pt x="2127" y="5190"/>
                      <a:pt x="2127" y="5179"/>
                    </a:cubicBezTo>
                    <a:cubicBezTo>
                      <a:pt x="2127" y="5179"/>
                      <a:pt x="2138" y="5179"/>
                      <a:pt x="2161" y="5168"/>
                    </a:cubicBezTo>
                    <a:cubicBezTo>
                      <a:pt x="2167" y="5162"/>
                      <a:pt x="2178" y="5162"/>
                      <a:pt x="2193" y="5162"/>
                    </a:cubicBezTo>
                    <a:cubicBezTo>
                      <a:pt x="2207" y="5162"/>
                      <a:pt x="2224" y="5162"/>
                      <a:pt x="2241" y="5156"/>
                    </a:cubicBezTo>
                    <a:cubicBezTo>
                      <a:pt x="2493" y="5110"/>
                      <a:pt x="2721" y="4973"/>
                      <a:pt x="2893" y="4779"/>
                    </a:cubicBezTo>
                    <a:cubicBezTo>
                      <a:pt x="2939" y="4722"/>
                      <a:pt x="2973" y="4665"/>
                      <a:pt x="3007" y="4607"/>
                    </a:cubicBezTo>
                    <a:cubicBezTo>
                      <a:pt x="3019" y="4573"/>
                      <a:pt x="3030" y="4527"/>
                      <a:pt x="3030" y="4493"/>
                    </a:cubicBezTo>
                    <a:cubicBezTo>
                      <a:pt x="3087" y="4242"/>
                      <a:pt x="3087" y="3979"/>
                      <a:pt x="3030" y="3727"/>
                    </a:cubicBezTo>
                    <a:cubicBezTo>
                      <a:pt x="2973" y="3590"/>
                      <a:pt x="2893" y="3464"/>
                      <a:pt x="2779" y="3361"/>
                    </a:cubicBezTo>
                    <a:cubicBezTo>
                      <a:pt x="2676" y="3270"/>
                      <a:pt x="2550" y="3190"/>
                      <a:pt x="2424" y="3133"/>
                    </a:cubicBezTo>
                    <a:lnTo>
                      <a:pt x="2458" y="3133"/>
                    </a:lnTo>
                    <a:cubicBezTo>
                      <a:pt x="2493" y="3133"/>
                      <a:pt x="2516" y="3144"/>
                      <a:pt x="2550" y="3155"/>
                    </a:cubicBezTo>
                    <a:cubicBezTo>
                      <a:pt x="2653" y="3190"/>
                      <a:pt x="2744" y="3247"/>
                      <a:pt x="2836" y="3316"/>
                    </a:cubicBezTo>
                    <a:cubicBezTo>
                      <a:pt x="2881" y="3350"/>
                      <a:pt x="2927" y="3396"/>
                      <a:pt x="2961" y="3453"/>
                    </a:cubicBezTo>
                    <a:cubicBezTo>
                      <a:pt x="2870" y="3201"/>
                      <a:pt x="2721" y="2973"/>
                      <a:pt x="2539" y="2778"/>
                    </a:cubicBezTo>
                    <a:cubicBezTo>
                      <a:pt x="2927" y="1864"/>
                      <a:pt x="2824" y="812"/>
                      <a:pt x="225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51"/>
              <p:cNvSpPr/>
              <p:nvPr/>
            </p:nvSpPr>
            <p:spPr>
              <a:xfrm>
                <a:off x="4451171" y="2802715"/>
                <a:ext cx="102383" cy="106343"/>
              </a:xfrm>
              <a:custGeom>
                <a:rect b="b" l="l" r="r" t="t"/>
                <a:pathLst>
                  <a:path extrusionOk="0" h="3088" w="2973">
                    <a:moveTo>
                      <a:pt x="0" y="1"/>
                    </a:moveTo>
                    <a:lnTo>
                      <a:pt x="0" y="104"/>
                    </a:lnTo>
                    <a:cubicBezTo>
                      <a:pt x="12" y="309"/>
                      <a:pt x="46" y="504"/>
                      <a:pt x="103" y="698"/>
                    </a:cubicBezTo>
                    <a:cubicBezTo>
                      <a:pt x="172" y="995"/>
                      <a:pt x="274" y="1270"/>
                      <a:pt x="423" y="1533"/>
                    </a:cubicBezTo>
                    <a:cubicBezTo>
                      <a:pt x="503" y="1681"/>
                      <a:pt x="595" y="1818"/>
                      <a:pt x="709" y="1956"/>
                    </a:cubicBezTo>
                    <a:cubicBezTo>
                      <a:pt x="823" y="2104"/>
                      <a:pt x="949" y="2241"/>
                      <a:pt x="1098" y="2356"/>
                    </a:cubicBezTo>
                    <a:cubicBezTo>
                      <a:pt x="1235" y="2481"/>
                      <a:pt x="1383" y="2584"/>
                      <a:pt x="1555" y="2676"/>
                    </a:cubicBezTo>
                    <a:cubicBezTo>
                      <a:pt x="1703" y="2767"/>
                      <a:pt x="1864" y="2836"/>
                      <a:pt x="2024" y="2904"/>
                    </a:cubicBezTo>
                    <a:cubicBezTo>
                      <a:pt x="2298" y="2996"/>
                      <a:pt x="2595" y="3064"/>
                      <a:pt x="2892" y="3087"/>
                    </a:cubicBezTo>
                    <a:lnTo>
                      <a:pt x="2972" y="3087"/>
                    </a:lnTo>
                    <a:lnTo>
                      <a:pt x="2972" y="2470"/>
                    </a:lnTo>
                    <a:cubicBezTo>
                      <a:pt x="2972" y="2470"/>
                      <a:pt x="515" y="2264"/>
                      <a:pt x="0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51"/>
              <p:cNvSpPr/>
              <p:nvPr/>
            </p:nvSpPr>
            <p:spPr>
              <a:xfrm>
                <a:off x="4357843" y="2799581"/>
                <a:ext cx="196087" cy="324436"/>
              </a:xfrm>
              <a:custGeom>
                <a:rect b="b" l="l" r="r" t="t"/>
                <a:pathLst>
                  <a:path extrusionOk="0" h="9421" w="5694">
                    <a:moveTo>
                      <a:pt x="2888" y="2578"/>
                    </a:moveTo>
                    <a:cubicBezTo>
                      <a:pt x="2983" y="2578"/>
                      <a:pt x="3080" y="2607"/>
                      <a:pt x="3167" y="2664"/>
                    </a:cubicBezTo>
                    <a:cubicBezTo>
                      <a:pt x="3236" y="2710"/>
                      <a:pt x="3270" y="2755"/>
                      <a:pt x="3259" y="2778"/>
                    </a:cubicBezTo>
                    <a:lnTo>
                      <a:pt x="3259" y="2767"/>
                    </a:lnTo>
                    <a:cubicBezTo>
                      <a:pt x="3256" y="2772"/>
                      <a:pt x="3249" y="2774"/>
                      <a:pt x="3241" y="2774"/>
                    </a:cubicBezTo>
                    <a:cubicBezTo>
                      <a:pt x="3192" y="2774"/>
                      <a:pt x="3064" y="2709"/>
                      <a:pt x="2903" y="2709"/>
                    </a:cubicBezTo>
                    <a:cubicBezTo>
                      <a:pt x="2892" y="2709"/>
                      <a:pt x="2881" y="2709"/>
                      <a:pt x="2870" y="2710"/>
                    </a:cubicBezTo>
                    <a:cubicBezTo>
                      <a:pt x="2671" y="2720"/>
                      <a:pt x="2539" y="2827"/>
                      <a:pt x="2492" y="2827"/>
                    </a:cubicBezTo>
                    <a:cubicBezTo>
                      <a:pt x="2488" y="2827"/>
                      <a:pt x="2484" y="2826"/>
                      <a:pt x="2481" y="2824"/>
                    </a:cubicBezTo>
                    <a:cubicBezTo>
                      <a:pt x="2459" y="2801"/>
                      <a:pt x="2481" y="2767"/>
                      <a:pt x="2561" y="2710"/>
                    </a:cubicBezTo>
                    <a:cubicBezTo>
                      <a:pt x="2656" y="2622"/>
                      <a:pt x="2771" y="2578"/>
                      <a:pt x="2888" y="2578"/>
                    </a:cubicBezTo>
                    <a:close/>
                    <a:moveTo>
                      <a:pt x="567" y="2605"/>
                    </a:moveTo>
                    <a:cubicBezTo>
                      <a:pt x="659" y="2605"/>
                      <a:pt x="756" y="2637"/>
                      <a:pt x="835" y="2687"/>
                    </a:cubicBezTo>
                    <a:cubicBezTo>
                      <a:pt x="904" y="2732"/>
                      <a:pt x="938" y="2778"/>
                      <a:pt x="927" y="2790"/>
                    </a:cubicBezTo>
                    <a:cubicBezTo>
                      <a:pt x="923" y="2795"/>
                      <a:pt x="917" y="2797"/>
                      <a:pt x="909" y="2797"/>
                    </a:cubicBezTo>
                    <a:cubicBezTo>
                      <a:pt x="860" y="2797"/>
                      <a:pt x="730" y="2732"/>
                      <a:pt x="561" y="2732"/>
                    </a:cubicBezTo>
                    <a:cubicBezTo>
                      <a:pt x="549" y="2732"/>
                      <a:pt x="538" y="2732"/>
                      <a:pt x="527" y="2732"/>
                    </a:cubicBezTo>
                    <a:cubicBezTo>
                      <a:pt x="345" y="2753"/>
                      <a:pt x="217" y="2853"/>
                      <a:pt x="166" y="2853"/>
                    </a:cubicBezTo>
                    <a:cubicBezTo>
                      <a:pt x="159" y="2853"/>
                      <a:pt x="153" y="2851"/>
                      <a:pt x="149" y="2847"/>
                    </a:cubicBezTo>
                    <a:cubicBezTo>
                      <a:pt x="126" y="2824"/>
                      <a:pt x="161" y="2790"/>
                      <a:pt x="218" y="2732"/>
                    </a:cubicBezTo>
                    <a:cubicBezTo>
                      <a:pt x="309" y="2652"/>
                      <a:pt x="412" y="2607"/>
                      <a:pt x="527" y="2607"/>
                    </a:cubicBezTo>
                    <a:cubicBezTo>
                      <a:pt x="540" y="2605"/>
                      <a:pt x="553" y="2605"/>
                      <a:pt x="567" y="2605"/>
                    </a:cubicBezTo>
                    <a:close/>
                    <a:moveTo>
                      <a:pt x="2803" y="2844"/>
                    </a:moveTo>
                    <a:cubicBezTo>
                      <a:pt x="2902" y="2844"/>
                      <a:pt x="3002" y="2910"/>
                      <a:pt x="3007" y="3041"/>
                    </a:cubicBezTo>
                    <a:cubicBezTo>
                      <a:pt x="2996" y="3155"/>
                      <a:pt x="2916" y="3235"/>
                      <a:pt x="2813" y="3235"/>
                    </a:cubicBezTo>
                    <a:lnTo>
                      <a:pt x="2813" y="3247"/>
                    </a:lnTo>
                    <a:cubicBezTo>
                      <a:pt x="2699" y="3235"/>
                      <a:pt x="2607" y="3155"/>
                      <a:pt x="2607" y="3041"/>
                    </a:cubicBezTo>
                    <a:cubicBezTo>
                      <a:pt x="2607" y="2910"/>
                      <a:pt x="2704" y="2844"/>
                      <a:pt x="2803" y="2844"/>
                    </a:cubicBezTo>
                    <a:close/>
                    <a:moveTo>
                      <a:pt x="534" y="2861"/>
                    </a:moveTo>
                    <a:cubicBezTo>
                      <a:pt x="636" y="2861"/>
                      <a:pt x="732" y="2942"/>
                      <a:pt x="732" y="3064"/>
                    </a:cubicBezTo>
                    <a:cubicBezTo>
                      <a:pt x="732" y="3167"/>
                      <a:pt x="652" y="3258"/>
                      <a:pt x="538" y="3258"/>
                    </a:cubicBezTo>
                    <a:lnTo>
                      <a:pt x="538" y="3270"/>
                    </a:lnTo>
                    <a:cubicBezTo>
                      <a:pt x="355" y="3270"/>
                      <a:pt x="264" y="3053"/>
                      <a:pt x="389" y="2927"/>
                    </a:cubicBezTo>
                    <a:cubicBezTo>
                      <a:pt x="431" y="2881"/>
                      <a:pt x="483" y="2861"/>
                      <a:pt x="534" y="2861"/>
                    </a:cubicBezTo>
                    <a:close/>
                    <a:moveTo>
                      <a:pt x="1750" y="2778"/>
                    </a:moveTo>
                    <a:lnTo>
                      <a:pt x="1750" y="2778"/>
                    </a:lnTo>
                    <a:cubicBezTo>
                      <a:pt x="1773" y="2778"/>
                      <a:pt x="1647" y="3304"/>
                      <a:pt x="1453" y="3944"/>
                    </a:cubicBezTo>
                    <a:cubicBezTo>
                      <a:pt x="1395" y="4104"/>
                      <a:pt x="1350" y="4253"/>
                      <a:pt x="1304" y="4390"/>
                    </a:cubicBezTo>
                    <a:cubicBezTo>
                      <a:pt x="1281" y="4447"/>
                      <a:pt x="1270" y="4504"/>
                      <a:pt x="1281" y="4562"/>
                    </a:cubicBezTo>
                    <a:cubicBezTo>
                      <a:pt x="1293" y="4607"/>
                      <a:pt x="1338" y="4619"/>
                      <a:pt x="1395" y="4619"/>
                    </a:cubicBezTo>
                    <a:cubicBezTo>
                      <a:pt x="1510" y="4619"/>
                      <a:pt x="1624" y="4630"/>
                      <a:pt x="1738" y="4653"/>
                    </a:cubicBezTo>
                    <a:cubicBezTo>
                      <a:pt x="1655" y="4670"/>
                      <a:pt x="1571" y="4680"/>
                      <a:pt x="1487" y="4680"/>
                    </a:cubicBezTo>
                    <a:cubicBezTo>
                      <a:pt x="1457" y="4680"/>
                      <a:pt x="1426" y="4679"/>
                      <a:pt x="1395" y="4676"/>
                    </a:cubicBezTo>
                    <a:lnTo>
                      <a:pt x="1304" y="4676"/>
                    </a:lnTo>
                    <a:cubicBezTo>
                      <a:pt x="1270" y="4664"/>
                      <a:pt x="1235" y="4630"/>
                      <a:pt x="1213" y="4596"/>
                    </a:cubicBezTo>
                    <a:cubicBezTo>
                      <a:pt x="1201" y="4516"/>
                      <a:pt x="1201" y="4436"/>
                      <a:pt x="1235" y="4367"/>
                    </a:cubicBezTo>
                    <a:lnTo>
                      <a:pt x="1361" y="3921"/>
                    </a:lnTo>
                    <a:cubicBezTo>
                      <a:pt x="1555" y="3281"/>
                      <a:pt x="1727" y="2778"/>
                      <a:pt x="1750" y="2778"/>
                    </a:cubicBezTo>
                    <a:close/>
                    <a:moveTo>
                      <a:pt x="2480" y="4832"/>
                    </a:moveTo>
                    <a:lnTo>
                      <a:pt x="2480" y="4832"/>
                    </a:lnTo>
                    <a:cubicBezTo>
                      <a:pt x="2483" y="4832"/>
                      <a:pt x="2473" y="4840"/>
                      <a:pt x="2447" y="4859"/>
                    </a:cubicBezTo>
                    <a:lnTo>
                      <a:pt x="2447" y="4859"/>
                    </a:lnTo>
                    <a:cubicBezTo>
                      <a:pt x="2447" y="4859"/>
                      <a:pt x="2447" y="4859"/>
                      <a:pt x="2447" y="4859"/>
                    </a:cubicBezTo>
                    <a:lnTo>
                      <a:pt x="2447" y="4859"/>
                    </a:lnTo>
                    <a:cubicBezTo>
                      <a:pt x="2447" y="4859"/>
                      <a:pt x="2447" y="4859"/>
                      <a:pt x="2447" y="4859"/>
                    </a:cubicBezTo>
                    <a:cubicBezTo>
                      <a:pt x="2447" y="4859"/>
                      <a:pt x="2447" y="4859"/>
                      <a:pt x="2447" y="4859"/>
                    </a:cubicBezTo>
                    <a:lnTo>
                      <a:pt x="2447" y="4859"/>
                    </a:lnTo>
                    <a:cubicBezTo>
                      <a:pt x="2453" y="4866"/>
                      <a:pt x="2562" y="5229"/>
                      <a:pt x="2127" y="5419"/>
                    </a:cubicBezTo>
                    <a:cubicBezTo>
                      <a:pt x="2050" y="5454"/>
                      <a:pt x="1970" y="5471"/>
                      <a:pt x="1892" y="5471"/>
                    </a:cubicBezTo>
                    <a:cubicBezTo>
                      <a:pt x="1713" y="5471"/>
                      <a:pt x="1541" y="5384"/>
                      <a:pt x="1430" y="5225"/>
                    </a:cubicBezTo>
                    <a:cubicBezTo>
                      <a:pt x="1799" y="5225"/>
                      <a:pt x="2457" y="4832"/>
                      <a:pt x="2480" y="4832"/>
                    </a:cubicBezTo>
                    <a:close/>
                    <a:moveTo>
                      <a:pt x="2710" y="0"/>
                    </a:moveTo>
                    <a:lnTo>
                      <a:pt x="2687" y="12"/>
                    </a:lnTo>
                    <a:cubicBezTo>
                      <a:pt x="2550" y="377"/>
                      <a:pt x="2299" y="1143"/>
                      <a:pt x="2481" y="1761"/>
                    </a:cubicBezTo>
                    <a:lnTo>
                      <a:pt x="252" y="2378"/>
                    </a:lnTo>
                    <a:lnTo>
                      <a:pt x="1" y="2630"/>
                    </a:lnTo>
                    <a:cubicBezTo>
                      <a:pt x="1" y="3681"/>
                      <a:pt x="12" y="4882"/>
                      <a:pt x="69" y="5613"/>
                    </a:cubicBezTo>
                    <a:cubicBezTo>
                      <a:pt x="172" y="7191"/>
                      <a:pt x="1716" y="7328"/>
                      <a:pt x="1716" y="7328"/>
                    </a:cubicBezTo>
                    <a:cubicBezTo>
                      <a:pt x="2447" y="7294"/>
                      <a:pt x="3145" y="7042"/>
                      <a:pt x="3739" y="6608"/>
                    </a:cubicBezTo>
                    <a:lnTo>
                      <a:pt x="3739" y="6608"/>
                    </a:lnTo>
                    <a:cubicBezTo>
                      <a:pt x="3739" y="6608"/>
                      <a:pt x="3299" y="7718"/>
                      <a:pt x="1838" y="7718"/>
                    </a:cubicBezTo>
                    <a:cubicBezTo>
                      <a:pt x="1809" y="7718"/>
                      <a:pt x="1780" y="7718"/>
                      <a:pt x="1750" y="7717"/>
                    </a:cubicBezTo>
                    <a:lnTo>
                      <a:pt x="1716" y="7328"/>
                    </a:lnTo>
                    <a:lnTo>
                      <a:pt x="1716" y="7328"/>
                    </a:lnTo>
                    <a:cubicBezTo>
                      <a:pt x="1716" y="7330"/>
                      <a:pt x="1841" y="8986"/>
                      <a:pt x="1830" y="9409"/>
                    </a:cubicBezTo>
                    <a:lnTo>
                      <a:pt x="2081" y="9409"/>
                    </a:lnTo>
                    <a:lnTo>
                      <a:pt x="5602" y="9420"/>
                    </a:lnTo>
                    <a:lnTo>
                      <a:pt x="5602" y="9409"/>
                    </a:lnTo>
                    <a:lnTo>
                      <a:pt x="5648" y="8334"/>
                    </a:lnTo>
                    <a:lnTo>
                      <a:pt x="5637" y="8334"/>
                    </a:lnTo>
                    <a:lnTo>
                      <a:pt x="5671" y="4664"/>
                    </a:lnTo>
                    <a:lnTo>
                      <a:pt x="5671" y="4653"/>
                    </a:lnTo>
                    <a:cubicBezTo>
                      <a:pt x="5648" y="4482"/>
                      <a:pt x="5660" y="4299"/>
                      <a:pt x="5682" y="4127"/>
                    </a:cubicBezTo>
                    <a:lnTo>
                      <a:pt x="5694" y="3247"/>
                    </a:lnTo>
                    <a:lnTo>
                      <a:pt x="5602" y="3247"/>
                    </a:lnTo>
                    <a:cubicBezTo>
                      <a:pt x="5305" y="3235"/>
                      <a:pt x="5008" y="3178"/>
                      <a:pt x="4722" y="3075"/>
                    </a:cubicBezTo>
                    <a:cubicBezTo>
                      <a:pt x="4551" y="3018"/>
                      <a:pt x="4391" y="2938"/>
                      <a:pt x="4231" y="2847"/>
                    </a:cubicBezTo>
                    <a:cubicBezTo>
                      <a:pt x="4059" y="2755"/>
                      <a:pt x="3899" y="2652"/>
                      <a:pt x="3750" y="2527"/>
                    </a:cubicBezTo>
                    <a:cubicBezTo>
                      <a:pt x="3613" y="2401"/>
                      <a:pt x="3476" y="2252"/>
                      <a:pt x="3350" y="2104"/>
                    </a:cubicBezTo>
                    <a:cubicBezTo>
                      <a:pt x="3247" y="1967"/>
                      <a:pt x="3145" y="1818"/>
                      <a:pt x="3053" y="1658"/>
                    </a:cubicBezTo>
                    <a:cubicBezTo>
                      <a:pt x="2916" y="1383"/>
                      <a:pt x="2813" y="1098"/>
                      <a:pt x="2744" y="800"/>
                    </a:cubicBezTo>
                    <a:cubicBezTo>
                      <a:pt x="2710" y="595"/>
                      <a:pt x="2687" y="400"/>
                      <a:pt x="2699" y="195"/>
                    </a:cubicBezTo>
                    <a:cubicBezTo>
                      <a:pt x="2699" y="115"/>
                      <a:pt x="2699" y="69"/>
                      <a:pt x="2710" y="23"/>
                    </a:cubicBezTo>
                    <a:lnTo>
                      <a:pt x="2710" y="0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51"/>
              <p:cNvSpPr/>
              <p:nvPr/>
            </p:nvSpPr>
            <p:spPr>
              <a:xfrm>
                <a:off x="4366900" y="2898006"/>
                <a:ext cx="16186" cy="13844"/>
              </a:xfrm>
              <a:custGeom>
                <a:rect b="b" l="l" r="r" t="t"/>
                <a:pathLst>
                  <a:path extrusionOk="0" h="402" w="470">
                    <a:moveTo>
                      <a:pt x="275" y="0"/>
                    </a:moveTo>
                    <a:cubicBezTo>
                      <a:pt x="92" y="0"/>
                      <a:pt x="1" y="217"/>
                      <a:pt x="126" y="343"/>
                    </a:cubicBezTo>
                    <a:cubicBezTo>
                      <a:pt x="167" y="384"/>
                      <a:pt x="217" y="402"/>
                      <a:pt x="266" y="402"/>
                    </a:cubicBezTo>
                    <a:cubicBezTo>
                      <a:pt x="370" y="402"/>
                      <a:pt x="469" y="322"/>
                      <a:pt x="469" y="206"/>
                    </a:cubicBezTo>
                    <a:cubicBezTo>
                      <a:pt x="469" y="92"/>
                      <a:pt x="378" y="0"/>
                      <a:pt x="27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51"/>
              <p:cNvSpPr/>
              <p:nvPr/>
            </p:nvSpPr>
            <p:spPr>
              <a:xfrm>
                <a:off x="4362561" y="2888949"/>
                <a:ext cx="27619" cy="8713"/>
              </a:xfrm>
              <a:custGeom>
                <a:rect b="b" l="l" r="r" t="t"/>
                <a:pathLst>
                  <a:path extrusionOk="0" h="253" w="802">
                    <a:moveTo>
                      <a:pt x="390" y="0"/>
                    </a:moveTo>
                    <a:cubicBezTo>
                      <a:pt x="275" y="12"/>
                      <a:pt x="172" y="57"/>
                      <a:pt x="81" y="137"/>
                    </a:cubicBezTo>
                    <a:cubicBezTo>
                      <a:pt x="24" y="195"/>
                      <a:pt x="1" y="240"/>
                      <a:pt x="12" y="252"/>
                    </a:cubicBezTo>
                    <a:cubicBezTo>
                      <a:pt x="13" y="252"/>
                      <a:pt x="14" y="253"/>
                      <a:pt x="15" y="253"/>
                    </a:cubicBezTo>
                    <a:cubicBezTo>
                      <a:pt x="39" y="253"/>
                      <a:pt x="194" y="148"/>
                      <a:pt x="390" y="137"/>
                    </a:cubicBezTo>
                    <a:cubicBezTo>
                      <a:pt x="401" y="137"/>
                      <a:pt x="412" y="137"/>
                      <a:pt x="424" y="137"/>
                    </a:cubicBezTo>
                    <a:cubicBezTo>
                      <a:pt x="593" y="137"/>
                      <a:pt x="723" y="202"/>
                      <a:pt x="772" y="202"/>
                    </a:cubicBezTo>
                    <a:cubicBezTo>
                      <a:pt x="780" y="202"/>
                      <a:pt x="786" y="200"/>
                      <a:pt x="790" y="195"/>
                    </a:cubicBezTo>
                    <a:cubicBezTo>
                      <a:pt x="801" y="172"/>
                      <a:pt x="767" y="137"/>
                      <a:pt x="698" y="92"/>
                    </a:cubicBezTo>
                    <a:cubicBezTo>
                      <a:pt x="607" y="23"/>
                      <a:pt x="492" y="0"/>
                      <a:pt x="39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51"/>
              <p:cNvSpPr/>
              <p:nvPr/>
            </p:nvSpPr>
            <p:spPr>
              <a:xfrm>
                <a:off x="4447624" y="2897214"/>
                <a:ext cx="15772" cy="13568"/>
              </a:xfrm>
              <a:custGeom>
                <a:rect b="b" l="l" r="r" t="t"/>
                <a:pathLst>
                  <a:path extrusionOk="0" h="394" w="458">
                    <a:moveTo>
                      <a:pt x="195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8" y="320"/>
                      <a:pt x="101" y="393"/>
                      <a:pt x="199" y="393"/>
                    </a:cubicBezTo>
                    <a:cubicBezTo>
                      <a:pt x="249" y="393"/>
                      <a:pt x="301" y="374"/>
                      <a:pt x="343" y="332"/>
                    </a:cubicBezTo>
                    <a:cubicBezTo>
                      <a:pt x="458" y="206"/>
                      <a:pt x="366" y="0"/>
                      <a:pt x="19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51"/>
              <p:cNvSpPr/>
              <p:nvPr/>
            </p:nvSpPr>
            <p:spPr>
              <a:xfrm>
                <a:off x="4442906" y="2888088"/>
                <a:ext cx="27963" cy="8782"/>
              </a:xfrm>
              <a:custGeom>
                <a:rect b="b" l="l" r="r" t="t"/>
                <a:pathLst>
                  <a:path extrusionOk="0" h="255" w="812">
                    <a:moveTo>
                      <a:pt x="425" y="1"/>
                    </a:moveTo>
                    <a:cubicBezTo>
                      <a:pt x="306" y="1"/>
                      <a:pt x="188" y="45"/>
                      <a:pt x="91" y="128"/>
                    </a:cubicBezTo>
                    <a:cubicBezTo>
                      <a:pt x="23" y="185"/>
                      <a:pt x="0" y="242"/>
                      <a:pt x="11" y="254"/>
                    </a:cubicBezTo>
                    <a:cubicBezTo>
                      <a:pt x="12" y="254"/>
                      <a:pt x="13" y="255"/>
                      <a:pt x="14" y="255"/>
                    </a:cubicBezTo>
                    <a:cubicBezTo>
                      <a:pt x="38" y="255"/>
                      <a:pt x="193" y="150"/>
                      <a:pt x="400" y="140"/>
                    </a:cubicBezTo>
                    <a:cubicBezTo>
                      <a:pt x="421" y="137"/>
                      <a:pt x="441" y="136"/>
                      <a:pt x="461" y="136"/>
                    </a:cubicBezTo>
                    <a:cubicBezTo>
                      <a:pt x="617" y="136"/>
                      <a:pt x="738" y="200"/>
                      <a:pt x="778" y="200"/>
                    </a:cubicBezTo>
                    <a:cubicBezTo>
                      <a:pt x="783" y="200"/>
                      <a:pt x="787" y="199"/>
                      <a:pt x="789" y="197"/>
                    </a:cubicBezTo>
                    <a:cubicBezTo>
                      <a:pt x="812" y="162"/>
                      <a:pt x="766" y="140"/>
                      <a:pt x="697" y="82"/>
                    </a:cubicBezTo>
                    <a:cubicBezTo>
                      <a:pt x="612" y="27"/>
                      <a:pt x="518" y="1"/>
                      <a:pt x="425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51"/>
              <p:cNvSpPr/>
              <p:nvPr/>
            </p:nvSpPr>
            <p:spPr>
              <a:xfrm>
                <a:off x="4399204" y="2895251"/>
                <a:ext cx="20490" cy="65535"/>
              </a:xfrm>
              <a:custGeom>
                <a:rect b="b" l="l" r="r" t="t"/>
                <a:pathLst>
                  <a:path extrusionOk="0" h="1903" w="595">
                    <a:moveTo>
                      <a:pt x="560" y="0"/>
                    </a:moveTo>
                    <a:cubicBezTo>
                      <a:pt x="526" y="0"/>
                      <a:pt x="354" y="503"/>
                      <a:pt x="172" y="1143"/>
                    </a:cubicBezTo>
                    <a:lnTo>
                      <a:pt x="34" y="1589"/>
                    </a:lnTo>
                    <a:cubicBezTo>
                      <a:pt x="0" y="1658"/>
                      <a:pt x="0" y="1738"/>
                      <a:pt x="12" y="1818"/>
                    </a:cubicBezTo>
                    <a:cubicBezTo>
                      <a:pt x="34" y="1852"/>
                      <a:pt x="69" y="1886"/>
                      <a:pt x="103" y="1898"/>
                    </a:cubicBezTo>
                    <a:cubicBezTo>
                      <a:pt x="126" y="1898"/>
                      <a:pt x="149" y="1903"/>
                      <a:pt x="168" y="1903"/>
                    </a:cubicBezTo>
                    <a:cubicBezTo>
                      <a:pt x="178" y="1903"/>
                      <a:pt x="187" y="1902"/>
                      <a:pt x="194" y="1898"/>
                    </a:cubicBezTo>
                    <a:cubicBezTo>
                      <a:pt x="225" y="1901"/>
                      <a:pt x="257" y="1902"/>
                      <a:pt x="288" y="1902"/>
                    </a:cubicBezTo>
                    <a:cubicBezTo>
                      <a:pt x="375" y="1902"/>
                      <a:pt x="465" y="1892"/>
                      <a:pt x="549" y="1875"/>
                    </a:cubicBezTo>
                    <a:cubicBezTo>
                      <a:pt x="435" y="1852"/>
                      <a:pt x="320" y="1829"/>
                      <a:pt x="206" y="1829"/>
                    </a:cubicBezTo>
                    <a:cubicBezTo>
                      <a:pt x="149" y="1829"/>
                      <a:pt x="92" y="1829"/>
                      <a:pt x="80" y="1784"/>
                    </a:cubicBezTo>
                    <a:cubicBezTo>
                      <a:pt x="80" y="1726"/>
                      <a:pt x="92" y="1669"/>
                      <a:pt x="114" y="1612"/>
                    </a:cubicBezTo>
                    <a:cubicBezTo>
                      <a:pt x="160" y="1475"/>
                      <a:pt x="206" y="1326"/>
                      <a:pt x="252" y="1166"/>
                    </a:cubicBezTo>
                    <a:cubicBezTo>
                      <a:pt x="446" y="526"/>
                      <a:pt x="595" y="0"/>
                      <a:pt x="560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51"/>
              <p:cNvSpPr/>
              <p:nvPr/>
            </p:nvSpPr>
            <p:spPr>
              <a:xfrm>
                <a:off x="4407056" y="2965678"/>
                <a:ext cx="39396" cy="22247"/>
              </a:xfrm>
              <a:custGeom>
                <a:rect b="b" l="l" r="r" t="t"/>
                <a:pathLst>
                  <a:path extrusionOk="0" h="646" w="1144">
                    <a:moveTo>
                      <a:pt x="1052" y="1"/>
                    </a:moveTo>
                    <a:lnTo>
                      <a:pt x="1052" y="1"/>
                    </a:lnTo>
                    <a:cubicBezTo>
                      <a:pt x="1040" y="1"/>
                      <a:pt x="383" y="392"/>
                      <a:pt x="1" y="402"/>
                    </a:cubicBezTo>
                    <a:cubicBezTo>
                      <a:pt x="114" y="555"/>
                      <a:pt x="289" y="645"/>
                      <a:pt x="471" y="645"/>
                    </a:cubicBezTo>
                    <a:cubicBezTo>
                      <a:pt x="547" y="645"/>
                      <a:pt x="624" y="630"/>
                      <a:pt x="698" y="596"/>
                    </a:cubicBezTo>
                    <a:cubicBezTo>
                      <a:pt x="1144" y="402"/>
                      <a:pt x="1018" y="24"/>
                      <a:pt x="1018" y="24"/>
                    </a:cubicBezTo>
                    <a:cubicBezTo>
                      <a:pt x="1043" y="8"/>
                      <a:pt x="1053" y="1"/>
                      <a:pt x="1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51"/>
              <p:cNvSpPr/>
              <p:nvPr/>
            </p:nvSpPr>
            <p:spPr>
              <a:xfrm>
                <a:off x="4416905" y="3027116"/>
                <a:ext cx="69701" cy="38294"/>
              </a:xfrm>
              <a:custGeom>
                <a:rect b="b" l="l" r="r" t="t"/>
                <a:pathLst>
                  <a:path extrusionOk="0" h="1112" w="2024">
                    <a:moveTo>
                      <a:pt x="2024" y="1"/>
                    </a:moveTo>
                    <a:lnTo>
                      <a:pt x="2024" y="1"/>
                    </a:lnTo>
                    <a:cubicBezTo>
                      <a:pt x="1430" y="435"/>
                      <a:pt x="732" y="687"/>
                      <a:pt x="1" y="721"/>
                    </a:cubicBezTo>
                    <a:lnTo>
                      <a:pt x="35" y="1110"/>
                    </a:lnTo>
                    <a:cubicBezTo>
                      <a:pt x="65" y="1111"/>
                      <a:pt x="94" y="1111"/>
                      <a:pt x="123" y="1111"/>
                    </a:cubicBezTo>
                    <a:cubicBezTo>
                      <a:pt x="1584" y="1111"/>
                      <a:pt x="2024" y="1"/>
                      <a:pt x="2024" y="1"/>
                    </a:cubicBez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51"/>
              <p:cNvSpPr/>
              <p:nvPr/>
            </p:nvSpPr>
            <p:spPr>
              <a:xfrm>
                <a:off x="4329121" y="2728603"/>
                <a:ext cx="309455" cy="358012"/>
              </a:xfrm>
              <a:custGeom>
                <a:rect b="b" l="l" r="r" t="t"/>
                <a:pathLst>
                  <a:path extrusionOk="0" h="10396" w="8986">
                    <a:moveTo>
                      <a:pt x="4022" y="1"/>
                    </a:moveTo>
                    <a:cubicBezTo>
                      <a:pt x="3414" y="1"/>
                      <a:pt x="2574" y="166"/>
                      <a:pt x="1498" y="1341"/>
                    </a:cubicBezTo>
                    <a:cubicBezTo>
                      <a:pt x="0" y="2976"/>
                      <a:pt x="823" y="4691"/>
                      <a:pt x="823" y="4691"/>
                    </a:cubicBezTo>
                    <a:lnTo>
                      <a:pt x="1075" y="4450"/>
                    </a:lnTo>
                    <a:lnTo>
                      <a:pt x="3304" y="3833"/>
                    </a:lnTo>
                    <a:cubicBezTo>
                      <a:pt x="3121" y="3216"/>
                      <a:pt x="3373" y="2450"/>
                      <a:pt x="3521" y="2084"/>
                    </a:cubicBezTo>
                    <a:lnTo>
                      <a:pt x="3533" y="2073"/>
                    </a:lnTo>
                    <a:lnTo>
                      <a:pt x="3533" y="2084"/>
                    </a:lnTo>
                    <a:cubicBezTo>
                      <a:pt x="3533" y="2050"/>
                      <a:pt x="3533" y="2038"/>
                      <a:pt x="3544" y="2038"/>
                    </a:cubicBezTo>
                    <a:cubicBezTo>
                      <a:pt x="3556" y="2038"/>
                      <a:pt x="3544" y="2061"/>
                      <a:pt x="3544" y="2095"/>
                    </a:cubicBezTo>
                    <a:lnTo>
                      <a:pt x="3544" y="2164"/>
                    </a:lnTo>
                    <a:cubicBezTo>
                      <a:pt x="4059" y="4416"/>
                      <a:pt x="6516" y="4633"/>
                      <a:pt x="6516" y="4633"/>
                    </a:cubicBezTo>
                    <a:lnTo>
                      <a:pt x="6516" y="5239"/>
                    </a:lnTo>
                    <a:cubicBezTo>
                      <a:pt x="6587" y="5244"/>
                      <a:pt x="6659" y="5247"/>
                      <a:pt x="6730" y="5247"/>
                    </a:cubicBezTo>
                    <a:cubicBezTo>
                      <a:pt x="6830" y="5247"/>
                      <a:pt x="6930" y="5241"/>
                      <a:pt x="7031" y="5228"/>
                    </a:cubicBezTo>
                    <a:cubicBezTo>
                      <a:pt x="7099" y="5228"/>
                      <a:pt x="7157" y="5216"/>
                      <a:pt x="7191" y="5216"/>
                    </a:cubicBezTo>
                    <a:cubicBezTo>
                      <a:pt x="7206" y="5213"/>
                      <a:pt x="7219" y="5211"/>
                      <a:pt x="7229" y="5211"/>
                    </a:cubicBezTo>
                    <a:cubicBezTo>
                      <a:pt x="7249" y="5211"/>
                      <a:pt x="7260" y="5216"/>
                      <a:pt x="7260" y="5216"/>
                    </a:cubicBezTo>
                    <a:cubicBezTo>
                      <a:pt x="7260" y="5216"/>
                      <a:pt x="7237" y="5228"/>
                      <a:pt x="7202" y="5228"/>
                    </a:cubicBezTo>
                    <a:cubicBezTo>
                      <a:pt x="7168" y="5239"/>
                      <a:pt x="7111" y="5262"/>
                      <a:pt x="7042" y="5274"/>
                    </a:cubicBezTo>
                    <a:cubicBezTo>
                      <a:pt x="6859" y="5296"/>
                      <a:pt x="6688" y="5308"/>
                      <a:pt x="6516" y="5308"/>
                    </a:cubicBezTo>
                    <a:lnTo>
                      <a:pt x="6505" y="6188"/>
                    </a:lnTo>
                    <a:cubicBezTo>
                      <a:pt x="6516" y="6131"/>
                      <a:pt x="6528" y="6074"/>
                      <a:pt x="6551" y="6017"/>
                    </a:cubicBezTo>
                    <a:cubicBezTo>
                      <a:pt x="6619" y="5788"/>
                      <a:pt x="6802" y="5617"/>
                      <a:pt x="7042" y="5571"/>
                    </a:cubicBezTo>
                    <a:cubicBezTo>
                      <a:pt x="7058" y="5570"/>
                      <a:pt x="7073" y="5569"/>
                      <a:pt x="7088" y="5569"/>
                    </a:cubicBezTo>
                    <a:cubicBezTo>
                      <a:pt x="7354" y="5569"/>
                      <a:pt x="7582" y="5757"/>
                      <a:pt x="7625" y="6017"/>
                    </a:cubicBezTo>
                    <a:cubicBezTo>
                      <a:pt x="7671" y="6291"/>
                      <a:pt x="7534" y="6565"/>
                      <a:pt x="7305" y="6703"/>
                    </a:cubicBezTo>
                    <a:cubicBezTo>
                      <a:pt x="7168" y="6776"/>
                      <a:pt x="7024" y="6812"/>
                      <a:pt x="6872" y="6812"/>
                    </a:cubicBezTo>
                    <a:cubicBezTo>
                      <a:pt x="6834" y="6812"/>
                      <a:pt x="6795" y="6810"/>
                      <a:pt x="6757" y="6805"/>
                    </a:cubicBezTo>
                    <a:lnTo>
                      <a:pt x="6757" y="6840"/>
                    </a:lnTo>
                    <a:cubicBezTo>
                      <a:pt x="6734" y="6920"/>
                      <a:pt x="6757" y="7011"/>
                      <a:pt x="6802" y="7091"/>
                    </a:cubicBezTo>
                    <a:cubicBezTo>
                      <a:pt x="6859" y="7183"/>
                      <a:pt x="6962" y="7251"/>
                      <a:pt x="7065" y="7263"/>
                    </a:cubicBezTo>
                    <a:cubicBezTo>
                      <a:pt x="7080" y="7264"/>
                      <a:pt x="7094" y="7265"/>
                      <a:pt x="7108" y="7265"/>
                    </a:cubicBezTo>
                    <a:cubicBezTo>
                      <a:pt x="7205" y="7265"/>
                      <a:pt x="7293" y="7231"/>
                      <a:pt x="7362" y="7171"/>
                    </a:cubicBezTo>
                    <a:cubicBezTo>
                      <a:pt x="7431" y="7114"/>
                      <a:pt x="7477" y="7023"/>
                      <a:pt x="7477" y="6943"/>
                    </a:cubicBezTo>
                    <a:cubicBezTo>
                      <a:pt x="7488" y="6851"/>
                      <a:pt x="7465" y="6760"/>
                      <a:pt x="7442" y="6680"/>
                    </a:cubicBezTo>
                    <a:cubicBezTo>
                      <a:pt x="7442" y="6679"/>
                      <a:pt x="7443" y="6679"/>
                      <a:pt x="7443" y="6679"/>
                    </a:cubicBezTo>
                    <a:cubicBezTo>
                      <a:pt x="7454" y="6679"/>
                      <a:pt x="7545" y="6770"/>
                      <a:pt x="7545" y="6943"/>
                    </a:cubicBezTo>
                    <a:cubicBezTo>
                      <a:pt x="7545" y="7046"/>
                      <a:pt x="7500" y="7148"/>
                      <a:pt x="7420" y="7228"/>
                    </a:cubicBezTo>
                    <a:cubicBezTo>
                      <a:pt x="7338" y="7320"/>
                      <a:pt x="7227" y="7363"/>
                      <a:pt x="7117" y="7363"/>
                    </a:cubicBezTo>
                    <a:cubicBezTo>
                      <a:pt x="6965" y="7363"/>
                      <a:pt x="6813" y="7282"/>
                      <a:pt x="6734" y="7137"/>
                    </a:cubicBezTo>
                    <a:cubicBezTo>
                      <a:pt x="6677" y="7034"/>
                      <a:pt x="6665" y="6931"/>
                      <a:pt x="6688" y="6817"/>
                    </a:cubicBezTo>
                    <a:lnTo>
                      <a:pt x="6699" y="6794"/>
                    </a:lnTo>
                    <a:cubicBezTo>
                      <a:pt x="6642" y="6783"/>
                      <a:pt x="6574" y="6771"/>
                      <a:pt x="6516" y="6748"/>
                    </a:cubicBezTo>
                    <a:lnTo>
                      <a:pt x="6505" y="6725"/>
                    </a:lnTo>
                    <a:lnTo>
                      <a:pt x="6471" y="10395"/>
                    </a:lnTo>
                    <a:lnTo>
                      <a:pt x="6494" y="10395"/>
                    </a:lnTo>
                    <a:cubicBezTo>
                      <a:pt x="7820" y="10075"/>
                      <a:pt x="8448" y="8955"/>
                      <a:pt x="8746" y="7789"/>
                    </a:cubicBezTo>
                    <a:cubicBezTo>
                      <a:pt x="8757" y="7709"/>
                      <a:pt x="8780" y="7629"/>
                      <a:pt x="8791" y="7549"/>
                    </a:cubicBezTo>
                    <a:lnTo>
                      <a:pt x="8791" y="7549"/>
                    </a:lnTo>
                    <a:cubicBezTo>
                      <a:pt x="8780" y="7571"/>
                      <a:pt x="8769" y="7594"/>
                      <a:pt x="8757" y="7617"/>
                    </a:cubicBezTo>
                    <a:cubicBezTo>
                      <a:pt x="8677" y="7777"/>
                      <a:pt x="8586" y="7926"/>
                      <a:pt x="8471" y="8074"/>
                    </a:cubicBezTo>
                    <a:cubicBezTo>
                      <a:pt x="8437" y="8120"/>
                      <a:pt x="8391" y="8166"/>
                      <a:pt x="8346" y="8212"/>
                    </a:cubicBezTo>
                    <a:cubicBezTo>
                      <a:pt x="8334" y="8200"/>
                      <a:pt x="8506" y="7983"/>
                      <a:pt x="8700" y="7583"/>
                    </a:cubicBezTo>
                    <a:cubicBezTo>
                      <a:pt x="8757" y="7457"/>
                      <a:pt x="8803" y="7331"/>
                      <a:pt x="8860" y="7194"/>
                    </a:cubicBezTo>
                    <a:cubicBezTo>
                      <a:pt x="8951" y="6531"/>
                      <a:pt x="8986" y="5857"/>
                      <a:pt x="8963" y="5182"/>
                    </a:cubicBezTo>
                    <a:lnTo>
                      <a:pt x="8963" y="5079"/>
                    </a:lnTo>
                    <a:cubicBezTo>
                      <a:pt x="8906" y="4793"/>
                      <a:pt x="8803" y="4519"/>
                      <a:pt x="8677" y="4268"/>
                    </a:cubicBezTo>
                    <a:cubicBezTo>
                      <a:pt x="8483" y="3867"/>
                      <a:pt x="8311" y="3650"/>
                      <a:pt x="8323" y="3639"/>
                    </a:cubicBezTo>
                    <a:lnTo>
                      <a:pt x="8323" y="3639"/>
                    </a:lnTo>
                    <a:cubicBezTo>
                      <a:pt x="8368" y="3685"/>
                      <a:pt x="8414" y="3730"/>
                      <a:pt x="8448" y="3787"/>
                    </a:cubicBezTo>
                    <a:cubicBezTo>
                      <a:pt x="8563" y="3925"/>
                      <a:pt x="8654" y="4073"/>
                      <a:pt x="8734" y="4233"/>
                    </a:cubicBezTo>
                    <a:cubicBezTo>
                      <a:pt x="8826" y="4393"/>
                      <a:pt x="8894" y="4553"/>
                      <a:pt x="8963" y="4725"/>
                    </a:cubicBezTo>
                    <a:lnTo>
                      <a:pt x="8963" y="4553"/>
                    </a:lnTo>
                    <a:lnTo>
                      <a:pt x="8963" y="4496"/>
                    </a:lnTo>
                    <a:cubicBezTo>
                      <a:pt x="8940" y="4279"/>
                      <a:pt x="8906" y="4073"/>
                      <a:pt x="8860" y="3867"/>
                    </a:cubicBezTo>
                    <a:cubicBezTo>
                      <a:pt x="7991" y="598"/>
                      <a:pt x="5179" y="26"/>
                      <a:pt x="4630" y="26"/>
                    </a:cubicBezTo>
                    <a:cubicBezTo>
                      <a:pt x="4463" y="26"/>
                      <a:pt x="4260" y="1"/>
                      <a:pt x="402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51"/>
              <p:cNvSpPr/>
              <p:nvPr/>
            </p:nvSpPr>
            <p:spPr>
              <a:xfrm>
                <a:off x="4548805" y="3348394"/>
                <a:ext cx="51587" cy="66946"/>
              </a:xfrm>
              <a:custGeom>
                <a:rect b="b" l="l" r="r" t="t"/>
                <a:pathLst>
                  <a:path extrusionOk="0" h="1944" w="1498">
                    <a:moveTo>
                      <a:pt x="1292" y="102"/>
                    </a:moveTo>
                    <a:lnTo>
                      <a:pt x="1292" y="102"/>
                    </a:lnTo>
                    <a:cubicBezTo>
                      <a:pt x="1302" y="111"/>
                      <a:pt x="1313" y="120"/>
                      <a:pt x="1326" y="127"/>
                    </a:cubicBezTo>
                    <a:lnTo>
                      <a:pt x="1326" y="127"/>
                    </a:lnTo>
                    <a:cubicBezTo>
                      <a:pt x="1311" y="114"/>
                      <a:pt x="1300" y="105"/>
                      <a:pt x="1292" y="102"/>
                    </a:cubicBezTo>
                    <a:close/>
                    <a:moveTo>
                      <a:pt x="1326" y="127"/>
                    </a:moveTo>
                    <a:cubicBezTo>
                      <a:pt x="1341" y="141"/>
                      <a:pt x="1361" y="160"/>
                      <a:pt x="1384" y="183"/>
                    </a:cubicBezTo>
                    <a:lnTo>
                      <a:pt x="1372" y="149"/>
                    </a:lnTo>
                    <a:cubicBezTo>
                      <a:pt x="1356" y="144"/>
                      <a:pt x="1340" y="136"/>
                      <a:pt x="1326" y="127"/>
                    </a:cubicBezTo>
                    <a:close/>
                    <a:moveTo>
                      <a:pt x="1201" y="1"/>
                    </a:moveTo>
                    <a:cubicBezTo>
                      <a:pt x="1132" y="1"/>
                      <a:pt x="1063" y="12"/>
                      <a:pt x="1006" y="23"/>
                    </a:cubicBezTo>
                    <a:cubicBezTo>
                      <a:pt x="926" y="46"/>
                      <a:pt x="846" y="69"/>
                      <a:pt x="766" y="115"/>
                    </a:cubicBezTo>
                    <a:cubicBezTo>
                      <a:pt x="618" y="172"/>
                      <a:pt x="480" y="275"/>
                      <a:pt x="366" y="401"/>
                    </a:cubicBezTo>
                    <a:cubicBezTo>
                      <a:pt x="126" y="641"/>
                      <a:pt x="0" y="972"/>
                      <a:pt x="12" y="1315"/>
                    </a:cubicBezTo>
                    <a:lnTo>
                      <a:pt x="343" y="1189"/>
                    </a:lnTo>
                    <a:lnTo>
                      <a:pt x="343" y="1189"/>
                    </a:lnTo>
                    <a:cubicBezTo>
                      <a:pt x="252" y="1361"/>
                      <a:pt x="195" y="1544"/>
                      <a:pt x="183" y="1738"/>
                    </a:cubicBezTo>
                    <a:cubicBezTo>
                      <a:pt x="366" y="1738"/>
                      <a:pt x="538" y="1658"/>
                      <a:pt x="663" y="1521"/>
                    </a:cubicBezTo>
                    <a:lnTo>
                      <a:pt x="663" y="1521"/>
                    </a:lnTo>
                    <a:cubicBezTo>
                      <a:pt x="640" y="1658"/>
                      <a:pt x="606" y="1807"/>
                      <a:pt x="572" y="1944"/>
                    </a:cubicBezTo>
                    <a:cubicBezTo>
                      <a:pt x="1155" y="1670"/>
                      <a:pt x="1498" y="1041"/>
                      <a:pt x="1418" y="401"/>
                    </a:cubicBezTo>
                    <a:cubicBezTo>
                      <a:pt x="1406" y="355"/>
                      <a:pt x="1395" y="321"/>
                      <a:pt x="1372" y="275"/>
                    </a:cubicBezTo>
                    <a:cubicBezTo>
                      <a:pt x="1315" y="172"/>
                      <a:pt x="1269" y="115"/>
                      <a:pt x="1281" y="103"/>
                    </a:cubicBezTo>
                    <a:cubicBezTo>
                      <a:pt x="1282" y="102"/>
                      <a:pt x="1284" y="101"/>
                      <a:pt x="1286" y="101"/>
                    </a:cubicBezTo>
                    <a:cubicBezTo>
                      <a:pt x="1288" y="101"/>
                      <a:pt x="1290" y="102"/>
                      <a:pt x="1292" y="102"/>
                    </a:cubicBezTo>
                    <a:lnTo>
                      <a:pt x="1292" y="102"/>
                    </a:lnTo>
                    <a:cubicBezTo>
                      <a:pt x="1288" y="99"/>
                      <a:pt x="1284" y="95"/>
                      <a:pt x="1281" y="92"/>
                    </a:cubicBezTo>
                    <a:cubicBezTo>
                      <a:pt x="1246" y="58"/>
                      <a:pt x="1224" y="35"/>
                      <a:pt x="120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51"/>
              <p:cNvSpPr/>
              <p:nvPr/>
            </p:nvSpPr>
            <p:spPr>
              <a:xfrm>
                <a:off x="4588547" y="3345260"/>
                <a:ext cx="11054" cy="9126"/>
              </a:xfrm>
              <a:custGeom>
                <a:rect b="b" l="l" r="r" t="t"/>
                <a:pathLst>
                  <a:path extrusionOk="0" h="265" w="321">
                    <a:moveTo>
                      <a:pt x="12" y="0"/>
                    </a:moveTo>
                    <a:cubicBezTo>
                      <a:pt x="1" y="11"/>
                      <a:pt x="12" y="46"/>
                      <a:pt x="47" y="92"/>
                    </a:cubicBezTo>
                    <a:cubicBezTo>
                      <a:pt x="70" y="126"/>
                      <a:pt x="92" y="149"/>
                      <a:pt x="127" y="183"/>
                    </a:cubicBezTo>
                    <a:cubicBezTo>
                      <a:pt x="150" y="206"/>
                      <a:pt x="184" y="217"/>
                      <a:pt x="218" y="240"/>
                    </a:cubicBezTo>
                    <a:cubicBezTo>
                      <a:pt x="246" y="254"/>
                      <a:pt x="275" y="264"/>
                      <a:pt x="295" y="264"/>
                    </a:cubicBezTo>
                    <a:cubicBezTo>
                      <a:pt x="307" y="264"/>
                      <a:pt x="317" y="260"/>
                      <a:pt x="321" y="252"/>
                    </a:cubicBezTo>
                    <a:cubicBezTo>
                      <a:pt x="321" y="240"/>
                      <a:pt x="321" y="229"/>
                      <a:pt x="298" y="217"/>
                    </a:cubicBezTo>
                    <a:cubicBezTo>
                      <a:pt x="287" y="194"/>
                      <a:pt x="264" y="172"/>
                      <a:pt x="241" y="149"/>
                    </a:cubicBezTo>
                    <a:lnTo>
                      <a:pt x="184" y="103"/>
                    </a:lnTo>
                    <a:cubicBezTo>
                      <a:pt x="138" y="69"/>
                      <a:pt x="92" y="34"/>
                      <a:pt x="47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51"/>
              <p:cNvSpPr/>
              <p:nvPr/>
            </p:nvSpPr>
            <p:spPr>
              <a:xfrm>
                <a:off x="4600876" y="3282995"/>
                <a:ext cx="24726" cy="5441"/>
              </a:xfrm>
              <a:custGeom>
                <a:rect b="b" l="l" r="r" t="t"/>
                <a:pathLst>
                  <a:path extrusionOk="0" h="158" w="718">
                    <a:moveTo>
                      <a:pt x="225" y="1"/>
                    </a:moveTo>
                    <a:cubicBezTo>
                      <a:pt x="93" y="1"/>
                      <a:pt x="0" y="31"/>
                      <a:pt x="9" y="48"/>
                    </a:cubicBezTo>
                    <a:cubicBezTo>
                      <a:pt x="9" y="70"/>
                      <a:pt x="169" y="82"/>
                      <a:pt x="352" y="105"/>
                    </a:cubicBezTo>
                    <a:cubicBezTo>
                      <a:pt x="502" y="131"/>
                      <a:pt x="625" y="158"/>
                      <a:pt x="678" y="158"/>
                    </a:cubicBezTo>
                    <a:cubicBezTo>
                      <a:pt x="694" y="158"/>
                      <a:pt x="704" y="156"/>
                      <a:pt x="706" y="150"/>
                    </a:cubicBezTo>
                    <a:cubicBezTo>
                      <a:pt x="718" y="128"/>
                      <a:pt x="569" y="36"/>
                      <a:pt x="375" y="13"/>
                    </a:cubicBezTo>
                    <a:cubicBezTo>
                      <a:pt x="322" y="4"/>
                      <a:pt x="271" y="1"/>
                      <a:pt x="225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51"/>
              <p:cNvSpPr/>
              <p:nvPr/>
            </p:nvSpPr>
            <p:spPr>
              <a:xfrm>
                <a:off x="4609038" y="3185327"/>
                <a:ext cx="15738" cy="3616"/>
              </a:xfrm>
              <a:custGeom>
                <a:rect b="b" l="l" r="r" t="t"/>
                <a:pathLst>
                  <a:path extrusionOk="0" h="105" w="457">
                    <a:moveTo>
                      <a:pt x="268" y="1"/>
                    </a:moveTo>
                    <a:cubicBezTo>
                      <a:pt x="256" y="1"/>
                      <a:pt x="242" y="1"/>
                      <a:pt x="229" y="3"/>
                    </a:cubicBezTo>
                    <a:cubicBezTo>
                      <a:pt x="92" y="14"/>
                      <a:pt x="0" y="71"/>
                      <a:pt x="12" y="94"/>
                    </a:cubicBezTo>
                    <a:cubicBezTo>
                      <a:pt x="16" y="102"/>
                      <a:pt x="28" y="104"/>
                      <a:pt x="48" y="104"/>
                    </a:cubicBezTo>
                    <a:cubicBezTo>
                      <a:pt x="87" y="104"/>
                      <a:pt x="153" y="94"/>
                      <a:pt x="229" y="94"/>
                    </a:cubicBezTo>
                    <a:cubicBezTo>
                      <a:pt x="343" y="94"/>
                      <a:pt x="446" y="94"/>
                      <a:pt x="446" y="71"/>
                    </a:cubicBezTo>
                    <a:cubicBezTo>
                      <a:pt x="456" y="41"/>
                      <a:pt x="375" y="1"/>
                      <a:pt x="268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51"/>
              <p:cNvSpPr/>
              <p:nvPr/>
            </p:nvSpPr>
            <p:spPr>
              <a:xfrm>
                <a:off x="4597604" y="3094995"/>
                <a:ext cx="25243" cy="7955"/>
              </a:xfrm>
              <a:custGeom>
                <a:rect b="b" l="l" r="r" t="t"/>
                <a:pathLst>
                  <a:path extrusionOk="0" h="231" w="733">
                    <a:moveTo>
                      <a:pt x="626" y="0"/>
                    </a:moveTo>
                    <a:cubicBezTo>
                      <a:pt x="555" y="0"/>
                      <a:pt x="454" y="11"/>
                      <a:pt x="344" y="42"/>
                    </a:cubicBezTo>
                    <a:cubicBezTo>
                      <a:pt x="138" y="99"/>
                      <a:pt x="1" y="213"/>
                      <a:pt x="12" y="225"/>
                    </a:cubicBezTo>
                    <a:cubicBezTo>
                      <a:pt x="14" y="229"/>
                      <a:pt x="21" y="231"/>
                      <a:pt x="32" y="231"/>
                    </a:cubicBezTo>
                    <a:cubicBezTo>
                      <a:pt x="81" y="231"/>
                      <a:pt x="218" y="190"/>
                      <a:pt x="378" y="133"/>
                    </a:cubicBezTo>
                    <a:cubicBezTo>
                      <a:pt x="572" y="76"/>
                      <a:pt x="733" y="53"/>
                      <a:pt x="733" y="19"/>
                    </a:cubicBezTo>
                    <a:cubicBezTo>
                      <a:pt x="727" y="9"/>
                      <a:pt x="688" y="0"/>
                      <a:pt x="62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51"/>
              <p:cNvSpPr/>
              <p:nvPr/>
            </p:nvSpPr>
            <p:spPr>
              <a:xfrm>
                <a:off x="4451171" y="2799168"/>
                <a:ext cx="127970" cy="112645"/>
              </a:xfrm>
              <a:custGeom>
                <a:rect b="b" l="l" r="r" t="t"/>
                <a:pathLst>
                  <a:path extrusionOk="0" h="3271" w="3716">
                    <a:moveTo>
                      <a:pt x="23" y="1"/>
                    </a:moveTo>
                    <a:cubicBezTo>
                      <a:pt x="23" y="1"/>
                      <a:pt x="23" y="12"/>
                      <a:pt x="12" y="35"/>
                    </a:cubicBezTo>
                    <a:lnTo>
                      <a:pt x="12" y="58"/>
                    </a:lnTo>
                    <a:cubicBezTo>
                      <a:pt x="12" y="92"/>
                      <a:pt x="0" y="149"/>
                      <a:pt x="0" y="218"/>
                    </a:cubicBezTo>
                    <a:cubicBezTo>
                      <a:pt x="0" y="424"/>
                      <a:pt x="12" y="630"/>
                      <a:pt x="57" y="824"/>
                    </a:cubicBezTo>
                    <a:cubicBezTo>
                      <a:pt x="114" y="1121"/>
                      <a:pt x="217" y="1418"/>
                      <a:pt x="366" y="1681"/>
                    </a:cubicBezTo>
                    <a:cubicBezTo>
                      <a:pt x="446" y="1841"/>
                      <a:pt x="549" y="1990"/>
                      <a:pt x="663" y="2139"/>
                    </a:cubicBezTo>
                    <a:cubicBezTo>
                      <a:pt x="777" y="2287"/>
                      <a:pt x="915" y="2424"/>
                      <a:pt x="1052" y="2550"/>
                    </a:cubicBezTo>
                    <a:cubicBezTo>
                      <a:pt x="1200" y="2676"/>
                      <a:pt x="1361" y="2779"/>
                      <a:pt x="1532" y="2882"/>
                    </a:cubicBezTo>
                    <a:cubicBezTo>
                      <a:pt x="1692" y="2962"/>
                      <a:pt x="1852" y="3042"/>
                      <a:pt x="2024" y="3099"/>
                    </a:cubicBezTo>
                    <a:cubicBezTo>
                      <a:pt x="2309" y="3202"/>
                      <a:pt x="2607" y="3259"/>
                      <a:pt x="2915" y="3270"/>
                    </a:cubicBezTo>
                    <a:lnTo>
                      <a:pt x="2995" y="3270"/>
                    </a:lnTo>
                    <a:cubicBezTo>
                      <a:pt x="3167" y="3270"/>
                      <a:pt x="3338" y="3247"/>
                      <a:pt x="3498" y="3225"/>
                    </a:cubicBezTo>
                    <a:cubicBezTo>
                      <a:pt x="3567" y="3213"/>
                      <a:pt x="3624" y="3190"/>
                      <a:pt x="3658" y="3179"/>
                    </a:cubicBezTo>
                    <a:cubicBezTo>
                      <a:pt x="3693" y="3179"/>
                      <a:pt x="3716" y="3167"/>
                      <a:pt x="3716" y="3167"/>
                    </a:cubicBezTo>
                    <a:cubicBezTo>
                      <a:pt x="3716" y="3164"/>
                      <a:pt x="3713" y="3162"/>
                      <a:pt x="3708" y="3162"/>
                    </a:cubicBezTo>
                    <a:cubicBezTo>
                      <a:pt x="3699" y="3162"/>
                      <a:pt x="3681" y="3167"/>
                      <a:pt x="3658" y="3167"/>
                    </a:cubicBezTo>
                    <a:cubicBezTo>
                      <a:pt x="3624" y="3167"/>
                      <a:pt x="3567" y="3179"/>
                      <a:pt x="3498" y="3179"/>
                    </a:cubicBezTo>
                    <a:cubicBezTo>
                      <a:pt x="3398" y="3192"/>
                      <a:pt x="3294" y="3198"/>
                      <a:pt x="3190" y="3198"/>
                    </a:cubicBezTo>
                    <a:cubicBezTo>
                      <a:pt x="3116" y="3198"/>
                      <a:pt x="3043" y="3195"/>
                      <a:pt x="2972" y="3190"/>
                    </a:cubicBezTo>
                    <a:lnTo>
                      <a:pt x="2892" y="3190"/>
                    </a:lnTo>
                    <a:cubicBezTo>
                      <a:pt x="2595" y="3167"/>
                      <a:pt x="2309" y="3110"/>
                      <a:pt x="2035" y="3007"/>
                    </a:cubicBezTo>
                    <a:cubicBezTo>
                      <a:pt x="1864" y="2950"/>
                      <a:pt x="1703" y="2870"/>
                      <a:pt x="1555" y="2790"/>
                    </a:cubicBezTo>
                    <a:cubicBezTo>
                      <a:pt x="1395" y="2699"/>
                      <a:pt x="1246" y="2584"/>
                      <a:pt x="1098" y="2470"/>
                    </a:cubicBezTo>
                    <a:cubicBezTo>
                      <a:pt x="960" y="2344"/>
                      <a:pt x="823" y="2207"/>
                      <a:pt x="709" y="2070"/>
                    </a:cubicBezTo>
                    <a:cubicBezTo>
                      <a:pt x="606" y="1933"/>
                      <a:pt x="503" y="1784"/>
                      <a:pt x="423" y="1636"/>
                    </a:cubicBezTo>
                    <a:cubicBezTo>
                      <a:pt x="183" y="1201"/>
                      <a:pt x="46" y="710"/>
                      <a:pt x="23" y="218"/>
                    </a:cubicBezTo>
                    <a:lnTo>
                      <a:pt x="23" y="127"/>
                    </a:lnTo>
                    <a:lnTo>
                      <a:pt x="23" y="58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51"/>
              <p:cNvSpPr/>
              <p:nvPr/>
            </p:nvSpPr>
            <p:spPr>
              <a:xfrm>
                <a:off x="4614927" y="2853891"/>
                <a:ext cx="29961" cy="157517"/>
              </a:xfrm>
              <a:custGeom>
                <a:rect b="b" l="l" r="r" t="t"/>
                <a:pathLst>
                  <a:path extrusionOk="0" h="4574" w="870">
                    <a:moveTo>
                      <a:pt x="12" y="1"/>
                    </a:moveTo>
                    <a:lnTo>
                      <a:pt x="12" y="1"/>
                    </a:lnTo>
                    <a:cubicBezTo>
                      <a:pt x="1" y="12"/>
                      <a:pt x="184" y="229"/>
                      <a:pt x="378" y="630"/>
                    </a:cubicBezTo>
                    <a:cubicBezTo>
                      <a:pt x="504" y="881"/>
                      <a:pt x="595" y="1155"/>
                      <a:pt x="664" y="1441"/>
                    </a:cubicBezTo>
                    <a:cubicBezTo>
                      <a:pt x="733" y="1716"/>
                      <a:pt x="767" y="2001"/>
                      <a:pt x="767" y="2287"/>
                    </a:cubicBezTo>
                    <a:cubicBezTo>
                      <a:pt x="767" y="2722"/>
                      <a:pt x="698" y="3145"/>
                      <a:pt x="550" y="3556"/>
                    </a:cubicBezTo>
                    <a:cubicBezTo>
                      <a:pt x="504" y="3693"/>
                      <a:pt x="458" y="3819"/>
                      <a:pt x="401" y="3945"/>
                    </a:cubicBezTo>
                    <a:cubicBezTo>
                      <a:pt x="207" y="4345"/>
                      <a:pt x="35" y="4562"/>
                      <a:pt x="47" y="4574"/>
                    </a:cubicBezTo>
                    <a:cubicBezTo>
                      <a:pt x="92" y="4539"/>
                      <a:pt x="138" y="4482"/>
                      <a:pt x="172" y="4436"/>
                    </a:cubicBezTo>
                    <a:cubicBezTo>
                      <a:pt x="287" y="4288"/>
                      <a:pt x="378" y="4139"/>
                      <a:pt x="458" y="3979"/>
                    </a:cubicBezTo>
                    <a:cubicBezTo>
                      <a:pt x="470" y="3956"/>
                      <a:pt x="481" y="3933"/>
                      <a:pt x="492" y="3911"/>
                    </a:cubicBezTo>
                    <a:cubicBezTo>
                      <a:pt x="744" y="3408"/>
                      <a:pt x="870" y="2847"/>
                      <a:pt x="870" y="2287"/>
                    </a:cubicBezTo>
                    <a:cubicBezTo>
                      <a:pt x="858" y="1967"/>
                      <a:pt x="813" y="1636"/>
                      <a:pt x="721" y="1327"/>
                    </a:cubicBezTo>
                    <a:cubicBezTo>
                      <a:pt x="698" y="1247"/>
                      <a:pt x="675" y="1167"/>
                      <a:pt x="652" y="1098"/>
                    </a:cubicBezTo>
                    <a:cubicBezTo>
                      <a:pt x="584" y="927"/>
                      <a:pt x="515" y="755"/>
                      <a:pt x="424" y="595"/>
                    </a:cubicBezTo>
                    <a:cubicBezTo>
                      <a:pt x="344" y="435"/>
                      <a:pt x="252" y="287"/>
                      <a:pt x="149" y="149"/>
                    </a:cubicBezTo>
                    <a:cubicBezTo>
                      <a:pt x="104" y="92"/>
                      <a:pt x="69" y="47"/>
                      <a:pt x="1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51"/>
              <p:cNvSpPr/>
              <p:nvPr/>
            </p:nvSpPr>
            <p:spPr>
              <a:xfrm>
                <a:off x="4625568" y="3104293"/>
                <a:ext cx="38604" cy="71182"/>
              </a:xfrm>
              <a:custGeom>
                <a:rect b="b" l="l" r="r" t="t"/>
                <a:pathLst>
                  <a:path extrusionOk="0" h="2067" w="1121">
                    <a:moveTo>
                      <a:pt x="309" y="1"/>
                    </a:moveTo>
                    <a:cubicBezTo>
                      <a:pt x="435" y="69"/>
                      <a:pt x="561" y="149"/>
                      <a:pt x="664" y="241"/>
                    </a:cubicBezTo>
                    <a:cubicBezTo>
                      <a:pt x="778" y="344"/>
                      <a:pt x="858" y="458"/>
                      <a:pt x="915" y="595"/>
                    </a:cubicBezTo>
                    <a:lnTo>
                      <a:pt x="915" y="607"/>
                    </a:lnTo>
                    <a:cubicBezTo>
                      <a:pt x="995" y="778"/>
                      <a:pt x="1018" y="972"/>
                      <a:pt x="995" y="1155"/>
                    </a:cubicBezTo>
                    <a:cubicBezTo>
                      <a:pt x="984" y="1224"/>
                      <a:pt x="961" y="1304"/>
                      <a:pt x="938" y="1372"/>
                    </a:cubicBezTo>
                    <a:cubicBezTo>
                      <a:pt x="915" y="1407"/>
                      <a:pt x="904" y="1452"/>
                      <a:pt x="881" y="1487"/>
                    </a:cubicBezTo>
                    <a:cubicBezTo>
                      <a:pt x="846" y="1544"/>
                      <a:pt x="812" y="1601"/>
                      <a:pt x="766" y="1647"/>
                    </a:cubicBezTo>
                    <a:cubicBezTo>
                      <a:pt x="595" y="1841"/>
                      <a:pt x="366" y="1978"/>
                      <a:pt x="115" y="2024"/>
                    </a:cubicBezTo>
                    <a:cubicBezTo>
                      <a:pt x="81" y="2036"/>
                      <a:pt x="46" y="2036"/>
                      <a:pt x="35" y="2047"/>
                    </a:cubicBezTo>
                    <a:cubicBezTo>
                      <a:pt x="12" y="2047"/>
                      <a:pt x="1" y="2047"/>
                      <a:pt x="1" y="2058"/>
                    </a:cubicBezTo>
                    <a:lnTo>
                      <a:pt x="35" y="2058"/>
                    </a:lnTo>
                    <a:cubicBezTo>
                      <a:pt x="46" y="2064"/>
                      <a:pt x="61" y="2067"/>
                      <a:pt x="75" y="2067"/>
                    </a:cubicBezTo>
                    <a:cubicBezTo>
                      <a:pt x="89" y="2067"/>
                      <a:pt x="103" y="2064"/>
                      <a:pt x="115" y="2058"/>
                    </a:cubicBezTo>
                    <a:cubicBezTo>
                      <a:pt x="229" y="2058"/>
                      <a:pt x="332" y="2036"/>
                      <a:pt x="435" y="1990"/>
                    </a:cubicBezTo>
                    <a:cubicBezTo>
                      <a:pt x="561" y="1933"/>
                      <a:pt x="686" y="1853"/>
                      <a:pt x="778" y="1750"/>
                    </a:cubicBezTo>
                    <a:cubicBezTo>
                      <a:pt x="801" y="1738"/>
                      <a:pt x="812" y="1715"/>
                      <a:pt x="835" y="1704"/>
                    </a:cubicBezTo>
                    <a:cubicBezTo>
                      <a:pt x="846" y="1681"/>
                      <a:pt x="858" y="1670"/>
                      <a:pt x="869" y="1658"/>
                    </a:cubicBezTo>
                    <a:lnTo>
                      <a:pt x="881" y="1647"/>
                    </a:lnTo>
                    <a:cubicBezTo>
                      <a:pt x="984" y="1498"/>
                      <a:pt x="1064" y="1338"/>
                      <a:pt x="1098" y="1167"/>
                    </a:cubicBezTo>
                    <a:cubicBezTo>
                      <a:pt x="1121" y="961"/>
                      <a:pt x="1087" y="755"/>
                      <a:pt x="995" y="572"/>
                    </a:cubicBezTo>
                    <a:cubicBezTo>
                      <a:pt x="961" y="481"/>
                      <a:pt x="904" y="401"/>
                      <a:pt x="835" y="321"/>
                    </a:cubicBezTo>
                    <a:cubicBezTo>
                      <a:pt x="801" y="275"/>
                      <a:pt x="755" y="229"/>
                      <a:pt x="721" y="184"/>
                    </a:cubicBezTo>
                    <a:cubicBezTo>
                      <a:pt x="629" y="115"/>
                      <a:pt x="538" y="58"/>
                      <a:pt x="435" y="23"/>
                    </a:cubicBezTo>
                    <a:cubicBezTo>
                      <a:pt x="401" y="12"/>
                      <a:pt x="378" y="1"/>
                      <a:pt x="343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51"/>
              <p:cNvSpPr/>
              <p:nvPr/>
            </p:nvSpPr>
            <p:spPr>
              <a:xfrm>
                <a:off x="4592507" y="3351941"/>
                <a:ext cx="12225" cy="42324"/>
              </a:xfrm>
              <a:custGeom>
                <a:rect b="b" l="l" r="r" t="t"/>
                <a:pathLst>
                  <a:path extrusionOk="0" h="1229" w="355">
                    <a:moveTo>
                      <a:pt x="23" y="0"/>
                    </a:moveTo>
                    <a:lnTo>
                      <a:pt x="23" y="0"/>
                    </a:lnTo>
                    <a:cubicBezTo>
                      <a:pt x="0" y="12"/>
                      <a:pt x="57" y="69"/>
                      <a:pt x="103" y="172"/>
                    </a:cubicBezTo>
                    <a:cubicBezTo>
                      <a:pt x="126" y="218"/>
                      <a:pt x="137" y="252"/>
                      <a:pt x="149" y="298"/>
                    </a:cubicBezTo>
                    <a:cubicBezTo>
                      <a:pt x="240" y="538"/>
                      <a:pt x="229" y="812"/>
                      <a:pt x="137" y="1052"/>
                    </a:cubicBezTo>
                    <a:cubicBezTo>
                      <a:pt x="115" y="1098"/>
                      <a:pt x="103" y="1144"/>
                      <a:pt x="80" y="1178"/>
                    </a:cubicBezTo>
                    <a:cubicBezTo>
                      <a:pt x="69" y="1201"/>
                      <a:pt x="69" y="1224"/>
                      <a:pt x="69" y="1224"/>
                    </a:cubicBezTo>
                    <a:cubicBezTo>
                      <a:pt x="72" y="1227"/>
                      <a:pt x="75" y="1228"/>
                      <a:pt x="78" y="1228"/>
                    </a:cubicBezTo>
                    <a:cubicBezTo>
                      <a:pt x="87" y="1228"/>
                      <a:pt x="98" y="1217"/>
                      <a:pt x="115" y="1201"/>
                    </a:cubicBezTo>
                    <a:cubicBezTo>
                      <a:pt x="149" y="1155"/>
                      <a:pt x="183" y="1121"/>
                      <a:pt x="206" y="1075"/>
                    </a:cubicBezTo>
                    <a:cubicBezTo>
                      <a:pt x="355" y="778"/>
                      <a:pt x="343" y="423"/>
                      <a:pt x="160" y="138"/>
                    </a:cubicBezTo>
                    <a:cubicBezTo>
                      <a:pt x="149" y="115"/>
                      <a:pt x="126" y="92"/>
                      <a:pt x="115" y="80"/>
                    </a:cubicBezTo>
                    <a:cubicBezTo>
                      <a:pt x="69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51"/>
              <p:cNvSpPr/>
              <p:nvPr/>
            </p:nvSpPr>
            <p:spPr>
              <a:xfrm>
                <a:off x="4552352" y="2920391"/>
                <a:ext cx="40981" cy="42840"/>
              </a:xfrm>
              <a:custGeom>
                <a:rect b="b" l="l" r="r" t="t"/>
                <a:pathLst>
                  <a:path extrusionOk="0" h="1244" w="1190">
                    <a:moveTo>
                      <a:pt x="650" y="288"/>
                    </a:moveTo>
                    <a:cubicBezTo>
                      <a:pt x="707" y="288"/>
                      <a:pt x="765" y="306"/>
                      <a:pt x="812" y="345"/>
                    </a:cubicBezTo>
                    <a:cubicBezTo>
                      <a:pt x="892" y="413"/>
                      <a:pt x="926" y="516"/>
                      <a:pt x="915" y="619"/>
                    </a:cubicBezTo>
                    <a:cubicBezTo>
                      <a:pt x="915" y="711"/>
                      <a:pt x="880" y="802"/>
                      <a:pt x="823" y="882"/>
                    </a:cubicBezTo>
                    <a:cubicBezTo>
                      <a:pt x="766" y="951"/>
                      <a:pt x="698" y="985"/>
                      <a:pt x="617" y="996"/>
                    </a:cubicBezTo>
                    <a:cubicBezTo>
                      <a:pt x="599" y="999"/>
                      <a:pt x="582" y="1001"/>
                      <a:pt x="566" y="1001"/>
                    </a:cubicBezTo>
                    <a:cubicBezTo>
                      <a:pt x="456" y="1001"/>
                      <a:pt x="413" y="939"/>
                      <a:pt x="423" y="939"/>
                    </a:cubicBezTo>
                    <a:cubicBezTo>
                      <a:pt x="426" y="936"/>
                      <a:pt x="432" y="936"/>
                      <a:pt x="440" y="936"/>
                    </a:cubicBezTo>
                    <a:cubicBezTo>
                      <a:pt x="449" y="936"/>
                      <a:pt x="460" y="936"/>
                      <a:pt x="475" y="936"/>
                    </a:cubicBezTo>
                    <a:cubicBezTo>
                      <a:pt x="503" y="936"/>
                      <a:pt x="543" y="934"/>
                      <a:pt x="595" y="916"/>
                    </a:cubicBezTo>
                    <a:cubicBezTo>
                      <a:pt x="720" y="871"/>
                      <a:pt x="800" y="745"/>
                      <a:pt x="800" y="608"/>
                    </a:cubicBezTo>
                    <a:cubicBezTo>
                      <a:pt x="812" y="539"/>
                      <a:pt x="789" y="482"/>
                      <a:pt x="743" y="425"/>
                    </a:cubicBezTo>
                    <a:cubicBezTo>
                      <a:pt x="698" y="391"/>
                      <a:pt x="640" y="379"/>
                      <a:pt x="583" y="379"/>
                    </a:cubicBezTo>
                    <a:cubicBezTo>
                      <a:pt x="505" y="388"/>
                      <a:pt x="447" y="410"/>
                      <a:pt x="418" y="410"/>
                    </a:cubicBezTo>
                    <a:cubicBezTo>
                      <a:pt x="409" y="410"/>
                      <a:pt x="403" y="407"/>
                      <a:pt x="400" y="402"/>
                    </a:cubicBezTo>
                    <a:cubicBezTo>
                      <a:pt x="400" y="391"/>
                      <a:pt x="446" y="345"/>
                      <a:pt x="572" y="299"/>
                    </a:cubicBezTo>
                    <a:cubicBezTo>
                      <a:pt x="597" y="292"/>
                      <a:pt x="624" y="288"/>
                      <a:pt x="650" y="288"/>
                    </a:cubicBezTo>
                    <a:close/>
                    <a:moveTo>
                      <a:pt x="606" y="0"/>
                    </a:moveTo>
                    <a:cubicBezTo>
                      <a:pt x="591" y="0"/>
                      <a:pt x="576" y="1"/>
                      <a:pt x="560" y="2"/>
                    </a:cubicBezTo>
                    <a:cubicBezTo>
                      <a:pt x="332" y="48"/>
                      <a:pt x="137" y="219"/>
                      <a:pt x="69" y="448"/>
                    </a:cubicBezTo>
                    <a:cubicBezTo>
                      <a:pt x="57" y="505"/>
                      <a:pt x="34" y="562"/>
                      <a:pt x="23" y="619"/>
                    </a:cubicBezTo>
                    <a:cubicBezTo>
                      <a:pt x="0" y="791"/>
                      <a:pt x="0" y="974"/>
                      <a:pt x="12" y="1156"/>
                    </a:cubicBezTo>
                    <a:lnTo>
                      <a:pt x="34" y="1179"/>
                    </a:lnTo>
                    <a:cubicBezTo>
                      <a:pt x="92" y="1202"/>
                      <a:pt x="160" y="1214"/>
                      <a:pt x="217" y="1236"/>
                    </a:cubicBezTo>
                    <a:cubicBezTo>
                      <a:pt x="270" y="1090"/>
                      <a:pt x="361" y="1029"/>
                      <a:pt x="375" y="1029"/>
                    </a:cubicBezTo>
                    <a:cubicBezTo>
                      <a:pt x="377" y="1029"/>
                      <a:pt x="377" y="1030"/>
                      <a:pt x="377" y="1031"/>
                    </a:cubicBezTo>
                    <a:cubicBezTo>
                      <a:pt x="377" y="1042"/>
                      <a:pt x="320" y="1111"/>
                      <a:pt x="286" y="1236"/>
                    </a:cubicBezTo>
                    <a:cubicBezTo>
                      <a:pt x="323" y="1241"/>
                      <a:pt x="360" y="1243"/>
                      <a:pt x="397" y="1243"/>
                    </a:cubicBezTo>
                    <a:cubicBezTo>
                      <a:pt x="545" y="1243"/>
                      <a:pt x="695" y="1207"/>
                      <a:pt x="823" y="1134"/>
                    </a:cubicBezTo>
                    <a:cubicBezTo>
                      <a:pt x="1063" y="996"/>
                      <a:pt x="1189" y="722"/>
                      <a:pt x="1155" y="448"/>
                    </a:cubicBezTo>
                    <a:cubicBezTo>
                      <a:pt x="1101" y="188"/>
                      <a:pt x="873" y="0"/>
                      <a:pt x="606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51"/>
              <p:cNvSpPr/>
              <p:nvPr/>
            </p:nvSpPr>
            <p:spPr>
              <a:xfrm>
                <a:off x="4566127" y="2930310"/>
                <a:ext cx="18149" cy="24588"/>
              </a:xfrm>
              <a:custGeom>
                <a:rect b="b" l="l" r="r" t="t"/>
                <a:pathLst>
                  <a:path extrusionOk="0" h="714" w="527">
                    <a:moveTo>
                      <a:pt x="250" y="0"/>
                    </a:moveTo>
                    <a:cubicBezTo>
                      <a:pt x="224" y="0"/>
                      <a:pt x="197" y="4"/>
                      <a:pt x="172" y="11"/>
                    </a:cubicBezTo>
                    <a:cubicBezTo>
                      <a:pt x="46" y="57"/>
                      <a:pt x="0" y="114"/>
                      <a:pt x="0" y="125"/>
                    </a:cubicBezTo>
                    <a:cubicBezTo>
                      <a:pt x="2" y="127"/>
                      <a:pt x="5" y="128"/>
                      <a:pt x="8" y="128"/>
                    </a:cubicBezTo>
                    <a:cubicBezTo>
                      <a:pt x="32" y="128"/>
                      <a:pt x="96" y="101"/>
                      <a:pt x="195" y="91"/>
                    </a:cubicBezTo>
                    <a:cubicBezTo>
                      <a:pt x="240" y="91"/>
                      <a:pt x="298" y="103"/>
                      <a:pt x="343" y="137"/>
                    </a:cubicBezTo>
                    <a:cubicBezTo>
                      <a:pt x="389" y="194"/>
                      <a:pt x="412" y="251"/>
                      <a:pt x="400" y="320"/>
                    </a:cubicBezTo>
                    <a:cubicBezTo>
                      <a:pt x="400" y="457"/>
                      <a:pt x="320" y="583"/>
                      <a:pt x="195" y="628"/>
                    </a:cubicBezTo>
                    <a:cubicBezTo>
                      <a:pt x="159" y="642"/>
                      <a:pt x="127" y="645"/>
                      <a:pt x="101" y="645"/>
                    </a:cubicBezTo>
                    <a:cubicBezTo>
                      <a:pt x="79" y="645"/>
                      <a:pt x="61" y="643"/>
                      <a:pt x="48" y="643"/>
                    </a:cubicBezTo>
                    <a:cubicBezTo>
                      <a:pt x="35" y="643"/>
                      <a:pt x="27" y="644"/>
                      <a:pt x="23" y="651"/>
                    </a:cubicBezTo>
                    <a:cubicBezTo>
                      <a:pt x="13" y="661"/>
                      <a:pt x="63" y="713"/>
                      <a:pt x="164" y="713"/>
                    </a:cubicBezTo>
                    <a:cubicBezTo>
                      <a:pt x="180" y="713"/>
                      <a:pt x="198" y="712"/>
                      <a:pt x="217" y="708"/>
                    </a:cubicBezTo>
                    <a:cubicBezTo>
                      <a:pt x="298" y="697"/>
                      <a:pt x="366" y="663"/>
                      <a:pt x="423" y="594"/>
                    </a:cubicBezTo>
                    <a:cubicBezTo>
                      <a:pt x="480" y="514"/>
                      <a:pt x="515" y="423"/>
                      <a:pt x="515" y="331"/>
                    </a:cubicBezTo>
                    <a:cubicBezTo>
                      <a:pt x="526" y="228"/>
                      <a:pt x="492" y="125"/>
                      <a:pt x="412" y="57"/>
                    </a:cubicBezTo>
                    <a:cubicBezTo>
                      <a:pt x="365" y="18"/>
                      <a:pt x="307" y="0"/>
                      <a:pt x="250" y="0"/>
                    </a:cubicBez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51"/>
              <p:cNvSpPr/>
              <p:nvPr/>
            </p:nvSpPr>
            <p:spPr>
              <a:xfrm>
                <a:off x="4558654" y="2956207"/>
                <a:ext cx="30339" cy="26104"/>
              </a:xfrm>
              <a:custGeom>
                <a:rect b="b" l="l" r="r" t="t"/>
                <a:pathLst>
                  <a:path extrusionOk="0" h="758" w="881">
                    <a:moveTo>
                      <a:pt x="189" y="0"/>
                    </a:moveTo>
                    <a:cubicBezTo>
                      <a:pt x="166" y="0"/>
                      <a:pt x="86" y="52"/>
                      <a:pt x="34" y="196"/>
                    </a:cubicBezTo>
                    <a:lnTo>
                      <a:pt x="23" y="219"/>
                    </a:lnTo>
                    <a:cubicBezTo>
                      <a:pt x="0" y="322"/>
                      <a:pt x="12" y="437"/>
                      <a:pt x="69" y="528"/>
                    </a:cubicBezTo>
                    <a:cubicBezTo>
                      <a:pt x="147" y="678"/>
                      <a:pt x="296" y="757"/>
                      <a:pt x="446" y="757"/>
                    </a:cubicBezTo>
                    <a:cubicBezTo>
                      <a:pt x="558" y="757"/>
                      <a:pt x="671" y="713"/>
                      <a:pt x="755" y="619"/>
                    </a:cubicBezTo>
                    <a:cubicBezTo>
                      <a:pt x="835" y="551"/>
                      <a:pt x="880" y="448"/>
                      <a:pt x="880" y="334"/>
                    </a:cubicBezTo>
                    <a:cubicBezTo>
                      <a:pt x="880" y="151"/>
                      <a:pt x="789" y="71"/>
                      <a:pt x="777" y="71"/>
                    </a:cubicBezTo>
                    <a:lnTo>
                      <a:pt x="777" y="71"/>
                    </a:lnTo>
                    <a:cubicBezTo>
                      <a:pt x="800" y="162"/>
                      <a:pt x="823" y="242"/>
                      <a:pt x="812" y="334"/>
                    </a:cubicBezTo>
                    <a:cubicBezTo>
                      <a:pt x="812" y="425"/>
                      <a:pt x="766" y="505"/>
                      <a:pt x="697" y="562"/>
                    </a:cubicBezTo>
                    <a:cubicBezTo>
                      <a:pt x="628" y="622"/>
                      <a:pt x="540" y="656"/>
                      <a:pt x="443" y="656"/>
                    </a:cubicBezTo>
                    <a:cubicBezTo>
                      <a:pt x="429" y="656"/>
                      <a:pt x="415" y="655"/>
                      <a:pt x="400" y="654"/>
                    </a:cubicBezTo>
                    <a:cubicBezTo>
                      <a:pt x="297" y="642"/>
                      <a:pt x="206" y="574"/>
                      <a:pt x="137" y="482"/>
                    </a:cubicBezTo>
                    <a:cubicBezTo>
                      <a:pt x="92" y="414"/>
                      <a:pt x="80" y="322"/>
                      <a:pt x="92" y="231"/>
                    </a:cubicBezTo>
                    <a:lnTo>
                      <a:pt x="103" y="208"/>
                    </a:lnTo>
                    <a:cubicBezTo>
                      <a:pt x="137" y="71"/>
                      <a:pt x="206" y="2"/>
                      <a:pt x="194" y="2"/>
                    </a:cubicBezTo>
                    <a:cubicBezTo>
                      <a:pt x="193" y="1"/>
                      <a:pt x="192" y="0"/>
                      <a:pt x="189" y="0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51"/>
              <p:cNvSpPr/>
              <p:nvPr/>
            </p:nvSpPr>
            <p:spPr>
              <a:xfrm>
                <a:off x="3528631" y="2728534"/>
                <a:ext cx="710721" cy="582097"/>
              </a:xfrm>
              <a:custGeom>
                <a:rect b="b" l="l" r="r" t="t"/>
                <a:pathLst>
                  <a:path extrusionOk="0" h="16903" w="20638">
                    <a:moveTo>
                      <a:pt x="8576" y="0"/>
                    </a:moveTo>
                    <a:cubicBezTo>
                      <a:pt x="7842" y="0"/>
                      <a:pt x="6065" y="427"/>
                      <a:pt x="3272" y="6990"/>
                    </a:cubicBezTo>
                    <a:cubicBezTo>
                      <a:pt x="0" y="14679"/>
                      <a:pt x="1382" y="16457"/>
                      <a:pt x="2086" y="16457"/>
                    </a:cubicBezTo>
                    <a:cubicBezTo>
                      <a:pt x="2093" y="16457"/>
                      <a:pt x="2100" y="16457"/>
                      <a:pt x="2106" y="16456"/>
                    </a:cubicBezTo>
                    <a:cubicBezTo>
                      <a:pt x="2748" y="16425"/>
                      <a:pt x="6804" y="15181"/>
                      <a:pt x="9771" y="15181"/>
                    </a:cubicBezTo>
                    <a:cubicBezTo>
                      <a:pt x="10026" y="15181"/>
                      <a:pt x="10273" y="15190"/>
                      <a:pt x="10509" y="15210"/>
                    </a:cubicBezTo>
                    <a:cubicBezTo>
                      <a:pt x="13493" y="15462"/>
                      <a:pt x="17345" y="16902"/>
                      <a:pt x="17345" y="16902"/>
                    </a:cubicBezTo>
                    <a:lnTo>
                      <a:pt x="20638" y="11289"/>
                    </a:lnTo>
                    <a:cubicBezTo>
                      <a:pt x="20638" y="11289"/>
                      <a:pt x="18157" y="10809"/>
                      <a:pt x="14602" y="7573"/>
                    </a:cubicBezTo>
                    <a:cubicBezTo>
                      <a:pt x="11055" y="4358"/>
                      <a:pt x="9306" y="5"/>
                      <a:pt x="8877" y="5"/>
                    </a:cubicBezTo>
                    <a:cubicBezTo>
                      <a:pt x="8876" y="5"/>
                      <a:pt x="8875" y="5"/>
                      <a:pt x="8874" y="5"/>
                    </a:cubicBezTo>
                    <a:lnTo>
                      <a:pt x="8725" y="5"/>
                    </a:lnTo>
                    <a:cubicBezTo>
                      <a:pt x="8682" y="3"/>
                      <a:pt x="8632" y="0"/>
                      <a:pt x="8576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51"/>
              <p:cNvSpPr/>
              <p:nvPr/>
            </p:nvSpPr>
            <p:spPr>
              <a:xfrm>
                <a:off x="3569269" y="2728293"/>
                <a:ext cx="669706" cy="582338"/>
              </a:xfrm>
              <a:custGeom>
                <a:rect b="b" l="l" r="r" t="t"/>
                <a:pathLst>
                  <a:path extrusionOk="0" h="16910" w="19447">
                    <a:moveTo>
                      <a:pt x="7385" y="1"/>
                    </a:moveTo>
                    <a:cubicBezTo>
                      <a:pt x="6642" y="1"/>
                      <a:pt x="4882" y="447"/>
                      <a:pt x="2092" y="6997"/>
                    </a:cubicBezTo>
                    <a:cubicBezTo>
                      <a:pt x="492" y="10747"/>
                      <a:pt x="0" y="13091"/>
                      <a:pt x="0" y="14508"/>
                    </a:cubicBezTo>
                    <a:cubicBezTo>
                      <a:pt x="0" y="15994"/>
                      <a:pt x="538" y="16452"/>
                      <a:pt x="903" y="16452"/>
                    </a:cubicBezTo>
                    <a:lnTo>
                      <a:pt x="926" y="16452"/>
                    </a:lnTo>
                    <a:cubicBezTo>
                      <a:pt x="1566" y="16429"/>
                      <a:pt x="5613" y="15183"/>
                      <a:pt x="8574" y="15183"/>
                    </a:cubicBezTo>
                    <a:cubicBezTo>
                      <a:pt x="8837" y="15183"/>
                      <a:pt x="9089" y="15194"/>
                      <a:pt x="9317" y="15217"/>
                    </a:cubicBezTo>
                    <a:cubicBezTo>
                      <a:pt x="12301" y="15469"/>
                      <a:pt x="16165" y="16909"/>
                      <a:pt x="16165" y="16909"/>
                    </a:cubicBezTo>
                    <a:lnTo>
                      <a:pt x="19446" y="11296"/>
                    </a:lnTo>
                    <a:cubicBezTo>
                      <a:pt x="19446" y="11296"/>
                      <a:pt x="17697" y="10953"/>
                      <a:pt x="15022" y="8929"/>
                    </a:cubicBezTo>
                    <a:cubicBezTo>
                      <a:pt x="14519" y="8541"/>
                      <a:pt x="13982" y="8095"/>
                      <a:pt x="13410" y="7580"/>
                    </a:cubicBezTo>
                    <a:cubicBezTo>
                      <a:pt x="13010" y="7215"/>
                      <a:pt x="12633" y="6837"/>
                      <a:pt x="12267" y="6449"/>
                    </a:cubicBezTo>
                    <a:cubicBezTo>
                      <a:pt x="12175" y="6346"/>
                      <a:pt x="12095" y="6254"/>
                      <a:pt x="12004" y="6151"/>
                    </a:cubicBezTo>
                    <a:cubicBezTo>
                      <a:pt x="11855" y="5991"/>
                      <a:pt x="11707" y="5820"/>
                      <a:pt x="11570" y="5648"/>
                    </a:cubicBezTo>
                    <a:cubicBezTo>
                      <a:pt x="11067" y="5043"/>
                      <a:pt x="10609" y="4425"/>
                      <a:pt x="10198" y="3831"/>
                    </a:cubicBezTo>
                    <a:cubicBezTo>
                      <a:pt x="9569" y="2916"/>
                      <a:pt x="9054" y="2070"/>
                      <a:pt x="8666" y="1407"/>
                    </a:cubicBezTo>
                    <a:cubicBezTo>
                      <a:pt x="8163" y="561"/>
                      <a:pt x="7843" y="12"/>
                      <a:pt x="7683" y="12"/>
                    </a:cubicBezTo>
                    <a:lnTo>
                      <a:pt x="7374" y="12"/>
                    </a:lnTo>
                    <a:lnTo>
                      <a:pt x="73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51"/>
              <p:cNvSpPr/>
              <p:nvPr/>
            </p:nvSpPr>
            <p:spPr>
              <a:xfrm>
                <a:off x="4107853" y="3080668"/>
                <a:ext cx="333079" cy="308181"/>
              </a:xfrm>
              <a:custGeom>
                <a:rect b="b" l="l" r="r" t="t"/>
                <a:pathLst>
                  <a:path extrusionOk="0" h="8949" w="9672">
                    <a:moveTo>
                      <a:pt x="2870" y="1"/>
                    </a:moveTo>
                    <a:lnTo>
                      <a:pt x="0" y="7100"/>
                    </a:lnTo>
                    <a:lnTo>
                      <a:pt x="5328" y="8781"/>
                    </a:lnTo>
                    <a:cubicBezTo>
                      <a:pt x="5594" y="8894"/>
                      <a:pt x="5872" y="8949"/>
                      <a:pt x="6146" y="8949"/>
                    </a:cubicBezTo>
                    <a:cubicBezTo>
                      <a:pt x="6916" y="8949"/>
                      <a:pt x="7652" y="8520"/>
                      <a:pt x="8014" y="7786"/>
                    </a:cubicBezTo>
                    <a:lnTo>
                      <a:pt x="8369" y="7054"/>
                    </a:lnTo>
                    <a:lnTo>
                      <a:pt x="9157" y="5442"/>
                    </a:lnTo>
                    <a:cubicBezTo>
                      <a:pt x="9672" y="4402"/>
                      <a:pt x="9249" y="3167"/>
                      <a:pt x="8220" y="2653"/>
                    </a:cubicBezTo>
                    <a:lnTo>
                      <a:pt x="28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51"/>
              <p:cNvSpPr/>
              <p:nvPr/>
            </p:nvSpPr>
            <p:spPr>
              <a:xfrm>
                <a:off x="3996823" y="3322392"/>
                <a:ext cx="324436" cy="303601"/>
              </a:xfrm>
              <a:custGeom>
                <a:rect b="b" l="l" r="r" t="t"/>
                <a:pathLst>
                  <a:path extrusionOk="0" h="8816" w="9421">
                    <a:moveTo>
                      <a:pt x="5122" y="1"/>
                    </a:moveTo>
                    <a:lnTo>
                      <a:pt x="3636" y="1773"/>
                    </a:lnTo>
                    <a:cubicBezTo>
                      <a:pt x="3636" y="1773"/>
                      <a:pt x="4333" y="2013"/>
                      <a:pt x="3773" y="3191"/>
                    </a:cubicBezTo>
                    <a:cubicBezTo>
                      <a:pt x="3213" y="4368"/>
                      <a:pt x="0" y="5854"/>
                      <a:pt x="0" y="5854"/>
                    </a:cubicBezTo>
                    <a:lnTo>
                      <a:pt x="1624" y="8815"/>
                    </a:lnTo>
                    <a:lnTo>
                      <a:pt x="6985" y="4197"/>
                    </a:lnTo>
                    <a:lnTo>
                      <a:pt x="7831" y="4402"/>
                    </a:lnTo>
                    <a:lnTo>
                      <a:pt x="9421" y="1064"/>
                    </a:lnTo>
                    <a:lnTo>
                      <a:pt x="51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51"/>
              <p:cNvSpPr/>
              <p:nvPr/>
            </p:nvSpPr>
            <p:spPr>
              <a:xfrm>
                <a:off x="3567306" y="2746856"/>
                <a:ext cx="282697" cy="526239"/>
              </a:xfrm>
              <a:custGeom>
                <a:rect b="b" l="l" r="r" t="t"/>
                <a:pathLst>
                  <a:path extrusionOk="0" h="15281" w="8209">
                    <a:moveTo>
                      <a:pt x="7114" y="1"/>
                    </a:moveTo>
                    <a:cubicBezTo>
                      <a:pt x="6121" y="1"/>
                      <a:pt x="4085" y="2981"/>
                      <a:pt x="2435" y="6939"/>
                    </a:cubicBezTo>
                    <a:cubicBezTo>
                      <a:pt x="675" y="11146"/>
                      <a:pt x="0" y="14861"/>
                      <a:pt x="926" y="15250"/>
                    </a:cubicBezTo>
                    <a:cubicBezTo>
                      <a:pt x="977" y="15271"/>
                      <a:pt x="1033" y="15281"/>
                      <a:pt x="1091" y="15281"/>
                    </a:cubicBezTo>
                    <a:cubicBezTo>
                      <a:pt x="2092" y="15281"/>
                      <a:pt x="4121" y="12307"/>
                      <a:pt x="5773" y="8333"/>
                    </a:cubicBezTo>
                    <a:cubicBezTo>
                      <a:pt x="7534" y="4138"/>
                      <a:pt x="8208" y="422"/>
                      <a:pt x="7282" y="34"/>
                    </a:cubicBezTo>
                    <a:cubicBezTo>
                      <a:pt x="7230" y="11"/>
                      <a:pt x="7174" y="1"/>
                      <a:pt x="7114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51"/>
              <p:cNvSpPr/>
              <p:nvPr/>
            </p:nvSpPr>
            <p:spPr>
              <a:xfrm>
                <a:off x="4391696" y="3273972"/>
                <a:ext cx="66189" cy="72870"/>
              </a:xfrm>
              <a:custGeom>
                <a:rect b="b" l="l" r="r" t="t"/>
                <a:pathLst>
                  <a:path extrusionOk="0" h="2116" w="1922">
                    <a:moveTo>
                      <a:pt x="835" y="1"/>
                    </a:moveTo>
                    <a:lnTo>
                      <a:pt x="1" y="1704"/>
                    </a:lnTo>
                    <a:lnTo>
                      <a:pt x="1441" y="2116"/>
                    </a:lnTo>
                    <a:lnTo>
                      <a:pt x="1921" y="641"/>
                    </a:lnTo>
                    <a:lnTo>
                      <a:pt x="835" y="1"/>
                    </a:ln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51"/>
              <p:cNvSpPr/>
              <p:nvPr/>
            </p:nvSpPr>
            <p:spPr>
              <a:xfrm>
                <a:off x="4155482" y="3343262"/>
                <a:ext cx="150423" cy="80756"/>
              </a:xfrm>
              <a:custGeom>
                <a:rect b="b" l="l" r="r" t="t"/>
                <a:pathLst>
                  <a:path extrusionOk="0" h="2345" w="4368">
                    <a:moveTo>
                      <a:pt x="1" y="1"/>
                    </a:moveTo>
                    <a:lnTo>
                      <a:pt x="3922" y="2344"/>
                    </a:lnTo>
                    <a:lnTo>
                      <a:pt x="4368" y="13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51"/>
              <p:cNvSpPr/>
              <p:nvPr/>
            </p:nvSpPr>
            <p:spPr>
              <a:xfrm>
                <a:off x="4391696" y="3273972"/>
                <a:ext cx="33129" cy="61850"/>
              </a:xfrm>
              <a:custGeom>
                <a:rect b="b" l="l" r="r" t="t"/>
                <a:pathLst>
                  <a:path extrusionOk="0" h="1796" w="962">
                    <a:moveTo>
                      <a:pt x="835" y="1"/>
                    </a:moveTo>
                    <a:lnTo>
                      <a:pt x="1" y="1704"/>
                    </a:lnTo>
                    <a:lnTo>
                      <a:pt x="298" y="1796"/>
                    </a:lnTo>
                    <a:lnTo>
                      <a:pt x="961" y="81"/>
                    </a:lnTo>
                    <a:lnTo>
                      <a:pt x="835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51"/>
              <p:cNvSpPr/>
              <p:nvPr/>
            </p:nvSpPr>
            <p:spPr>
              <a:xfrm>
                <a:off x="4081473" y="3098783"/>
                <a:ext cx="116158" cy="207899"/>
              </a:xfrm>
              <a:custGeom>
                <a:rect b="b" l="l" r="r" t="t"/>
                <a:pathLst>
                  <a:path extrusionOk="0" h="6037" w="3373">
                    <a:moveTo>
                      <a:pt x="3133" y="1"/>
                    </a:moveTo>
                    <a:cubicBezTo>
                      <a:pt x="3133" y="1"/>
                      <a:pt x="41" y="5705"/>
                      <a:pt x="1" y="5705"/>
                    </a:cubicBezTo>
                    <a:cubicBezTo>
                      <a:pt x="0" y="5705"/>
                      <a:pt x="0" y="5705"/>
                      <a:pt x="0" y="5705"/>
                    </a:cubicBezTo>
                    <a:lnTo>
                      <a:pt x="0" y="5705"/>
                    </a:lnTo>
                    <a:lnTo>
                      <a:pt x="984" y="6037"/>
                    </a:lnTo>
                    <a:lnTo>
                      <a:pt x="1075" y="5854"/>
                    </a:lnTo>
                    <a:lnTo>
                      <a:pt x="3373" y="115"/>
                    </a:lnTo>
                    <a:lnTo>
                      <a:pt x="3133" y="1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51"/>
              <p:cNvSpPr/>
              <p:nvPr/>
            </p:nvSpPr>
            <p:spPr>
              <a:xfrm>
                <a:off x="4277532" y="3242702"/>
                <a:ext cx="109890" cy="46043"/>
              </a:xfrm>
              <a:custGeom>
                <a:rect b="b" l="l" r="r" t="t"/>
                <a:pathLst>
                  <a:path extrusionOk="0" h="1337" w="3191">
                    <a:moveTo>
                      <a:pt x="41" y="1"/>
                    </a:moveTo>
                    <a:cubicBezTo>
                      <a:pt x="31" y="1"/>
                      <a:pt x="25" y="2"/>
                      <a:pt x="23" y="6"/>
                    </a:cubicBezTo>
                    <a:cubicBezTo>
                      <a:pt x="1" y="63"/>
                      <a:pt x="698" y="394"/>
                      <a:pt x="1567" y="760"/>
                    </a:cubicBezTo>
                    <a:cubicBezTo>
                      <a:pt x="2369" y="1088"/>
                      <a:pt x="3045" y="1337"/>
                      <a:pt x="3162" y="1337"/>
                    </a:cubicBezTo>
                    <a:cubicBezTo>
                      <a:pt x="3171" y="1337"/>
                      <a:pt x="3177" y="1335"/>
                      <a:pt x="3179" y="1332"/>
                    </a:cubicBezTo>
                    <a:cubicBezTo>
                      <a:pt x="3190" y="1275"/>
                      <a:pt x="2504" y="943"/>
                      <a:pt x="1635" y="577"/>
                    </a:cubicBezTo>
                    <a:cubicBezTo>
                      <a:pt x="833" y="250"/>
                      <a:pt x="157" y="1"/>
                      <a:pt x="4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51"/>
              <p:cNvSpPr/>
              <p:nvPr/>
            </p:nvSpPr>
            <p:spPr>
              <a:xfrm>
                <a:off x="4302328" y="3208435"/>
                <a:ext cx="99662" cy="45285"/>
              </a:xfrm>
              <a:custGeom>
                <a:rect b="b" l="l" r="r" t="t"/>
                <a:pathLst>
                  <a:path extrusionOk="0" h="1315" w="2894">
                    <a:moveTo>
                      <a:pt x="41" y="1"/>
                    </a:moveTo>
                    <a:cubicBezTo>
                      <a:pt x="31" y="1"/>
                      <a:pt x="25" y="3"/>
                      <a:pt x="24" y="6"/>
                    </a:cubicBezTo>
                    <a:cubicBezTo>
                      <a:pt x="1" y="52"/>
                      <a:pt x="618" y="372"/>
                      <a:pt x="1407" y="738"/>
                    </a:cubicBezTo>
                    <a:cubicBezTo>
                      <a:pt x="2134" y="1075"/>
                      <a:pt x="2744" y="1315"/>
                      <a:pt x="2853" y="1315"/>
                    </a:cubicBezTo>
                    <a:cubicBezTo>
                      <a:pt x="2863" y="1315"/>
                      <a:pt x="2868" y="1313"/>
                      <a:pt x="2870" y="1309"/>
                    </a:cubicBezTo>
                    <a:cubicBezTo>
                      <a:pt x="2893" y="1264"/>
                      <a:pt x="2264" y="944"/>
                      <a:pt x="1487" y="578"/>
                    </a:cubicBezTo>
                    <a:cubicBezTo>
                      <a:pt x="760" y="241"/>
                      <a:pt x="150" y="1"/>
                      <a:pt x="41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51"/>
              <p:cNvSpPr/>
              <p:nvPr/>
            </p:nvSpPr>
            <p:spPr>
              <a:xfrm>
                <a:off x="4269267" y="3284441"/>
                <a:ext cx="99628" cy="40981"/>
              </a:xfrm>
              <a:custGeom>
                <a:rect b="b" l="l" r="r" t="t"/>
                <a:pathLst>
                  <a:path extrusionOk="0" h="1190" w="2893">
                    <a:moveTo>
                      <a:pt x="38" y="0"/>
                    </a:moveTo>
                    <a:cubicBezTo>
                      <a:pt x="29" y="0"/>
                      <a:pt x="24" y="2"/>
                      <a:pt x="23" y="6"/>
                    </a:cubicBezTo>
                    <a:cubicBezTo>
                      <a:pt x="0" y="40"/>
                      <a:pt x="606" y="383"/>
                      <a:pt x="1395" y="726"/>
                    </a:cubicBezTo>
                    <a:cubicBezTo>
                      <a:pt x="1601" y="806"/>
                      <a:pt x="1784" y="897"/>
                      <a:pt x="1967" y="954"/>
                    </a:cubicBezTo>
                    <a:cubicBezTo>
                      <a:pt x="2138" y="1012"/>
                      <a:pt x="2298" y="1057"/>
                      <a:pt x="2436" y="1092"/>
                    </a:cubicBezTo>
                    <a:cubicBezTo>
                      <a:pt x="2654" y="1155"/>
                      <a:pt x="2807" y="1190"/>
                      <a:pt x="2866" y="1190"/>
                    </a:cubicBezTo>
                    <a:cubicBezTo>
                      <a:pt x="2881" y="1190"/>
                      <a:pt x="2890" y="1188"/>
                      <a:pt x="2893" y="1183"/>
                    </a:cubicBezTo>
                    <a:cubicBezTo>
                      <a:pt x="2893" y="1160"/>
                      <a:pt x="2744" y="1080"/>
                      <a:pt x="2481" y="977"/>
                    </a:cubicBezTo>
                    <a:cubicBezTo>
                      <a:pt x="2356" y="920"/>
                      <a:pt x="2195" y="863"/>
                      <a:pt x="2024" y="794"/>
                    </a:cubicBezTo>
                    <a:cubicBezTo>
                      <a:pt x="1852" y="726"/>
                      <a:pt x="1670" y="634"/>
                      <a:pt x="1475" y="554"/>
                    </a:cubicBezTo>
                    <a:cubicBezTo>
                      <a:pt x="749" y="238"/>
                      <a:pt x="139" y="0"/>
                      <a:pt x="3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51"/>
              <p:cNvSpPr/>
              <p:nvPr/>
            </p:nvSpPr>
            <p:spPr>
              <a:xfrm>
                <a:off x="3631844" y="2940917"/>
                <a:ext cx="150044" cy="181141"/>
              </a:xfrm>
              <a:custGeom>
                <a:rect b="b" l="l" r="r" t="t"/>
                <a:pathLst>
                  <a:path extrusionOk="0" h="5260" w="4357">
                    <a:moveTo>
                      <a:pt x="3272" y="1"/>
                    </a:moveTo>
                    <a:cubicBezTo>
                      <a:pt x="2565" y="1"/>
                      <a:pt x="1669" y="365"/>
                      <a:pt x="1087" y="1932"/>
                    </a:cubicBezTo>
                    <a:cubicBezTo>
                      <a:pt x="1" y="4859"/>
                      <a:pt x="2265" y="5259"/>
                      <a:pt x="2265" y="5259"/>
                    </a:cubicBezTo>
                    <a:cubicBezTo>
                      <a:pt x="3191" y="3704"/>
                      <a:pt x="3899" y="2024"/>
                      <a:pt x="4357" y="275"/>
                    </a:cubicBezTo>
                    <a:cubicBezTo>
                      <a:pt x="4357" y="275"/>
                      <a:pt x="3886" y="1"/>
                      <a:pt x="3272" y="1"/>
                    </a:cubicBez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51"/>
              <p:cNvSpPr/>
              <p:nvPr/>
            </p:nvSpPr>
            <p:spPr>
              <a:xfrm>
                <a:off x="3658224" y="2829508"/>
                <a:ext cx="198463" cy="440559"/>
              </a:xfrm>
              <a:custGeom>
                <a:rect b="b" l="l" r="r" t="t"/>
                <a:pathLst>
                  <a:path extrusionOk="0" h="12793" w="5763">
                    <a:moveTo>
                      <a:pt x="5763" y="0"/>
                    </a:moveTo>
                    <a:lnTo>
                      <a:pt x="5763" y="0"/>
                    </a:lnTo>
                    <a:cubicBezTo>
                      <a:pt x="5706" y="172"/>
                      <a:pt x="5660" y="354"/>
                      <a:pt x="5625" y="537"/>
                    </a:cubicBezTo>
                    <a:cubicBezTo>
                      <a:pt x="5557" y="903"/>
                      <a:pt x="5443" y="1406"/>
                      <a:pt x="5317" y="2035"/>
                    </a:cubicBezTo>
                    <a:cubicBezTo>
                      <a:pt x="5225" y="2344"/>
                      <a:pt x="5134" y="2675"/>
                      <a:pt x="5031" y="3041"/>
                    </a:cubicBezTo>
                    <a:cubicBezTo>
                      <a:pt x="4974" y="3224"/>
                      <a:pt x="4928" y="3407"/>
                      <a:pt x="4871" y="3601"/>
                    </a:cubicBezTo>
                    <a:cubicBezTo>
                      <a:pt x="4848" y="3693"/>
                      <a:pt x="4825" y="3795"/>
                      <a:pt x="4791" y="3898"/>
                    </a:cubicBezTo>
                    <a:cubicBezTo>
                      <a:pt x="4757" y="3990"/>
                      <a:pt x="4722" y="4093"/>
                      <a:pt x="4688" y="4184"/>
                    </a:cubicBezTo>
                    <a:lnTo>
                      <a:pt x="4231" y="5442"/>
                    </a:lnTo>
                    <a:cubicBezTo>
                      <a:pt x="4196" y="5545"/>
                      <a:pt x="4151" y="5659"/>
                      <a:pt x="4116" y="5762"/>
                    </a:cubicBezTo>
                    <a:cubicBezTo>
                      <a:pt x="4071" y="5876"/>
                      <a:pt x="4014" y="5979"/>
                      <a:pt x="3968" y="6093"/>
                    </a:cubicBezTo>
                    <a:cubicBezTo>
                      <a:pt x="3865" y="6311"/>
                      <a:pt x="3773" y="6528"/>
                      <a:pt x="3671" y="6745"/>
                    </a:cubicBezTo>
                    <a:cubicBezTo>
                      <a:pt x="3568" y="6974"/>
                      <a:pt x="3465" y="7191"/>
                      <a:pt x="3373" y="7408"/>
                    </a:cubicBezTo>
                    <a:cubicBezTo>
                      <a:pt x="3328" y="7511"/>
                      <a:pt x="3293" y="7625"/>
                      <a:pt x="3225" y="7728"/>
                    </a:cubicBezTo>
                    <a:cubicBezTo>
                      <a:pt x="3168" y="7831"/>
                      <a:pt x="3122" y="7934"/>
                      <a:pt x="3065" y="8037"/>
                    </a:cubicBezTo>
                    <a:lnTo>
                      <a:pt x="2425" y="9203"/>
                    </a:lnTo>
                    <a:cubicBezTo>
                      <a:pt x="2379" y="9294"/>
                      <a:pt x="2333" y="9386"/>
                      <a:pt x="2276" y="9477"/>
                    </a:cubicBezTo>
                    <a:lnTo>
                      <a:pt x="2104" y="9729"/>
                    </a:lnTo>
                    <a:lnTo>
                      <a:pt x="1796" y="10220"/>
                    </a:lnTo>
                    <a:cubicBezTo>
                      <a:pt x="1590" y="10529"/>
                      <a:pt x="1396" y="10838"/>
                      <a:pt x="1224" y="11101"/>
                    </a:cubicBezTo>
                    <a:cubicBezTo>
                      <a:pt x="847" y="11615"/>
                      <a:pt x="538" y="12027"/>
                      <a:pt x="310" y="12324"/>
                    </a:cubicBezTo>
                    <a:cubicBezTo>
                      <a:pt x="195" y="12472"/>
                      <a:pt x="92" y="12621"/>
                      <a:pt x="1" y="12793"/>
                    </a:cubicBezTo>
                    <a:cubicBezTo>
                      <a:pt x="138" y="12655"/>
                      <a:pt x="264" y="12518"/>
                      <a:pt x="367" y="12370"/>
                    </a:cubicBezTo>
                    <a:cubicBezTo>
                      <a:pt x="595" y="12095"/>
                      <a:pt x="927" y="11695"/>
                      <a:pt x="1327" y="11181"/>
                    </a:cubicBezTo>
                    <a:lnTo>
                      <a:pt x="1910" y="10312"/>
                    </a:lnTo>
                    <a:lnTo>
                      <a:pt x="2242" y="9820"/>
                    </a:lnTo>
                    <a:lnTo>
                      <a:pt x="2402" y="9569"/>
                    </a:lnTo>
                    <a:cubicBezTo>
                      <a:pt x="2459" y="9477"/>
                      <a:pt x="2505" y="9386"/>
                      <a:pt x="2550" y="9294"/>
                    </a:cubicBezTo>
                    <a:lnTo>
                      <a:pt x="3202" y="8117"/>
                    </a:lnTo>
                    <a:cubicBezTo>
                      <a:pt x="3259" y="8014"/>
                      <a:pt x="3316" y="7911"/>
                      <a:pt x="3373" y="7808"/>
                    </a:cubicBezTo>
                    <a:cubicBezTo>
                      <a:pt x="3431" y="7705"/>
                      <a:pt x="3476" y="7602"/>
                      <a:pt x="3522" y="7488"/>
                    </a:cubicBezTo>
                    <a:lnTo>
                      <a:pt x="3831" y="6825"/>
                    </a:lnTo>
                    <a:cubicBezTo>
                      <a:pt x="3934" y="6596"/>
                      <a:pt x="4025" y="6379"/>
                      <a:pt x="4128" y="6162"/>
                    </a:cubicBezTo>
                    <a:cubicBezTo>
                      <a:pt x="4174" y="6048"/>
                      <a:pt x="4231" y="5945"/>
                      <a:pt x="4265" y="5830"/>
                    </a:cubicBezTo>
                    <a:lnTo>
                      <a:pt x="4391" y="5499"/>
                    </a:lnTo>
                    <a:lnTo>
                      <a:pt x="4837" y="4241"/>
                    </a:lnTo>
                    <a:cubicBezTo>
                      <a:pt x="4871" y="4150"/>
                      <a:pt x="4917" y="4047"/>
                      <a:pt x="4940" y="3944"/>
                    </a:cubicBezTo>
                    <a:cubicBezTo>
                      <a:pt x="4962" y="3853"/>
                      <a:pt x="4997" y="3750"/>
                      <a:pt x="5020" y="3647"/>
                    </a:cubicBezTo>
                    <a:lnTo>
                      <a:pt x="5168" y="3075"/>
                    </a:lnTo>
                    <a:cubicBezTo>
                      <a:pt x="5271" y="2709"/>
                      <a:pt x="5351" y="2366"/>
                      <a:pt x="5431" y="2058"/>
                    </a:cubicBezTo>
                    <a:cubicBezTo>
                      <a:pt x="5557" y="1429"/>
                      <a:pt x="5637" y="915"/>
                      <a:pt x="5694" y="560"/>
                    </a:cubicBezTo>
                    <a:cubicBezTo>
                      <a:pt x="5728" y="377"/>
                      <a:pt x="5751" y="183"/>
                      <a:pt x="576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51"/>
              <p:cNvSpPr/>
              <p:nvPr/>
            </p:nvSpPr>
            <p:spPr>
              <a:xfrm>
                <a:off x="4052334" y="3399822"/>
                <a:ext cx="687028" cy="275210"/>
              </a:xfrm>
              <a:custGeom>
                <a:rect b="b" l="l" r="r" t="t"/>
                <a:pathLst>
                  <a:path extrusionOk="0" h="7942" w="19950">
                    <a:moveTo>
                      <a:pt x="15811" y="1"/>
                    </a:moveTo>
                    <a:cubicBezTo>
                      <a:pt x="15811" y="1"/>
                      <a:pt x="13707" y="3888"/>
                      <a:pt x="13147" y="3945"/>
                    </a:cubicBezTo>
                    <a:cubicBezTo>
                      <a:pt x="12727" y="3990"/>
                      <a:pt x="12302" y="4010"/>
                      <a:pt x="11879" y="4010"/>
                    </a:cubicBezTo>
                    <a:cubicBezTo>
                      <a:pt x="9175" y="4010"/>
                      <a:pt x="6540" y="3193"/>
                      <a:pt x="5522" y="2847"/>
                    </a:cubicBezTo>
                    <a:cubicBezTo>
                      <a:pt x="5408" y="2710"/>
                      <a:pt x="5271" y="2550"/>
                      <a:pt x="5122" y="2344"/>
                    </a:cubicBezTo>
                    <a:cubicBezTo>
                      <a:pt x="4996" y="2173"/>
                      <a:pt x="4893" y="1979"/>
                      <a:pt x="4825" y="1773"/>
                    </a:cubicBezTo>
                    <a:cubicBezTo>
                      <a:pt x="4733" y="1521"/>
                      <a:pt x="4676" y="1258"/>
                      <a:pt x="4665" y="984"/>
                    </a:cubicBezTo>
                    <a:cubicBezTo>
                      <a:pt x="4665" y="823"/>
                      <a:pt x="4537" y="714"/>
                      <a:pt x="4411" y="714"/>
                    </a:cubicBezTo>
                    <a:cubicBezTo>
                      <a:pt x="4349" y="714"/>
                      <a:pt x="4287" y="741"/>
                      <a:pt x="4242" y="801"/>
                    </a:cubicBezTo>
                    <a:cubicBezTo>
                      <a:pt x="4105" y="973"/>
                      <a:pt x="4070" y="1658"/>
                      <a:pt x="4379" y="2390"/>
                    </a:cubicBezTo>
                    <a:cubicBezTo>
                      <a:pt x="4497" y="2659"/>
                      <a:pt x="4423" y="2752"/>
                      <a:pt x="4262" y="2752"/>
                    </a:cubicBezTo>
                    <a:cubicBezTo>
                      <a:pt x="3986" y="2752"/>
                      <a:pt x="3454" y="2479"/>
                      <a:pt x="3201" y="2356"/>
                    </a:cubicBezTo>
                    <a:cubicBezTo>
                      <a:pt x="2828" y="2164"/>
                      <a:pt x="1696" y="1662"/>
                      <a:pt x="1418" y="1662"/>
                    </a:cubicBezTo>
                    <a:cubicBezTo>
                      <a:pt x="1398" y="1662"/>
                      <a:pt x="1383" y="1665"/>
                      <a:pt x="1372" y="1670"/>
                    </a:cubicBezTo>
                    <a:cubicBezTo>
                      <a:pt x="1144" y="1784"/>
                      <a:pt x="1212" y="2059"/>
                      <a:pt x="1612" y="2253"/>
                    </a:cubicBezTo>
                    <a:cubicBezTo>
                      <a:pt x="2024" y="2436"/>
                      <a:pt x="3201" y="3110"/>
                      <a:pt x="3076" y="3316"/>
                    </a:cubicBezTo>
                    <a:cubicBezTo>
                      <a:pt x="3065" y="3334"/>
                      <a:pt x="3040" y="3343"/>
                      <a:pt x="3002" y="3343"/>
                    </a:cubicBezTo>
                    <a:cubicBezTo>
                      <a:pt x="2617" y="3343"/>
                      <a:pt x="938" y="2470"/>
                      <a:pt x="938" y="2470"/>
                    </a:cubicBezTo>
                    <a:cubicBezTo>
                      <a:pt x="938" y="2470"/>
                      <a:pt x="735" y="2319"/>
                      <a:pt x="568" y="2319"/>
                    </a:cubicBezTo>
                    <a:cubicBezTo>
                      <a:pt x="501" y="2319"/>
                      <a:pt x="440" y="2344"/>
                      <a:pt x="401" y="2413"/>
                    </a:cubicBezTo>
                    <a:cubicBezTo>
                      <a:pt x="138" y="2847"/>
                      <a:pt x="2378" y="3808"/>
                      <a:pt x="2596" y="3888"/>
                    </a:cubicBezTo>
                    <a:cubicBezTo>
                      <a:pt x="2715" y="3948"/>
                      <a:pt x="2652" y="4129"/>
                      <a:pt x="2528" y="4129"/>
                    </a:cubicBezTo>
                    <a:cubicBezTo>
                      <a:pt x="2510" y="4129"/>
                      <a:pt x="2490" y="4125"/>
                      <a:pt x="2470" y="4116"/>
                    </a:cubicBezTo>
                    <a:cubicBezTo>
                      <a:pt x="2337" y="4060"/>
                      <a:pt x="1057" y="3347"/>
                      <a:pt x="468" y="3347"/>
                    </a:cubicBezTo>
                    <a:cubicBezTo>
                      <a:pt x="345" y="3347"/>
                      <a:pt x="252" y="3378"/>
                      <a:pt x="206" y="3453"/>
                    </a:cubicBezTo>
                    <a:cubicBezTo>
                      <a:pt x="0" y="3796"/>
                      <a:pt x="2035" y="4265"/>
                      <a:pt x="2298" y="4688"/>
                    </a:cubicBezTo>
                    <a:cubicBezTo>
                      <a:pt x="2349" y="4772"/>
                      <a:pt x="2324" y="4804"/>
                      <a:pt x="2249" y="4804"/>
                    </a:cubicBezTo>
                    <a:cubicBezTo>
                      <a:pt x="1997" y="4804"/>
                      <a:pt x="1176" y="4433"/>
                      <a:pt x="798" y="4433"/>
                    </a:cubicBezTo>
                    <a:cubicBezTo>
                      <a:pt x="709" y="4433"/>
                      <a:pt x="644" y="4454"/>
                      <a:pt x="618" y="4505"/>
                    </a:cubicBezTo>
                    <a:cubicBezTo>
                      <a:pt x="549" y="4631"/>
                      <a:pt x="515" y="4734"/>
                      <a:pt x="1612" y="5122"/>
                    </a:cubicBezTo>
                    <a:cubicBezTo>
                      <a:pt x="2413" y="5374"/>
                      <a:pt x="3224" y="5580"/>
                      <a:pt x="4047" y="5740"/>
                    </a:cubicBezTo>
                    <a:lnTo>
                      <a:pt x="4047" y="5751"/>
                    </a:lnTo>
                    <a:cubicBezTo>
                      <a:pt x="4047" y="5751"/>
                      <a:pt x="8744" y="7941"/>
                      <a:pt x="12685" y="7941"/>
                    </a:cubicBezTo>
                    <a:cubicBezTo>
                      <a:pt x="14643" y="7941"/>
                      <a:pt x="16414" y="7401"/>
                      <a:pt x="17331" y="5785"/>
                    </a:cubicBezTo>
                    <a:cubicBezTo>
                      <a:pt x="19149" y="2596"/>
                      <a:pt x="19309" y="2196"/>
                      <a:pt x="19949" y="401"/>
                    </a:cubicBezTo>
                    <a:lnTo>
                      <a:pt x="15811" y="1"/>
                    </a:ln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51"/>
              <p:cNvSpPr/>
              <p:nvPr/>
            </p:nvSpPr>
            <p:spPr>
              <a:xfrm>
                <a:off x="3113750" y="3630652"/>
                <a:ext cx="746467" cy="305977"/>
              </a:xfrm>
              <a:custGeom>
                <a:rect b="b" l="l" r="r" t="t"/>
                <a:pathLst>
                  <a:path extrusionOk="0" h="8885" w="21676">
                    <a:moveTo>
                      <a:pt x="21032" y="1"/>
                    </a:moveTo>
                    <a:cubicBezTo>
                      <a:pt x="21026" y="1"/>
                      <a:pt x="21019" y="1"/>
                      <a:pt x="21013" y="1"/>
                    </a:cubicBezTo>
                    <a:lnTo>
                      <a:pt x="526" y="1"/>
                    </a:lnTo>
                    <a:cubicBezTo>
                      <a:pt x="240" y="1"/>
                      <a:pt x="0" y="230"/>
                      <a:pt x="12" y="516"/>
                    </a:cubicBezTo>
                    <a:lnTo>
                      <a:pt x="12" y="6518"/>
                    </a:lnTo>
                    <a:cubicBezTo>
                      <a:pt x="12" y="6815"/>
                      <a:pt x="240" y="7043"/>
                      <a:pt x="526" y="7043"/>
                    </a:cubicBezTo>
                    <a:lnTo>
                      <a:pt x="17674" y="7043"/>
                    </a:lnTo>
                    <a:lnTo>
                      <a:pt x="19515" y="8884"/>
                    </a:lnTo>
                    <a:lnTo>
                      <a:pt x="19515" y="7009"/>
                    </a:lnTo>
                    <a:cubicBezTo>
                      <a:pt x="21527" y="6872"/>
                      <a:pt x="21676" y="6426"/>
                      <a:pt x="21527" y="4666"/>
                    </a:cubicBezTo>
                    <a:lnTo>
                      <a:pt x="21527" y="516"/>
                    </a:lnTo>
                    <a:cubicBezTo>
                      <a:pt x="21527" y="237"/>
                      <a:pt x="21309" y="1"/>
                      <a:pt x="210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51"/>
              <p:cNvSpPr/>
              <p:nvPr/>
            </p:nvSpPr>
            <p:spPr>
              <a:xfrm>
                <a:off x="3346830" y="3706279"/>
                <a:ext cx="373234" cy="16151"/>
              </a:xfrm>
              <a:custGeom>
                <a:rect b="b" l="l" r="r" t="t"/>
                <a:pathLst>
                  <a:path extrusionOk="0" h="469" w="10838">
                    <a:moveTo>
                      <a:pt x="0" y="0"/>
                    </a:moveTo>
                    <a:lnTo>
                      <a:pt x="0" y="469"/>
                    </a:lnTo>
                    <a:lnTo>
                      <a:pt x="10838" y="469"/>
                    </a:lnTo>
                    <a:lnTo>
                      <a:pt x="10838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51"/>
              <p:cNvSpPr/>
              <p:nvPr/>
            </p:nvSpPr>
            <p:spPr>
              <a:xfrm>
                <a:off x="3346830" y="3740132"/>
                <a:ext cx="373234" cy="15772"/>
              </a:xfrm>
              <a:custGeom>
                <a:rect b="b" l="l" r="r" t="t"/>
                <a:pathLst>
                  <a:path extrusionOk="0" h="458" w="10838">
                    <a:moveTo>
                      <a:pt x="0" y="0"/>
                    </a:moveTo>
                    <a:lnTo>
                      <a:pt x="0" y="458"/>
                    </a:lnTo>
                    <a:lnTo>
                      <a:pt x="10838" y="458"/>
                    </a:lnTo>
                    <a:lnTo>
                      <a:pt x="10838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51"/>
              <p:cNvSpPr/>
              <p:nvPr/>
            </p:nvSpPr>
            <p:spPr>
              <a:xfrm>
                <a:off x="3346830" y="3775948"/>
                <a:ext cx="189372" cy="16186"/>
              </a:xfrm>
              <a:custGeom>
                <a:rect b="b" l="l" r="r" t="t"/>
                <a:pathLst>
                  <a:path extrusionOk="0" h="470" w="5499">
                    <a:moveTo>
                      <a:pt x="0" y="1"/>
                    </a:moveTo>
                    <a:lnTo>
                      <a:pt x="0" y="469"/>
                    </a:lnTo>
                    <a:lnTo>
                      <a:pt x="5499" y="469"/>
                    </a:lnTo>
                    <a:lnTo>
                      <a:pt x="5499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51"/>
              <p:cNvSpPr/>
              <p:nvPr/>
            </p:nvSpPr>
            <p:spPr>
              <a:xfrm>
                <a:off x="3209799" y="3699185"/>
                <a:ext cx="104380" cy="104346"/>
              </a:xfrm>
              <a:custGeom>
                <a:rect b="b" l="l" r="r" t="t"/>
                <a:pathLst>
                  <a:path extrusionOk="0" h="3030" w="3031">
                    <a:moveTo>
                      <a:pt x="1" y="0"/>
                    </a:moveTo>
                    <a:lnTo>
                      <a:pt x="1" y="3030"/>
                    </a:lnTo>
                    <a:lnTo>
                      <a:pt x="3030" y="3030"/>
                    </a:lnTo>
                    <a:lnTo>
                      <a:pt x="3030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51"/>
              <p:cNvSpPr/>
              <p:nvPr/>
            </p:nvSpPr>
            <p:spPr>
              <a:xfrm>
                <a:off x="4768488" y="2545252"/>
                <a:ext cx="844511" cy="402781"/>
              </a:xfrm>
              <a:custGeom>
                <a:rect b="b" l="l" r="r" t="t"/>
                <a:pathLst>
                  <a:path extrusionOk="0" h="11696" w="24523">
                    <a:moveTo>
                      <a:pt x="23573" y="0"/>
                    </a:moveTo>
                    <a:lnTo>
                      <a:pt x="915" y="114"/>
                    </a:lnTo>
                    <a:cubicBezTo>
                      <a:pt x="400" y="114"/>
                      <a:pt x="0" y="526"/>
                      <a:pt x="0" y="1029"/>
                    </a:cubicBezTo>
                    <a:lnTo>
                      <a:pt x="35" y="8174"/>
                    </a:lnTo>
                    <a:cubicBezTo>
                      <a:pt x="35" y="8670"/>
                      <a:pt x="435" y="9077"/>
                      <a:pt x="929" y="9077"/>
                    </a:cubicBezTo>
                    <a:cubicBezTo>
                      <a:pt x="936" y="9077"/>
                      <a:pt x="942" y="9077"/>
                      <a:pt x="949" y="9077"/>
                    </a:cubicBezTo>
                    <a:lnTo>
                      <a:pt x="1441" y="9077"/>
                    </a:lnTo>
                    <a:lnTo>
                      <a:pt x="1452" y="11695"/>
                    </a:lnTo>
                    <a:lnTo>
                      <a:pt x="4013" y="9066"/>
                    </a:lnTo>
                    <a:lnTo>
                      <a:pt x="23619" y="8974"/>
                    </a:lnTo>
                    <a:cubicBezTo>
                      <a:pt x="24122" y="8974"/>
                      <a:pt x="24522" y="8563"/>
                      <a:pt x="24522" y="8060"/>
                    </a:cubicBezTo>
                    <a:lnTo>
                      <a:pt x="24499" y="915"/>
                    </a:lnTo>
                    <a:cubicBezTo>
                      <a:pt x="24488" y="400"/>
                      <a:pt x="24076" y="0"/>
                      <a:pt x="235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51"/>
              <p:cNvSpPr/>
              <p:nvPr/>
            </p:nvSpPr>
            <p:spPr>
              <a:xfrm>
                <a:off x="5285411" y="2570978"/>
                <a:ext cx="318237" cy="240821"/>
              </a:xfrm>
              <a:custGeom>
                <a:rect b="b" l="l" r="r" t="t"/>
                <a:pathLst>
                  <a:path extrusionOk="0" h="6993" w="9241">
                    <a:moveTo>
                      <a:pt x="4702" y="1"/>
                    </a:moveTo>
                    <a:cubicBezTo>
                      <a:pt x="4319" y="1"/>
                      <a:pt x="3922" y="61"/>
                      <a:pt x="3522" y="190"/>
                    </a:cubicBezTo>
                    <a:cubicBezTo>
                      <a:pt x="447" y="1197"/>
                      <a:pt x="1" y="5358"/>
                      <a:pt x="2790" y="6993"/>
                    </a:cubicBezTo>
                    <a:cubicBezTo>
                      <a:pt x="2607" y="6352"/>
                      <a:pt x="2550" y="5678"/>
                      <a:pt x="2619" y="5026"/>
                    </a:cubicBezTo>
                    <a:cubicBezTo>
                      <a:pt x="2607" y="4615"/>
                      <a:pt x="2607" y="4009"/>
                      <a:pt x="2619" y="3472"/>
                    </a:cubicBezTo>
                    <a:cubicBezTo>
                      <a:pt x="2367" y="2831"/>
                      <a:pt x="2527" y="2100"/>
                      <a:pt x="3019" y="1620"/>
                    </a:cubicBezTo>
                    <a:cubicBezTo>
                      <a:pt x="3606" y="1009"/>
                      <a:pt x="4060" y="915"/>
                      <a:pt x="4391" y="915"/>
                    </a:cubicBezTo>
                    <a:cubicBezTo>
                      <a:pt x="4537" y="915"/>
                      <a:pt x="4658" y="934"/>
                      <a:pt x="4756" y="934"/>
                    </a:cubicBezTo>
                    <a:cubicBezTo>
                      <a:pt x="5088" y="945"/>
                      <a:pt x="6608" y="1299"/>
                      <a:pt x="7043" y="3106"/>
                    </a:cubicBezTo>
                    <a:cubicBezTo>
                      <a:pt x="7066" y="3220"/>
                      <a:pt x="7089" y="3334"/>
                      <a:pt x="7100" y="3460"/>
                    </a:cubicBezTo>
                    <a:cubicBezTo>
                      <a:pt x="7100" y="3552"/>
                      <a:pt x="7111" y="3632"/>
                      <a:pt x="7123" y="3689"/>
                    </a:cubicBezTo>
                    <a:cubicBezTo>
                      <a:pt x="7157" y="4352"/>
                      <a:pt x="7534" y="4946"/>
                      <a:pt x="8117" y="5255"/>
                    </a:cubicBezTo>
                    <a:cubicBezTo>
                      <a:pt x="9241" y="2680"/>
                      <a:pt x="7260" y="1"/>
                      <a:pt x="470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51"/>
              <p:cNvSpPr/>
              <p:nvPr/>
            </p:nvSpPr>
            <p:spPr>
              <a:xfrm>
                <a:off x="5485017" y="2698401"/>
                <a:ext cx="79585" cy="125215"/>
              </a:xfrm>
              <a:custGeom>
                <a:rect b="b" l="l" r="r" t="t"/>
                <a:pathLst>
                  <a:path extrusionOk="0" h="3636" w="2311">
                    <a:moveTo>
                      <a:pt x="1315" y="0"/>
                    </a:moveTo>
                    <a:lnTo>
                      <a:pt x="1315" y="12"/>
                    </a:lnTo>
                    <a:lnTo>
                      <a:pt x="1304" y="12"/>
                    </a:lnTo>
                    <a:cubicBezTo>
                      <a:pt x="1304" y="720"/>
                      <a:pt x="1224" y="3201"/>
                      <a:pt x="1" y="3636"/>
                    </a:cubicBezTo>
                    <a:cubicBezTo>
                      <a:pt x="1041" y="3315"/>
                      <a:pt x="1887" y="2549"/>
                      <a:pt x="2310" y="1555"/>
                    </a:cubicBezTo>
                    <a:cubicBezTo>
                      <a:pt x="1738" y="1246"/>
                      <a:pt x="1361" y="652"/>
                      <a:pt x="1315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51"/>
              <p:cNvSpPr/>
              <p:nvPr/>
            </p:nvSpPr>
            <p:spPr>
              <a:xfrm>
                <a:off x="5373229" y="2744066"/>
                <a:ext cx="35057" cy="79929"/>
              </a:xfrm>
              <a:custGeom>
                <a:rect b="b" l="l" r="r" t="t"/>
                <a:pathLst>
                  <a:path extrusionOk="0" h="2321" w="1018">
                    <a:moveTo>
                      <a:pt x="69" y="0"/>
                    </a:moveTo>
                    <a:cubicBezTo>
                      <a:pt x="0" y="652"/>
                      <a:pt x="57" y="1326"/>
                      <a:pt x="240" y="1967"/>
                    </a:cubicBezTo>
                    <a:cubicBezTo>
                      <a:pt x="480" y="2115"/>
                      <a:pt x="743" y="2230"/>
                      <a:pt x="1017" y="2321"/>
                    </a:cubicBezTo>
                    <a:cubicBezTo>
                      <a:pt x="1006" y="1795"/>
                      <a:pt x="960" y="1052"/>
                      <a:pt x="960" y="1052"/>
                    </a:cubicBezTo>
                    <a:cubicBezTo>
                      <a:pt x="960" y="1052"/>
                      <a:pt x="114" y="961"/>
                      <a:pt x="69" y="80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51"/>
              <p:cNvSpPr/>
              <p:nvPr/>
            </p:nvSpPr>
            <p:spPr>
              <a:xfrm>
                <a:off x="5374779" y="2641680"/>
                <a:ext cx="109098" cy="187857"/>
              </a:xfrm>
              <a:custGeom>
                <a:rect b="b" l="l" r="r" t="t"/>
                <a:pathLst>
                  <a:path extrusionOk="0" h="5455" w="3168">
                    <a:moveTo>
                      <a:pt x="351" y="1404"/>
                    </a:moveTo>
                    <a:cubicBezTo>
                      <a:pt x="398" y="1404"/>
                      <a:pt x="445" y="1425"/>
                      <a:pt x="492" y="1453"/>
                    </a:cubicBezTo>
                    <a:cubicBezTo>
                      <a:pt x="527" y="1476"/>
                      <a:pt x="538" y="1510"/>
                      <a:pt x="538" y="1510"/>
                    </a:cubicBezTo>
                    <a:cubicBezTo>
                      <a:pt x="537" y="1511"/>
                      <a:pt x="535" y="1511"/>
                      <a:pt x="533" y="1511"/>
                    </a:cubicBezTo>
                    <a:cubicBezTo>
                      <a:pt x="512" y="1511"/>
                      <a:pt x="441" y="1474"/>
                      <a:pt x="352" y="1474"/>
                    </a:cubicBezTo>
                    <a:cubicBezTo>
                      <a:pt x="342" y="1474"/>
                      <a:pt x="331" y="1475"/>
                      <a:pt x="321" y="1476"/>
                    </a:cubicBezTo>
                    <a:cubicBezTo>
                      <a:pt x="217" y="1486"/>
                      <a:pt x="141" y="1534"/>
                      <a:pt x="111" y="1534"/>
                    </a:cubicBezTo>
                    <a:cubicBezTo>
                      <a:pt x="108" y="1534"/>
                      <a:pt x="106" y="1534"/>
                      <a:pt x="104" y="1533"/>
                    </a:cubicBezTo>
                    <a:cubicBezTo>
                      <a:pt x="92" y="1521"/>
                      <a:pt x="115" y="1499"/>
                      <a:pt x="149" y="1476"/>
                    </a:cubicBezTo>
                    <a:cubicBezTo>
                      <a:pt x="195" y="1430"/>
                      <a:pt x="252" y="1407"/>
                      <a:pt x="321" y="1407"/>
                    </a:cubicBezTo>
                    <a:cubicBezTo>
                      <a:pt x="331" y="1405"/>
                      <a:pt x="341" y="1404"/>
                      <a:pt x="351" y="1404"/>
                    </a:cubicBezTo>
                    <a:close/>
                    <a:moveTo>
                      <a:pt x="1601" y="1419"/>
                    </a:moveTo>
                    <a:cubicBezTo>
                      <a:pt x="1658" y="1419"/>
                      <a:pt x="1727" y="1430"/>
                      <a:pt x="1773" y="1464"/>
                    </a:cubicBezTo>
                    <a:cubicBezTo>
                      <a:pt x="1807" y="1499"/>
                      <a:pt x="1830" y="1521"/>
                      <a:pt x="1818" y="1533"/>
                    </a:cubicBezTo>
                    <a:cubicBezTo>
                      <a:pt x="1818" y="1533"/>
                      <a:pt x="1716" y="1487"/>
                      <a:pt x="1601" y="1487"/>
                    </a:cubicBezTo>
                    <a:cubicBezTo>
                      <a:pt x="1496" y="1498"/>
                      <a:pt x="1419" y="1557"/>
                      <a:pt x="1399" y="1557"/>
                    </a:cubicBezTo>
                    <a:cubicBezTo>
                      <a:pt x="1398" y="1557"/>
                      <a:pt x="1396" y="1557"/>
                      <a:pt x="1395" y="1556"/>
                    </a:cubicBezTo>
                    <a:cubicBezTo>
                      <a:pt x="1384" y="1533"/>
                      <a:pt x="1395" y="1521"/>
                      <a:pt x="1430" y="1487"/>
                    </a:cubicBezTo>
                    <a:cubicBezTo>
                      <a:pt x="1476" y="1441"/>
                      <a:pt x="1544" y="1419"/>
                      <a:pt x="1601" y="1419"/>
                    </a:cubicBezTo>
                    <a:close/>
                    <a:moveTo>
                      <a:pt x="319" y="1539"/>
                    </a:moveTo>
                    <a:cubicBezTo>
                      <a:pt x="378" y="1539"/>
                      <a:pt x="435" y="1579"/>
                      <a:pt x="424" y="1659"/>
                    </a:cubicBezTo>
                    <a:cubicBezTo>
                      <a:pt x="424" y="1716"/>
                      <a:pt x="378" y="1761"/>
                      <a:pt x="321" y="1773"/>
                    </a:cubicBezTo>
                    <a:cubicBezTo>
                      <a:pt x="252" y="1761"/>
                      <a:pt x="207" y="1716"/>
                      <a:pt x="207" y="1659"/>
                    </a:cubicBezTo>
                    <a:cubicBezTo>
                      <a:pt x="201" y="1579"/>
                      <a:pt x="261" y="1539"/>
                      <a:pt x="319" y="1539"/>
                    </a:cubicBezTo>
                    <a:close/>
                    <a:moveTo>
                      <a:pt x="1567" y="1567"/>
                    </a:moveTo>
                    <a:cubicBezTo>
                      <a:pt x="1618" y="1567"/>
                      <a:pt x="1670" y="1601"/>
                      <a:pt x="1670" y="1670"/>
                    </a:cubicBezTo>
                    <a:cubicBezTo>
                      <a:pt x="1670" y="1744"/>
                      <a:pt x="1618" y="1781"/>
                      <a:pt x="1567" y="1781"/>
                    </a:cubicBezTo>
                    <a:cubicBezTo>
                      <a:pt x="1516" y="1781"/>
                      <a:pt x="1464" y="1744"/>
                      <a:pt x="1464" y="1670"/>
                    </a:cubicBezTo>
                    <a:cubicBezTo>
                      <a:pt x="1464" y="1601"/>
                      <a:pt x="1516" y="1567"/>
                      <a:pt x="1567" y="1567"/>
                    </a:cubicBezTo>
                    <a:close/>
                    <a:moveTo>
                      <a:pt x="995" y="1510"/>
                    </a:moveTo>
                    <a:lnTo>
                      <a:pt x="995" y="1510"/>
                    </a:lnTo>
                    <a:cubicBezTo>
                      <a:pt x="950" y="1727"/>
                      <a:pt x="892" y="1944"/>
                      <a:pt x="812" y="2150"/>
                    </a:cubicBezTo>
                    <a:cubicBezTo>
                      <a:pt x="778" y="2242"/>
                      <a:pt x="755" y="2322"/>
                      <a:pt x="732" y="2402"/>
                    </a:cubicBezTo>
                    <a:cubicBezTo>
                      <a:pt x="710" y="2425"/>
                      <a:pt x="710" y="2459"/>
                      <a:pt x="710" y="2493"/>
                    </a:cubicBezTo>
                    <a:cubicBezTo>
                      <a:pt x="710" y="2516"/>
                      <a:pt x="744" y="2527"/>
                      <a:pt x="778" y="2527"/>
                    </a:cubicBezTo>
                    <a:cubicBezTo>
                      <a:pt x="835" y="2527"/>
                      <a:pt x="904" y="2539"/>
                      <a:pt x="961" y="2550"/>
                    </a:cubicBezTo>
                    <a:cubicBezTo>
                      <a:pt x="932" y="2556"/>
                      <a:pt x="901" y="2559"/>
                      <a:pt x="868" y="2559"/>
                    </a:cubicBezTo>
                    <a:cubicBezTo>
                      <a:pt x="835" y="2559"/>
                      <a:pt x="801" y="2556"/>
                      <a:pt x="767" y="2550"/>
                    </a:cubicBezTo>
                    <a:cubicBezTo>
                      <a:pt x="759" y="2550"/>
                      <a:pt x="746" y="2555"/>
                      <a:pt x="735" y="2555"/>
                    </a:cubicBezTo>
                    <a:cubicBezTo>
                      <a:pt x="730" y="2555"/>
                      <a:pt x="725" y="2554"/>
                      <a:pt x="721" y="2550"/>
                    </a:cubicBezTo>
                    <a:cubicBezTo>
                      <a:pt x="698" y="2550"/>
                      <a:pt x="675" y="2527"/>
                      <a:pt x="675" y="2505"/>
                    </a:cubicBezTo>
                    <a:cubicBezTo>
                      <a:pt x="664" y="2470"/>
                      <a:pt x="664" y="2425"/>
                      <a:pt x="687" y="2379"/>
                    </a:cubicBezTo>
                    <a:lnTo>
                      <a:pt x="767" y="2139"/>
                    </a:lnTo>
                    <a:cubicBezTo>
                      <a:pt x="824" y="1922"/>
                      <a:pt x="904" y="1716"/>
                      <a:pt x="995" y="1510"/>
                    </a:cubicBezTo>
                    <a:close/>
                    <a:moveTo>
                      <a:pt x="1368" y="2661"/>
                    </a:moveTo>
                    <a:cubicBezTo>
                      <a:pt x="1370" y="2661"/>
                      <a:pt x="1364" y="2666"/>
                      <a:pt x="1350" y="2676"/>
                    </a:cubicBezTo>
                    <a:cubicBezTo>
                      <a:pt x="1373" y="2813"/>
                      <a:pt x="1293" y="2939"/>
                      <a:pt x="1167" y="2973"/>
                    </a:cubicBezTo>
                    <a:lnTo>
                      <a:pt x="1167" y="2985"/>
                    </a:lnTo>
                    <a:cubicBezTo>
                      <a:pt x="1127" y="3001"/>
                      <a:pt x="1086" y="3009"/>
                      <a:pt x="1045" y="3009"/>
                    </a:cubicBezTo>
                    <a:cubicBezTo>
                      <a:pt x="943" y="3009"/>
                      <a:pt x="843" y="2960"/>
                      <a:pt x="778" y="2870"/>
                    </a:cubicBezTo>
                    <a:cubicBezTo>
                      <a:pt x="988" y="2870"/>
                      <a:pt x="1354" y="2661"/>
                      <a:pt x="1368" y="2661"/>
                    </a:cubicBezTo>
                    <a:close/>
                    <a:moveTo>
                      <a:pt x="915" y="4025"/>
                    </a:moveTo>
                    <a:lnTo>
                      <a:pt x="927" y="4242"/>
                    </a:lnTo>
                    <a:cubicBezTo>
                      <a:pt x="927" y="4242"/>
                      <a:pt x="928" y="4242"/>
                      <a:pt x="928" y="4242"/>
                    </a:cubicBezTo>
                    <a:lnTo>
                      <a:pt x="928" y="4242"/>
                    </a:lnTo>
                    <a:cubicBezTo>
                      <a:pt x="921" y="4110"/>
                      <a:pt x="915" y="4025"/>
                      <a:pt x="915" y="4025"/>
                    </a:cubicBezTo>
                    <a:close/>
                    <a:moveTo>
                      <a:pt x="1544" y="1"/>
                    </a:moveTo>
                    <a:lnTo>
                      <a:pt x="1544" y="12"/>
                    </a:lnTo>
                    <a:cubicBezTo>
                      <a:pt x="1464" y="207"/>
                      <a:pt x="1315" y="630"/>
                      <a:pt x="1407" y="973"/>
                    </a:cubicBezTo>
                    <a:lnTo>
                      <a:pt x="172" y="1281"/>
                    </a:lnTo>
                    <a:lnTo>
                      <a:pt x="24" y="1419"/>
                    </a:lnTo>
                    <a:cubicBezTo>
                      <a:pt x="12" y="1956"/>
                      <a:pt x="1" y="2562"/>
                      <a:pt x="24" y="2973"/>
                    </a:cubicBezTo>
                    <a:lnTo>
                      <a:pt x="24" y="3065"/>
                    </a:lnTo>
                    <a:cubicBezTo>
                      <a:pt x="69" y="3922"/>
                      <a:pt x="915" y="4025"/>
                      <a:pt x="915" y="4025"/>
                    </a:cubicBezTo>
                    <a:cubicBezTo>
                      <a:pt x="1315" y="4014"/>
                      <a:pt x="1704" y="3888"/>
                      <a:pt x="2036" y="3659"/>
                    </a:cubicBezTo>
                    <a:lnTo>
                      <a:pt x="2036" y="3659"/>
                    </a:lnTo>
                    <a:cubicBezTo>
                      <a:pt x="2036" y="3659"/>
                      <a:pt x="1791" y="4245"/>
                      <a:pt x="1014" y="4245"/>
                    </a:cubicBezTo>
                    <a:cubicBezTo>
                      <a:pt x="986" y="4245"/>
                      <a:pt x="957" y="4244"/>
                      <a:pt x="928" y="4242"/>
                    </a:cubicBezTo>
                    <a:lnTo>
                      <a:pt x="928" y="4242"/>
                    </a:lnTo>
                    <a:cubicBezTo>
                      <a:pt x="942" y="4502"/>
                      <a:pt x="965" y="4946"/>
                      <a:pt x="972" y="5294"/>
                    </a:cubicBezTo>
                    <a:cubicBezTo>
                      <a:pt x="1338" y="5397"/>
                      <a:pt x="1716" y="5454"/>
                      <a:pt x="2104" y="5454"/>
                    </a:cubicBezTo>
                    <a:cubicBezTo>
                      <a:pt x="2424" y="5454"/>
                      <a:pt x="2744" y="5408"/>
                      <a:pt x="3053" y="5328"/>
                    </a:cubicBezTo>
                    <a:lnTo>
                      <a:pt x="3167" y="1453"/>
                    </a:lnTo>
                    <a:cubicBezTo>
                      <a:pt x="3167" y="1453"/>
                      <a:pt x="1773" y="1304"/>
                      <a:pt x="1544" y="1"/>
                    </a:cubicBezTo>
                    <a:close/>
                  </a:path>
                </a:pathLst>
              </a:custGeom>
              <a:solidFill>
                <a:srgbClr val="879A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51"/>
              <p:cNvSpPr/>
              <p:nvPr/>
            </p:nvSpPr>
            <p:spPr>
              <a:xfrm>
                <a:off x="5381667" y="2694647"/>
                <a:ext cx="8127" cy="8093"/>
              </a:xfrm>
              <a:custGeom>
                <a:rect b="b" l="l" r="r" t="t"/>
                <a:pathLst>
                  <a:path extrusionOk="0" h="235" w="236">
                    <a:moveTo>
                      <a:pt x="119" y="1"/>
                    </a:moveTo>
                    <a:cubicBezTo>
                      <a:pt x="61" y="1"/>
                      <a:pt x="1" y="41"/>
                      <a:pt x="7" y="121"/>
                    </a:cubicBezTo>
                    <a:cubicBezTo>
                      <a:pt x="7" y="178"/>
                      <a:pt x="52" y="235"/>
                      <a:pt x="121" y="235"/>
                    </a:cubicBezTo>
                    <a:cubicBezTo>
                      <a:pt x="178" y="235"/>
                      <a:pt x="224" y="178"/>
                      <a:pt x="224" y="121"/>
                    </a:cubicBezTo>
                    <a:cubicBezTo>
                      <a:pt x="235" y="41"/>
                      <a:pt x="178" y="1"/>
                      <a:pt x="119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51"/>
              <p:cNvSpPr/>
              <p:nvPr/>
            </p:nvSpPr>
            <p:spPr>
              <a:xfrm>
                <a:off x="5378326" y="2690032"/>
                <a:ext cx="15015" cy="4511"/>
              </a:xfrm>
              <a:custGeom>
                <a:rect b="b" l="l" r="r" t="t"/>
                <a:pathLst>
                  <a:path extrusionOk="0" h="131" w="436">
                    <a:moveTo>
                      <a:pt x="248" y="0"/>
                    </a:moveTo>
                    <a:cubicBezTo>
                      <a:pt x="238" y="0"/>
                      <a:pt x="228" y="1"/>
                      <a:pt x="218" y="3"/>
                    </a:cubicBezTo>
                    <a:cubicBezTo>
                      <a:pt x="149" y="3"/>
                      <a:pt x="92" y="26"/>
                      <a:pt x="46" y="60"/>
                    </a:cubicBezTo>
                    <a:cubicBezTo>
                      <a:pt x="12" y="95"/>
                      <a:pt x="1" y="129"/>
                      <a:pt x="1" y="129"/>
                    </a:cubicBezTo>
                    <a:cubicBezTo>
                      <a:pt x="2" y="130"/>
                      <a:pt x="3" y="130"/>
                      <a:pt x="5" y="130"/>
                    </a:cubicBezTo>
                    <a:cubicBezTo>
                      <a:pt x="26" y="130"/>
                      <a:pt x="112" y="72"/>
                      <a:pt x="218" y="72"/>
                    </a:cubicBezTo>
                    <a:cubicBezTo>
                      <a:pt x="313" y="72"/>
                      <a:pt x="393" y="111"/>
                      <a:pt x="423" y="111"/>
                    </a:cubicBezTo>
                    <a:cubicBezTo>
                      <a:pt x="429" y="111"/>
                      <a:pt x="433" y="110"/>
                      <a:pt x="435" y="106"/>
                    </a:cubicBezTo>
                    <a:cubicBezTo>
                      <a:pt x="435" y="106"/>
                      <a:pt x="424" y="72"/>
                      <a:pt x="389" y="49"/>
                    </a:cubicBezTo>
                    <a:cubicBezTo>
                      <a:pt x="342" y="21"/>
                      <a:pt x="295" y="0"/>
                      <a:pt x="248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51"/>
              <p:cNvSpPr/>
              <p:nvPr/>
            </p:nvSpPr>
            <p:spPr>
              <a:xfrm>
                <a:off x="5425197" y="2695645"/>
                <a:ext cx="7094" cy="7404"/>
              </a:xfrm>
              <a:custGeom>
                <a:rect b="b" l="l" r="r" t="t"/>
                <a:pathLst>
                  <a:path extrusionOk="0" h="215" w="206">
                    <a:moveTo>
                      <a:pt x="103" y="0"/>
                    </a:moveTo>
                    <a:cubicBezTo>
                      <a:pt x="52" y="0"/>
                      <a:pt x="0" y="34"/>
                      <a:pt x="0" y="103"/>
                    </a:cubicBezTo>
                    <a:cubicBezTo>
                      <a:pt x="0" y="177"/>
                      <a:pt x="52" y="214"/>
                      <a:pt x="103" y="214"/>
                    </a:cubicBezTo>
                    <a:cubicBezTo>
                      <a:pt x="154" y="214"/>
                      <a:pt x="206" y="177"/>
                      <a:pt x="206" y="103"/>
                    </a:cubicBezTo>
                    <a:cubicBezTo>
                      <a:pt x="206" y="34"/>
                      <a:pt x="154" y="0"/>
                      <a:pt x="10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51"/>
              <p:cNvSpPr/>
              <p:nvPr/>
            </p:nvSpPr>
            <p:spPr>
              <a:xfrm>
                <a:off x="5422442" y="2690514"/>
                <a:ext cx="14980" cy="4408"/>
              </a:xfrm>
              <a:custGeom>
                <a:rect b="b" l="l" r="r" t="t"/>
                <a:pathLst>
                  <a:path extrusionOk="0" h="128" w="435">
                    <a:moveTo>
                      <a:pt x="217" y="1"/>
                    </a:moveTo>
                    <a:cubicBezTo>
                      <a:pt x="160" y="1"/>
                      <a:pt x="92" y="23"/>
                      <a:pt x="46" y="69"/>
                    </a:cubicBezTo>
                    <a:cubicBezTo>
                      <a:pt x="11" y="103"/>
                      <a:pt x="0" y="126"/>
                      <a:pt x="11" y="126"/>
                    </a:cubicBezTo>
                    <a:cubicBezTo>
                      <a:pt x="13" y="127"/>
                      <a:pt x="14" y="128"/>
                      <a:pt x="16" y="128"/>
                    </a:cubicBezTo>
                    <a:cubicBezTo>
                      <a:pt x="38" y="128"/>
                      <a:pt x="113" y="79"/>
                      <a:pt x="217" y="69"/>
                    </a:cubicBezTo>
                    <a:cubicBezTo>
                      <a:pt x="321" y="69"/>
                      <a:pt x="406" y="116"/>
                      <a:pt x="429" y="116"/>
                    </a:cubicBezTo>
                    <a:cubicBezTo>
                      <a:pt x="432" y="116"/>
                      <a:pt x="433" y="116"/>
                      <a:pt x="434" y="115"/>
                    </a:cubicBezTo>
                    <a:cubicBezTo>
                      <a:pt x="434" y="115"/>
                      <a:pt x="423" y="81"/>
                      <a:pt x="389" y="46"/>
                    </a:cubicBezTo>
                    <a:cubicBezTo>
                      <a:pt x="343" y="12"/>
                      <a:pt x="274" y="1"/>
                      <a:pt x="217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51"/>
              <p:cNvSpPr/>
              <p:nvPr/>
            </p:nvSpPr>
            <p:spPr>
              <a:xfrm>
                <a:off x="5397612" y="2693648"/>
                <a:ext cx="11468" cy="36159"/>
              </a:xfrm>
              <a:custGeom>
                <a:rect b="b" l="l" r="r" t="t"/>
                <a:pathLst>
                  <a:path extrusionOk="0" h="1050" w="333">
                    <a:moveTo>
                      <a:pt x="332" y="1"/>
                    </a:moveTo>
                    <a:cubicBezTo>
                      <a:pt x="241" y="207"/>
                      <a:pt x="161" y="413"/>
                      <a:pt x="104" y="630"/>
                    </a:cubicBezTo>
                    <a:lnTo>
                      <a:pt x="24" y="881"/>
                    </a:lnTo>
                    <a:cubicBezTo>
                      <a:pt x="1" y="916"/>
                      <a:pt x="1" y="961"/>
                      <a:pt x="12" y="1007"/>
                    </a:cubicBezTo>
                    <a:cubicBezTo>
                      <a:pt x="12" y="1018"/>
                      <a:pt x="35" y="1041"/>
                      <a:pt x="58" y="1041"/>
                    </a:cubicBezTo>
                    <a:cubicBezTo>
                      <a:pt x="64" y="1047"/>
                      <a:pt x="72" y="1050"/>
                      <a:pt x="81" y="1050"/>
                    </a:cubicBezTo>
                    <a:cubicBezTo>
                      <a:pt x="89" y="1050"/>
                      <a:pt x="98" y="1047"/>
                      <a:pt x="104" y="1041"/>
                    </a:cubicBezTo>
                    <a:cubicBezTo>
                      <a:pt x="138" y="1047"/>
                      <a:pt x="172" y="1050"/>
                      <a:pt x="205" y="1050"/>
                    </a:cubicBezTo>
                    <a:cubicBezTo>
                      <a:pt x="238" y="1050"/>
                      <a:pt x="269" y="1047"/>
                      <a:pt x="298" y="1041"/>
                    </a:cubicBezTo>
                    <a:cubicBezTo>
                      <a:pt x="241" y="1030"/>
                      <a:pt x="172" y="1018"/>
                      <a:pt x="115" y="1018"/>
                    </a:cubicBezTo>
                    <a:cubicBezTo>
                      <a:pt x="81" y="1018"/>
                      <a:pt x="58" y="1018"/>
                      <a:pt x="47" y="984"/>
                    </a:cubicBezTo>
                    <a:cubicBezTo>
                      <a:pt x="47" y="950"/>
                      <a:pt x="47" y="916"/>
                      <a:pt x="69" y="893"/>
                    </a:cubicBezTo>
                    <a:cubicBezTo>
                      <a:pt x="92" y="813"/>
                      <a:pt x="115" y="733"/>
                      <a:pt x="149" y="641"/>
                    </a:cubicBezTo>
                    <a:cubicBezTo>
                      <a:pt x="229" y="435"/>
                      <a:pt x="287" y="218"/>
                      <a:pt x="332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51"/>
              <p:cNvSpPr/>
              <p:nvPr/>
            </p:nvSpPr>
            <p:spPr>
              <a:xfrm>
                <a:off x="5401572" y="2732908"/>
                <a:ext cx="20904" cy="12019"/>
              </a:xfrm>
              <a:custGeom>
                <a:rect b="b" l="l" r="r" t="t"/>
                <a:pathLst>
                  <a:path extrusionOk="0" h="349" w="607">
                    <a:moveTo>
                      <a:pt x="590" y="1"/>
                    </a:moveTo>
                    <a:cubicBezTo>
                      <a:pt x="576" y="1"/>
                      <a:pt x="210" y="210"/>
                      <a:pt x="0" y="210"/>
                    </a:cubicBezTo>
                    <a:cubicBezTo>
                      <a:pt x="65" y="300"/>
                      <a:pt x="165" y="349"/>
                      <a:pt x="267" y="349"/>
                    </a:cubicBezTo>
                    <a:cubicBezTo>
                      <a:pt x="308" y="349"/>
                      <a:pt x="349" y="341"/>
                      <a:pt x="389" y="324"/>
                    </a:cubicBezTo>
                    <a:cubicBezTo>
                      <a:pt x="526" y="290"/>
                      <a:pt x="606" y="153"/>
                      <a:pt x="572" y="16"/>
                    </a:cubicBezTo>
                    <a:cubicBezTo>
                      <a:pt x="586" y="5"/>
                      <a:pt x="592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51"/>
              <p:cNvSpPr/>
              <p:nvPr/>
            </p:nvSpPr>
            <p:spPr>
              <a:xfrm>
                <a:off x="5406290" y="2767691"/>
                <a:ext cx="38604" cy="20180"/>
              </a:xfrm>
              <a:custGeom>
                <a:rect b="b" l="l" r="r" t="t"/>
                <a:pathLst>
                  <a:path extrusionOk="0" h="586" w="1121">
                    <a:moveTo>
                      <a:pt x="1121" y="0"/>
                    </a:moveTo>
                    <a:cubicBezTo>
                      <a:pt x="789" y="229"/>
                      <a:pt x="400" y="355"/>
                      <a:pt x="0" y="366"/>
                    </a:cubicBezTo>
                    <a:lnTo>
                      <a:pt x="12" y="583"/>
                    </a:lnTo>
                    <a:cubicBezTo>
                      <a:pt x="41" y="585"/>
                      <a:pt x="70" y="586"/>
                      <a:pt x="99" y="586"/>
                    </a:cubicBezTo>
                    <a:cubicBezTo>
                      <a:pt x="876" y="586"/>
                      <a:pt x="1121" y="0"/>
                      <a:pt x="1121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51"/>
              <p:cNvSpPr/>
              <p:nvPr/>
            </p:nvSpPr>
            <p:spPr>
              <a:xfrm>
                <a:off x="5366927" y="2602696"/>
                <a:ext cx="163406" cy="222501"/>
              </a:xfrm>
              <a:custGeom>
                <a:rect b="b" l="l" r="r" t="t"/>
                <a:pathLst>
                  <a:path extrusionOk="0" h="6461" w="4745">
                    <a:moveTo>
                      <a:pt x="2027" y="1"/>
                    </a:moveTo>
                    <a:cubicBezTo>
                      <a:pt x="1697" y="1"/>
                      <a:pt x="1237" y="101"/>
                      <a:pt x="652" y="710"/>
                    </a:cubicBezTo>
                    <a:cubicBezTo>
                      <a:pt x="149" y="1179"/>
                      <a:pt x="0" y="1910"/>
                      <a:pt x="252" y="2551"/>
                    </a:cubicBezTo>
                    <a:lnTo>
                      <a:pt x="389" y="2413"/>
                    </a:lnTo>
                    <a:lnTo>
                      <a:pt x="1623" y="2105"/>
                    </a:lnTo>
                    <a:cubicBezTo>
                      <a:pt x="1532" y="1762"/>
                      <a:pt x="1681" y="1339"/>
                      <a:pt x="1772" y="1144"/>
                    </a:cubicBezTo>
                    <a:cubicBezTo>
                      <a:pt x="2001" y="2436"/>
                      <a:pt x="3384" y="2585"/>
                      <a:pt x="3384" y="2585"/>
                    </a:cubicBezTo>
                    <a:lnTo>
                      <a:pt x="3270" y="6460"/>
                    </a:lnTo>
                    <a:cubicBezTo>
                      <a:pt x="3327" y="6449"/>
                      <a:pt x="3373" y="6437"/>
                      <a:pt x="3430" y="6415"/>
                    </a:cubicBezTo>
                    <a:cubicBezTo>
                      <a:pt x="4642" y="5980"/>
                      <a:pt x="4733" y="3499"/>
                      <a:pt x="4733" y="2791"/>
                    </a:cubicBezTo>
                    <a:lnTo>
                      <a:pt x="4744" y="2791"/>
                    </a:lnTo>
                    <a:lnTo>
                      <a:pt x="4744" y="2779"/>
                    </a:lnTo>
                    <a:cubicBezTo>
                      <a:pt x="4744" y="2711"/>
                      <a:pt x="4733" y="2631"/>
                      <a:pt x="4722" y="2539"/>
                    </a:cubicBezTo>
                    <a:cubicBezTo>
                      <a:pt x="4710" y="2425"/>
                      <a:pt x="4699" y="2299"/>
                      <a:pt x="4676" y="2185"/>
                    </a:cubicBezTo>
                    <a:cubicBezTo>
                      <a:pt x="4241" y="378"/>
                      <a:pt x="2698" y="24"/>
                      <a:pt x="2389" y="24"/>
                    </a:cubicBezTo>
                    <a:cubicBezTo>
                      <a:pt x="2294" y="20"/>
                      <a:pt x="2173" y="1"/>
                      <a:pt x="2027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51"/>
              <p:cNvSpPr/>
              <p:nvPr/>
            </p:nvSpPr>
            <p:spPr>
              <a:xfrm>
                <a:off x="4864159" y="2637754"/>
                <a:ext cx="405915" cy="24451"/>
              </a:xfrm>
              <a:custGeom>
                <a:rect b="b" l="l" r="r" t="t"/>
                <a:pathLst>
                  <a:path extrusionOk="0" h="710" w="11787">
                    <a:moveTo>
                      <a:pt x="11787" y="1"/>
                    </a:moveTo>
                    <a:lnTo>
                      <a:pt x="0" y="58"/>
                    </a:lnTo>
                    <a:lnTo>
                      <a:pt x="12" y="709"/>
                    </a:lnTo>
                    <a:lnTo>
                      <a:pt x="11787" y="652"/>
                    </a:lnTo>
                    <a:lnTo>
                      <a:pt x="11787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51"/>
              <p:cNvSpPr/>
              <p:nvPr/>
            </p:nvSpPr>
            <p:spPr>
              <a:xfrm>
                <a:off x="4864537" y="2695232"/>
                <a:ext cx="405949" cy="24451"/>
              </a:xfrm>
              <a:custGeom>
                <a:rect b="b" l="l" r="r" t="t"/>
                <a:pathLst>
                  <a:path extrusionOk="0" h="710" w="11788">
                    <a:moveTo>
                      <a:pt x="11787" y="1"/>
                    </a:moveTo>
                    <a:lnTo>
                      <a:pt x="1" y="58"/>
                    </a:lnTo>
                    <a:lnTo>
                      <a:pt x="1" y="709"/>
                    </a:lnTo>
                    <a:lnTo>
                      <a:pt x="11787" y="652"/>
                    </a:lnTo>
                    <a:lnTo>
                      <a:pt x="11787" y="1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51"/>
              <p:cNvSpPr/>
              <p:nvPr/>
            </p:nvSpPr>
            <p:spPr>
              <a:xfrm>
                <a:off x="4864951" y="2752331"/>
                <a:ext cx="201218" cy="23245"/>
              </a:xfrm>
              <a:custGeom>
                <a:rect b="b" l="l" r="r" t="t"/>
                <a:pathLst>
                  <a:path extrusionOk="0" h="675" w="5843">
                    <a:moveTo>
                      <a:pt x="5842" y="0"/>
                    </a:moveTo>
                    <a:lnTo>
                      <a:pt x="0" y="23"/>
                    </a:lnTo>
                    <a:lnTo>
                      <a:pt x="0" y="675"/>
                    </a:lnTo>
                    <a:lnTo>
                      <a:pt x="5842" y="641"/>
                    </a:lnTo>
                    <a:lnTo>
                      <a:pt x="5842" y="0"/>
                    </a:lnTo>
                    <a:close/>
                  </a:path>
                </a:pathLst>
              </a:custGeom>
              <a:solidFill>
                <a:srgbClr val="A61C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" name="Google Shape;1423;p52"/>
          <p:cNvGrpSpPr/>
          <p:nvPr/>
        </p:nvGrpSpPr>
        <p:grpSpPr>
          <a:xfrm>
            <a:off x="2214665" y="871536"/>
            <a:ext cx="4665181" cy="3548703"/>
            <a:chOff x="2214665" y="871536"/>
            <a:chExt cx="4665181" cy="3548703"/>
          </a:xfrm>
        </p:grpSpPr>
        <p:sp>
          <p:nvSpPr>
            <p:cNvPr id="1424" name="Google Shape;1424;p52"/>
            <p:cNvSpPr/>
            <p:nvPr/>
          </p:nvSpPr>
          <p:spPr>
            <a:xfrm rot="-9146455">
              <a:off x="5383217" y="2224229"/>
              <a:ext cx="1394377" cy="783980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52"/>
            <p:cNvSpPr/>
            <p:nvPr/>
          </p:nvSpPr>
          <p:spPr>
            <a:xfrm rot="1721108">
              <a:off x="2317252" y="2131261"/>
              <a:ext cx="1394356" cy="783969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52"/>
            <p:cNvSpPr/>
            <p:nvPr/>
          </p:nvSpPr>
          <p:spPr>
            <a:xfrm rot="3599943">
              <a:off x="2779730" y="1279310"/>
              <a:ext cx="1394331" cy="783954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52"/>
            <p:cNvSpPr/>
            <p:nvPr/>
          </p:nvSpPr>
          <p:spPr>
            <a:xfrm rot="10800000">
              <a:off x="5054922" y="1451672"/>
              <a:ext cx="1394371" cy="783977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52"/>
            <p:cNvSpPr/>
            <p:nvPr/>
          </p:nvSpPr>
          <p:spPr>
            <a:xfrm rot="-7200057">
              <a:off x="5064076" y="3228510"/>
              <a:ext cx="1394331" cy="783954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52"/>
            <p:cNvSpPr/>
            <p:nvPr/>
          </p:nvSpPr>
          <p:spPr>
            <a:xfrm>
              <a:off x="2788844" y="3056125"/>
              <a:ext cx="1394371" cy="783977"/>
            </a:xfrm>
            <a:custGeom>
              <a:rect b="b" l="l" r="r" t="t"/>
              <a:pathLst>
                <a:path extrusionOk="0" h="24041" w="42759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91BDE2"/>
            </a:solidFill>
            <a:ln cap="flat" cmpd="sng" w="1980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0" name="Google Shape;1430;p52"/>
          <p:cNvGrpSpPr/>
          <p:nvPr/>
        </p:nvGrpSpPr>
        <p:grpSpPr>
          <a:xfrm>
            <a:off x="681850" y="440212"/>
            <a:ext cx="7780287" cy="4412905"/>
            <a:chOff x="681850" y="440212"/>
            <a:chExt cx="7780287" cy="4412905"/>
          </a:xfrm>
        </p:grpSpPr>
        <p:sp>
          <p:nvSpPr>
            <p:cNvPr id="1431" name="Google Shape;1431;p52"/>
            <p:cNvSpPr/>
            <p:nvPr/>
          </p:nvSpPr>
          <p:spPr>
            <a:xfrm>
              <a:off x="6504263" y="1946625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52"/>
            <p:cNvSpPr/>
            <p:nvPr/>
          </p:nvSpPr>
          <p:spPr>
            <a:xfrm>
              <a:off x="3417970" y="1613124"/>
              <a:ext cx="2191490" cy="2006232"/>
            </a:xfrm>
            <a:custGeom>
              <a:rect b="b" l="l" r="r" t="t"/>
              <a:pathLst>
                <a:path extrusionOk="0" h="61522" w="67203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52"/>
            <p:cNvSpPr/>
            <p:nvPr/>
          </p:nvSpPr>
          <p:spPr>
            <a:xfrm rot="10800000">
              <a:off x="681850" y="1905425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52"/>
            <p:cNvSpPr/>
            <p:nvPr/>
          </p:nvSpPr>
          <p:spPr>
            <a:xfrm>
              <a:off x="5370400" y="481412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52"/>
            <p:cNvSpPr/>
            <p:nvPr/>
          </p:nvSpPr>
          <p:spPr>
            <a:xfrm rot="10800000">
              <a:off x="1815738" y="440212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52"/>
            <p:cNvSpPr/>
            <p:nvPr/>
          </p:nvSpPr>
          <p:spPr>
            <a:xfrm rot="10800000">
              <a:off x="1815738" y="3472687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52"/>
            <p:cNvSpPr/>
            <p:nvPr/>
          </p:nvSpPr>
          <p:spPr>
            <a:xfrm>
              <a:off x="5370400" y="3513887"/>
              <a:ext cx="1957874" cy="1339230"/>
            </a:xfrm>
            <a:custGeom>
              <a:rect b="b" l="l" r="r" t="t"/>
              <a:pathLst>
                <a:path extrusionOk="0" h="50690" w="55358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91BDE2"/>
            </a:solidFill>
            <a:ln cap="flat" cmpd="sng" w="19050">
              <a:solidFill>
                <a:srgbClr val="0A1F4F"/>
              </a:solidFill>
              <a:prstDash val="solid"/>
              <a:miter lim="3166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8" name="Google Shape;1438;p52"/>
          <p:cNvSpPr txBox="1"/>
          <p:nvPr/>
        </p:nvSpPr>
        <p:spPr>
          <a:xfrm>
            <a:off x="2254125" y="3843513"/>
            <a:ext cx="9111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Venus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39" name="Google Shape;1439;p52"/>
          <p:cNvSpPr txBox="1"/>
          <p:nvPr/>
        </p:nvSpPr>
        <p:spPr>
          <a:xfrm>
            <a:off x="1794822" y="4116538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It’s quite hot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0" name="Google Shape;1440;p52"/>
          <p:cNvSpPr txBox="1"/>
          <p:nvPr/>
        </p:nvSpPr>
        <p:spPr>
          <a:xfrm>
            <a:off x="2085526" y="804037"/>
            <a:ext cx="1248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Saturn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41" name="Google Shape;1441;p52"/>
          <p:cNvSpPr txBox="1"/>
          <p:nvPr/>
        </p:nvSpPr>
        <p:spPr>
          <a:xfrm>
            <a:off x="1794825" y="1078520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has several rings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p52"/>
          <p:cNvSpPr txBox="1"/>
          <p:nvPr/>
        </p:nvSpPr>
        <p:spPr>
          <a:xfrm>
            <a:off x="5760924" y="804036"/>
            <a:ext cx="1248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Mars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43" name="Google Shape;1443;p52"/>
          <p:cNvSpPr txBox="1"/>
          <p:nvPr/>
        </p:nvSpPr>
        <p:spPr>
          <a:xfrm>
            <a:off x="5470225" y="1078519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It’s a cold place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4" name="Google Shape;1444;p52"/>
          <p:cNvSpPr txBox="1"/>
          <p:nvPr/>
        </p:nvSpPr>
        <p:spPr>
          <a:xfrm>
            <a:off x="922748" y="2245368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Jupiter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45" name="Google Shape;1445;p52"/>
          <p:cNvSpPr txBox="1"/>
          <p:nvPr/>
        </p:nvSpPr>
        <p:spPr>
          <a:xfrm>
            <a:off x="681848" y="2519843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It’s the biggest one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6" name="Google Shape;1446;p52"/>
          <p:cNvSpPr txBox="1"/>
          <p:nvPr/>
        </p:nvSpPr>
        <p:spPr>
          <a:xfrm>
            <a:off x="5760925" y="3843517"/>
            <a:ext cx="12483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Pluto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47" name="Google Shape;1447;p52"/>
          <p:cNvSpPr txBox="1"/>
          <p:nvPr/>
        </p:nvSpPr>
        <p:spPr>
          <a:xfrm>
            <a:off x="5470225" y="4118175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It’s a dwarf planet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8" name="Google Shape;1448;p52"/>
          <p:cNvSpPr txBox="1"/>
          <p:nvPr/>
        </p:nvSpPr>
        <p:spPr>
          <a:xfrm>
            <a:off x="3643950" y="1964400"/>
            <a:ext cx="18561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 Research Outcome</a:t>
            </a:r>
            <a:endParaRPr b="1" sz="30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49" name="Google Shape;1449;p52"/>
          <p:cNvSpPr txBox="1"/>
          <p:nvPr/>
        </p:nvSpPr>
        <p:spPr>
          <a:xfrm>
            <a:off x="6860723" y="2245368"/>
            <a:ext cx="13479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8CD"/>
                </a:solidFill>
                <a:latin typeface="Indie Flower"/>
                <a:ea typeface="Indie Flower"/>
                <a:cs typeface="Indie Flower"/>
                <a:sym typeface="Indie Flower"/>
              </a:rPr>
              <a:t>Neptune</a:t>
            </a:r>
            <a:endParaRPr b="1" sz="2000">
              <a:solidFill>
                <a:srgbClr val="FFF8C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50" name="Google Shape;1450;p52"/>
          <p:cNvSpPr txBox="1"/>
          <p:nvPr/>
        </p:nvSpPr>
        <p:spPr>
          <a:xfrm>
            <a:off x="6619823" y="2519843"/>
            <a:ext cx="18297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It’s the farthest one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51" name="Google Shape;1451;p52"/>
          <p:cNvGrpSpPr/>
          <p:nvPr/>
        </p:nvGrpSpPr>
        <p:grpSpPr>
          <a:xfrm>
            <a:off x="7984008" y="0"/>
            <a:ext cx="1159989" cy="978975"/>
            <a:chOff x="5495733" y="3271125"/>
            <a:chExt cx="1159989" cy="978975"/>
          </a:xfrm>
        </p:grpSpPr>
        <p:sp>
          <p:nvSpPr>
            <p:cNvPr id="1452" name="Google Shape;1452;p52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52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52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52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6" name="Google Shape;1456;p52"/>
          <p:cNvGrpSpPr/>
          <p:nvPr/>
        </p:nvGrpSpPr>
        <p:grpSpPr>
          <a:xfrm>
            <a:off x="8" y="4164525"/>
            <a:ext cx="1159989" cy="978975"/>
            <a:chOff x="5495733" y="3271125"/>
            <a:chExt cx="1159989" cy="978975"/>
          </a:xfrm>
        </p:grpSpPr>
        <p:sp>
          <p:nvSpPr>
            <p:cNvPr id="1457" name="Google Shape;1457;p52"/>
            <p:cNvSpPr/>
            <p:nvPr/>
          </p:nvSpPr>
          <p:spPr>
            <a:xfrm rot="1394850">
              <a:off x="5924709" y="3308199"/>
              <a:ext cx="228548" cy="228548"/>
            </a:xfrm>
            <a:custGeom>
              <a:rect b="b" l="l" r="r" t="t"/>
              <a:pathLst>
                <a:path extrusionOk="0" h="9142" w="9142">
                  <a:moveTo>
                    <a:pt x="4592" y="2909"/>
                  </a:moveTo>
                  <a:cubicBezTo>
                    <a:pt x="4705" y="2909"/>
                    <a:pt x="4820" y="2921"/>
                    <a:pt x="4934" y="2946"/>
                  </a:cubicBezTo>
                  <a:cubicBezTo>
                    <a:pt x="6349" y="3252"/>
                    <a:pt x="6732" y="5126"/>
                    <a:pt x="5508" y="5929"/>
                  </a:cubicBezTo>
                  <a:cubicBezTo>
                    <a:pt x="5223" y="6116"/>
                    <a:pt x="4917" y="6199"/>
                    <a:pt x="4620" y="6199"/>
                  </a:cubicBezTo>
                  <a:cubicBezTo>
                    <a:pt x="3640" y="6199"/>
                    <a:pt x="2749" y="5294"/>
                    <a:pt x="2984" y="4208"/>
                  </a:cubicBezTo>
                  <a:cubicBezTo>
                    <a:pt x="3150" y="3443"/>
                    <a:pt x="3837" y="2909"/>
                    <a:pt x="4592" y="2909"/>
                  </a:cubicBezTo>
                  <a:close/>
                  <a:moveTo>
                    <a:pt x="4743" y="1"/>
                  </a:moveTo>
                  <a:lnTo>
                    <a:pt x="4360" y="842"/>
                  </a:lnTo>
                  <a:cubicBezTo>
                    <a:pt x="4054" y="881"/>
                    <a:pt x="3710" y="919"/>
                    <a:pt x="3404" y="1034"/>
                  </a:cubicBezTo>
                  <a:lnTo>
                    <a:pt x="2754" y="383"/>
                  </a:lnTo>
                  <a:lnTo>
                    <a:pt x="1492" y="1225"/>
                  </a:lnTo>
                  <a:lnTo>
                    <a:pt x="1798" y="2104"/>
                  </a:lnTo>
                  <a:cubicBezTo>
                    <a:pt x="1568" y="2334"/>
                    <a:pt x="1377" y="2602"/>
                    <a:pt x="1224" y="2908"/>
                  </a:cubicBezTo>
                  <a:lnTo>
                    <a:pt x="306" y="2908"/>
                  </a:lnTo>
                  <a:lnTo>
                    <a:pt x="0" y="4399"/>
                  </a:lnTo>
                  <a:lnTo>
                    <a:pt x="842" y="4782"/>
                  </a:lnTo>
                  <a:cubicBezTo>
                    <a:pt x="842" y="5088"/>
                    <a:pt x="918" y="5432"/>
                    <a:pt x="995" y="5738"/>
                  </a:cubicBezTo>
                  <a:lnTo>
                    <a:pt x="345" y="6388"/>
                  </a:lnTo>
                  <a:lnTo>
                    <a:pt x="1186" y="7688"/>
                  </a:lnTo>
                  <a:lnTo>
                    <a:pt x="2066" y="7344"/>
                  </a:lnTo>
                  <a:cubicBezTo>
                    <a:pt x="2295" y="7574"/>
                    <a:pt x="2601" y="7765"/>
                    <a:pt x="2869" y="7918"/>
                  </a:cubicBezTo>
                  <a:lnTo>
                    <a:pt x="2869" y="8836"/>
                  </a:lnTo>
                  <a:lnTo>
                    <a:pt x="4360" y="9142"/>
                  </a:lnTo>
                  <a:lnTo>
                    <a:pt x="4743" y="8339"/>
                  </a:lnTo>
                  <a:cubicBezTo>
                    <a:pt x="5087" y="8300"/>
                    <a:pt x="5393" y="8224"/>
                    <a:pt x="5699" y="8147"/>
                  </a:cubicBezTo>
                  <a:lnTo>
                    <a:pt x="6387" y="8798"/>
                  </a:lnTo>
                  <a:lnTo>
                    <a:pt x="7650" y="7956"/>
                  </a:lnTo>
                  <a:lnTo>
                    <a:pt x="7344" y="7076"/>
                  </a:lnTo>
                  <a:cubicBezTo>
                    <a:pt x="7573" y="6847"/>
                    <a:pt x="7764" y="6579"/>
                    <a:pt x="7917" y="6273"/>
                  </a:cubicBezTo>
                  <a:lnTo>
                    <a:pt x="8835" y="6273"/>
                  </a:lnTo>
                  <a:lnTo>
                    <a:pt x="9141" y="4782"/>
                  </a:lnTo>
                  <a:lnTo>
                    <a:pt x="8300" y="4399"/>
                  </a:lnTo>
                  <a:cubicBezTo>
                    <a:pt x="8300" y="4055"/>
                    <a:pt x="8223" y="3749"/>
                    <a:pt x="8109" y="3443"/>
                  </a:cubicBezTo>
                  <a:lnTo>
                    <a:pt x="8759" y="2793"/>
                  </a:lnTo>
                  <a:lnTo>
                    <a:pt x="7917" y="1493"/>
                  </a:lnTo>
                  <a:lnTo>
                    <a:pt x="7076" y="1799"/>
                  </a:lnTo>
                  <a:cubicBezTo>
                    <a:pt x="6808" y="1607"/>
                    <a:pt x="6540" y="1416"/>
                    <a:pt x="6234" y="1263"/>
                  </a:cubicBezTo>
                  <a:lnTo>
                    <a:pt x="6234" y="345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52"/>
            <p:cNvSpPr/>
            <p:nvPr/>
          </p:nvSpPr>
          <p:spPr>
            <a:xfrm rot="1394850">
              <a:off x="5923606" y="3307022"/>
              <a:ext cx="229498" cy="231423"/>
            </a:xfrm>
            <a:custGeom>
              <a:rect b="b" l="l" r="r" t="t"/>
              <a:pathLst>
                <a:path extrusionOk="0" h="9257" w="9180">
                  <a:moveTo>
                    <a:pt x="4743" y="1"/>
                  </a:moveTo>
                  <a:lnTo>
                    <a:pt x="4743" y="39"/>
                  </a:lnTo>
                  <a:lnTo>
                    <a:pt x="4360" y="880"/>
                  </a:lnTo>
                  <a:lnTo>
                    <a:pt x="4398" y="880"/>
                  </a:lnTo>
                  <a:cubicBezTo>
                    <a:pt x="4065" y="880"/>
                    <a:pt x="3731" y="952"/>
                    <a:pt x="3432" y="1061"/>
                  </a:cubicBezTo>
                  <a:lnTo>
                    <a:pt x="3432" y="1061"/>
                  </a:lnTo>
                  <a:lnTo>
                    <a:pt x="2792" y="421"/>
                  </a:lnTo>
                  <a:lnTo>
                    <a:pt x="1606" y="1378"/>
                  </a:lnTo>
                  <a:lnTo>
                    <a:pt x="1912" y="2257"/>
                  </a:lnTo>
                  <a:cubicBezTo>
                    <a:pt x="1759" y="2448"/>
                    <a:pt x="1606" y="2640"/>
                    <a:pt x="1492" y="2869"/>
                  </a:cubicBezTo>
                  <a:cubicBezTo>
                    <a:pt x="1606" y="2640"/>
                    <a:pt x="1759" y="2448"/>
                    <a:pt x="1951" y="2257"/>
                  </a:cubicBezTo>
                  <a:lnTo>
                    <a:pt x="1645" y="1416"/>
                  </a:lnTo>
                  <a:lnTo>
                    <a:pt x="2884" y="590"/>
                  </a:lnTo>
                  <a:lnTo>
                    <a:pt x="2884" y="590"/>
                  </a:lnTo>
                  <a:lnTo>
                    <a:pt x="3519" y="1225"/>
                  </a:lnTo>
                  <a:cubicBezTo>
                    <a:pt x="3825" y="1110"/>
                    <a:pt x="4169" y="1072"/>
                    <a:pt x="4475" y="1033"/>
                  </a:cubicBezTo>
                  <a:cubicBezTo>
                    <a:pt x="4627" y="768"/>
                    <a:pt x="4741" y="503"/>
                    <a:pt x="4892" y="200"/>
                  </a:cubicBezTo>
                  <a:lnTo>
                    <a:pt x="4892" y="200"/>
                  </a:lnTo>
                  <a:lnTo>
                    <a:pt x="6349" y="536"/>
                  </a:lnTo>
                  <a:lnTo>
                    <a:pt x="6311" y="498"/>
                  </a:lnTo>
                  <a:lnTo>
                    <a:pt x="6311" y="345"/>
                  </a:lnTo>
                  <a:lnTo>
                    <a:pt x="6272" y="345"/>
                  </a:lnTo>
                  <a:lnTo>
                    <a:pt x="4781" y="1"/>
                  </a:lnTo>
                  <a:close/>
                  <a:moveTo>
                    <a:pt x="1492" y="2869"/>
                  </a:moveTo>
                  <a:cubicBezTo>
                    <a:pt x="1453" y="2907"/>
                    <a:pt x="1415" y="2946"/>
                    <a:pt x="1377" y="3022"/>
                  </a:cubicBezTo>
                  <a:lnTo>
                    <a:pt x="1492" y="2869"/>
                  </a:lnTo>
                  <a:close/>
                  <a:moveTo>
                    <a:pt x="6311" y="1263"/>
                  </a:moveTo>
                  <a:lnTo>
                    <a:pt x="6311" y="1416"/>
                  </a:lnTo>
                  <a:cubicBezTo>
                    <a:pt x="6617" y="1569"/>
                    <a:pt x="6884" y="1760"/>
                    <a:pt x="7114" y="1990"/>
                  </a:cubicBezTo>
                  <a:lnTo>
                    <a:pt x="7963" y="1657"/>
                  </a:lnTo>
                  <a:lnTo>
                    <a:pt x="7963" y="1657"/>
                  </a:lnTo>
                  <a:cubicBezTo>
                    <a:pt x="8219" y="2060"/>
                    <a:pt x="8475" y="2463"/>
                    <a:pt x="8731" y="2900"/>
                  </a:cubicBezTo>
                  <a:lnTo>
                    <a:pt x="8731" y="2900"/>
                  </a:lnTo>
                  <a:lnTo>
                    <a:pt x="8452" y="3213"/>
                  </a:lnTo>
                  <a:lnTo>
                    <a:pt x="8744" y="2922"/>
                  </a:lnTo>
                  <a:lnTo>
                    <a:pt x="8744" y="2922"/>
                  </a:lnTo>
                  <a:cubicBezTo>
                    <a:pt x="8749" y="2930"/>
                    <a:pt x="8754" y="2938"/>
                    <a:pt x="8758" y="2946"/>
                  </a:cubicBezTo>
                  <a:lnTo>
                    <a:pt x="8758" y="2907"/>
                  </a:lnTo>
                  <a:lnTo>
                    <a:pt x="8797" y="2869"/>
                  </a:lnTo>
                  <a:lnTo>
                    <a:pt x="8797" y="2831"/>
                  </a:lnTo>
                  <a:lnTo>
                    <a:pt x="8797" y="2793"/>
                  </a:lnTo>
                  <a:lnTo>
                    <a:pt x="7994" y="1531"/>
                  </a:lnTo>
                  <a:lnTo>
                    <a:pt x="7994" y="1492"/>
                  </a:lnTo>
                  <a:lnTo>
                    <a:pt x="7955" y="1492"/>
                  </a:lnTo>
                  <a:lnTo>
                    <a:pt x="7104" y="1788"/>
                  </a:lnTo>
                  <a:lnTo>
                    <a:pt x="7104" y="1788"/>
                  </a:lnTo>
                  <a:cubicBezTo>
                    <a:pt x="6876" y="1563"/>
                    <a:pt x="6575" y="1376"/>
                    <a:pt x="6311" y="1263"/>
                  </a:cubicBezTo>
                  <a:close/>
                  <a:moveTo>
                    <a:pt x="8452" y="3213"/>
                  </a:moveTo>
                  <a:lnTo>
                    <a:pt x="8157" y="3509"/>
                  </a:lnTo>
                  <a:lnTo>
                    <a:pt x="8157" y="3509"/>
                  </a:lnTo>
                  <a:cubicBezTo>
                    <a:pt x="8153" y="3500"/>
                    <a:pt x="8150" y="3490"/>
                    <a:pt x="8147" y="3481"/>
                  </a:cubicBezTo>
                  <a:lnTo>
                    <a:pt x="8147" y="3519"/>
                  </a:lnTo>
                  <a:lnTo>
                    <a:pt x="8157" y="3509"/>
                  </a:lnTo>
                  <a:lnTo>
                    <a:pt x="8157" y="3509"/>
                  </a:lnTo>
                  <a:cubicBezTo>
                    <a:pt x="8160" y="3518"/>
                    <a:pt x="8163" y="3527"/>
                    <a:pt x="8166" y="3535"/>
                  </a:cubicBezTo>
                  <a:lnTo>
                    <a:pt x="8166" y="3535"/>
                  </a:lnTo>
                  <a:lnTo>
                    <a:pt x="8452" y="3213"/>
                  </a:lnTo>
                  <a:close/>
                  <a:moveTo>
                    <a:pt x="344" y="2946"/>
                  </a:moveTo>
                  <a:cubicBezTo>
                    <a:pt x="297" y="3182"/>
                    <a:pt x="235" y="3462"/>
                    <a:pt x="168" y="3786"/>
                  </a:cubicBezTo>
                  <a:lnTo>
                    <a:pt x="168" y="3786"/>
                  </a:lnTo>
                  <a:cubicBezTo>
                    <a:pt x="240" y="3478"/>
                    <a:pt x="299" y="3211"/>
                    <a:pt x="344" y="2984"/>
                  </a:cubicBezTo>
                  <a:lnTo>
                    <a:pt x="1300" y="2984"/>
                  </a:lnTo>
                  <a:lnTo>
                    <a:pt x="1262" y="2946"/>
                  </a:lnTo>
                  <a:close/>
                  <a:moveTo>
                    <a:pt x="168" y="3786"/>
                  </a:moveTo>
                  <a:cubicBezTo>
                    <a:pt x="118" y="3997"/>
                    <a:pt x="62" y="4227"/>
                    <a:pt x="0" y="4476"/>
                  </a:cubicBezTo>
                  <a:lnTo>
                    <a:pt x="842" y="4858"/>
                  </a:lnTo>
                  <a:cubicBezTo>
                    <a:pt x="878" y="5183"/>
                    <a:pt x="914" y="5474"/>
                    <a:pt x="1014" y="5795"/>
                  </a:cubicBezTo>
                  <a:lnTo>
                    <a:pt x="1014" y="5795"/>
                  </a:lnTo>
                  <a:lnTo>
                    <a:pt x="1033" y="5776"/>
                  </a:lnTo>
                  <a:cubicBezTo>
                    <a:pt x="956" y="5432"/>
                    <a:pt x="880" y="5126"/>
                    <a:pt x="880" y="4820"/>
                  </a:cubicBezTo>
                  <a:lnTo>
                    <a:pt x="45" y="4402"/>
                  </a:lnTo>
                  <a:lnTo>
                    <a:pt x="45" y="4402"/>
                  </a:lnTo>
                  <a:cubicBezTo>
                    <a:pt x="87" y="4182"/>
                    <a:pt x="128" y="3976"/>
                    <a:pt x="168" y="3786"/>
                  </a:cubicBezTo>
                  <a:close/>
                  <a:moveTo>
                    <a:pt x="383" y="6388"/>
                  </a:moveTo>
                  <a:lnTo>
                    <a:pt x="383" y="6426"/>
                  </a:lnTo>
                  <a:lnTo>
                    <a:pt x="398" y="6411"/>
                  </a:lnTo>
                  <a:lnTo>
                    <a:pt x="398" y="6411"/>
                  </a:lnTo>
                  <a:lnTo>
                    <a:pt x="383" y="6388"/>
                  </a:lnTo>
                  <a:close/>
                  <a:moveTo>
                    <a:pt x="1014" y="5795"/>
                  </a:moveTo>
                  <a:lnTo>
                    <a:pt x="398" y="6411"/>
                  </a:lnTo>
                  <a:lnTo>
                    <a:pt x="398" y="6411"/>
                  </a:lnTo>
                  <a:lnTo>
                    <a:pt x="413" y="643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6" y="5833"/>
                    <a:pt x="1030" y="5843"/>
                    <a:pt x="1033" y="5852"/>
                  </a:cubicBezTo>
                  <a:lnTo>
                    <a:pt x="1033" y="5814"/>
                  </a:lnTo>
                  <a:lnTo>
                    <a:pt x="1023" y="5824"/>
                  </a:lnTo>
                  <a:lnTo>
                    <a:pt x="1023" y="5824"/>
                  </a:lnTo>
                  <a:cubicBezTo>
                    <a:pt x="1020" y="5814"/>
                    <a:pt x="1017" y="5804"/>
                    <a:pt x="1014" y="5795"/>
                  </a:cubicBezTo>
                  <a:close/>
                  <a:moveTo>
                    <a:pt x="8166" y="3535"/>
                  </a:moveTo>
                  <a:lnTo>
                    <a:pt x="8147" y="3558"/>
                  </a:lnTo>
                  <a:cubicBezTo>
                    <a:pt x="8223" y="3864"/>
                    <a:pt x="8300" y="4208"/>
                    <a:pt x="8300" y="4514"/>
                  </a:cubicBezTo>
                  <a:lnTo>
                    <a:pt x="9135" y="4894"/>
                  </a:lnTo>
                  <a:lnTo>
                    <a:pt x="9135" y="4894"/>
                  </a:lnTo>
                  <a:cubicBezTo>
                    <a:pt x="9061" y="5366"/>
                    <a:pt x="8953" y="5839"/>
                    <a:pt x="8844" y="6311"/>
                  </a:cubicBezTo>
                  <a:lnTo>
                    <a:pt x="7841" y="6311"/>
                  </a:lnTo>
                  <a:lnTo>
                    <a:pt x="7841" y="6350"/>
                  </a:lnTo>
                  <a:cubicBezTo>
                    <a:pt x="7688" y="6617"/>
                    <a:pt x="7496" y="6885"/>
                    <a:pt x="7305" y="7153"/>
                  </a:cubicBezTo>
                  <a:lnTo>
                    <a:pt x="7305" y="7191"/>
                  </a:lnTo>
                  <a:cubicBezTo>
                    <a:pt x="7416" y="7449"/>
                    <a:pt x="7491" y="7742"/>
                    <a:pt x="7599" y="8003"/>
                  </a:cubicBezTo>
                  <a:lnTo>
                    <a:pt x="7599" y="8003"/>
                  </a:lnTo>
                  <a:lnTo>
                    <a:pt x="6372" y="8820"/>
                  </a:lnTo>
                  <a:lnTo>
                    <a:pt x="5737" y="8185"/>
                  </a:lnTo>
                  <a:cubicBezTo>
                    <a:pt x="5431" y="8262"/>
                    <a:pt x="5087" y="8338"/>
                    <a:pt x="4781" y="8338"/>
                  </a:cubicBezTo>
                  <a:lnTo>
                    <a:pt x="4743" y="8338"/>
                  </a:lnTo>
                  <a:lnTo>
                    <a:pt x="4363" y="9173"/>
                  </a:lnTo>
                  <a:lnTo>
                    <a:pt x="4363" y="9173"/>
                  </a:lnTo>
                  <a:lnTo>
                    <a:pt x="2945" y="8882"/>
                  </a:lnTo>
                  <a:lnTo>
                    <a:pt x="2945" y="8882"/>
                  </a:lnTo>
                  <a:lnTo>
                    <a:pt x="2945" y="7994"/>
                  </a:lnTo>
                  <a:lnTo>
                    <a:pt x="2945" y="7956"/>
                  </a:lnTo>
                  <a:lnTo>
                    <a:pt x="2907" y="7956"/>
                  </a:lnTo>
                  <a:cubicBezTo>
                    <a:pt x="2639" y="7803"/>
                    <a:pt x="2371" y="7650"/>
                    <a:pt x="2104" y="7420"/>
                  </a:cubicBezTo>
                  <a:lnTo>
                    <a:pt x="1255" y="7716"/>
                  </a:lnTo>
                  <a:lnTo>
                    <a:pt x="1255" y="7716"/>
                  </a:lnTo>
                  <a:lnTo>
                    <a:pt x="413" y="6434"/>
                  </a:lnTo>
                  <a:lnTo>
                    <a:pt x="383" y="6464"/>
                  </a:lnTo>
                  <a:lnTo>
                    <a:pt x="1224" y="7765"/>
                  </a:lnTo>
                  <a:lnTo>
                    <a:pt x="2075" y="7469"/>
                  </a:lnTo>
                  <a:lnTo>
                    <a:pt x="2075" y="7469"/>
                  </a:lnTo>
                  <a:cubicBezTo>
                    <a:pt x="2304" y="7694"/>
                    <a:pt x="2605" y="7882"/>
                    <a:pt x="2907" y="8032"/>
                  </a:cubicBezTo>
                  <a:lnTo>
                    <a:pt x="2907" y="8912"/>
                  </a:lnTo>
                  <a:lnTo>
                    <a:pt x="2907" y="8950"/>
                  </a:lnTo>
                  <a:lnTo>
                    <a:pt x="2945" y="8950"/>
                  </a:lnTo>
                  <a:lnTo>
                    <a:pt x="4437" y="9256"/>
                  </a:lnTo>
                  <a:cubicBezTo>
                    <a:pt x="4590" y="8989"/>
                    <a:pt x="4704" y="8683"/>
                    <a:pt x="4857" y="8415"/>
                  </a:cubicBezTo>
                  <a:lnTo>
                    <a:pt x="4819" y="8415"/>
                  </a:lnTo>
                  <a:cubicBezTo>
                    <a:pt x="5116" y="8378"/>
                    <a:pt x="5449" y="8341"/>
                    <a:pt x="5748" y="8234"/>
                  </a:cubicBezTo>
                  <a:lnTo>
                    <a:pt x="5748" y="8234"/>
                  </a:lnTo>
                  <a:lnTo>
                    <a:pt x="6370" y="8821"/>
                  </a:lnTo>
                  <a:lnTo>
                    <a:pt x="6370" y="8821"/>
                  </a:lnTo>
                  <a:lnTo>
                    <a:pt x="6349" y="8836"/>
                  </a:lnTo>
                  <a:lnTo>
                    <a:pt x="6385" y="8836"/>
                  </a:lnTo>
                  <a:lnTo>
                    <a:pt x="6425" y="8874"/>
                  </a:lnTo>
                  <a:lnTo>
                    <a:pt x="6464" y="8874"/>
                  </a:lnTo>
                  <a:lnTo>
                    <a:pt x="7764" y="8032"/>
                  </a:lnTo>
                  <a:lnTo>
                    <a:pt x="7764" y="7994"/>
                  </a:lnTo>
                  <a:lnTo>
                    <a:pt x="7468" y="7180"/>
                  </a:lnTo>
                  <a:lnTo>
                    <a:pt x="7468" y="7180"/>
                  </a:lnTo>
                  <a:cubicBezTo>
                    <a:pt x="7683" y="6927"/>
                    <a:pt x="7865" y="6674"/>
                    <a:pt x="8012" y="6388"/>
                  </a:cubicBezTo>
                  <a:lnTo>
                    <a:pt x="8873" y="6388"/>
                  </a:lnTo>
                  <a:lnTo>
                    <a:pt x="8873" y="6350"/>
                  </a:lnTo>
                  <a:cubicBezTo>
                    <a:pt x="8988" y="5852"/>
                    <a:pt x="9103" y="5355"/>
                    <a:pt x="9179" y="4858"/>
                  </a:cubicBezTo>
                  <a:lnTo>
                    <a:pt x="9179" y="4820"/>
                  </a:lnTo>
                  <a:lnTo>
                    <a:pt x="8338" y="4437"/>
                  </a:lnTo>
                  <a:lnTo>
                    <a:pt x="8338" y="4476"/>
                  </a:lnTo>
                  <a:cubicBezTo>
                    <a:pt x="8338" y="4151"/>
                    <a:pt x="8270" y="3827"/>
                    <a:pt x="8166" y="3535"/>
                  </a:cubicBezTo>
                  <a:close/>
                </a:path>
              </a:pathLst>
            </a:custGeom>
            <a:solidFill>
              <a:srgbClr val="407BFF"/>
            </a:solidFill>
            <a:ln cap="flat" cmpd="sng" w="9525">
              <a:solidFill>
                <a:srgbClr val="407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52"/>
            <p:cNvSpPr/>
            <p:nvPr/>
          </p:nvSpPr>
          <p:spPr>
            <a:xfrm rot="1394850">
              <a:off x="6110428" y="3704786"/>
              <a:ext cx="471396" cy="471421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52"/>
            <p:cNvSpPr/>
            <p:nvPr/>
          </p:nvSpPr>
          <p:spPr>
            <a:xfrm rot="1394912">
              <a:off x="5541379" y="3654666"/>
              <a:ext cx="291161" cy="291177"/>
            </a:xfrm>
            <a:custGeom>
              <a:rect b="b" l="l" r="r" t="t"/>
              <a:pathLst>
                <a:path extrusionOk="0" h="18857" w="18856">
                  <a:moveTo>
                    <a:pt x="2601" y="5891"/>
                  </a:moveTo>
                  <a:cubicBezTo>
                    <a:pt x="2907" y="5279"/>
                    <a:pt x="3290" y="4744"/>
                    <a:pt x="3748" y="4246"/>
                  </a:cubicBezTo>
                  <a:lnTo>
                    <a:pt x="3098" y="2449"/>
                  </a:lnTo>
                  <a:lnTo>
                    <a:pt x="5737" y="766"/>
                  </a:lnTo>
                  <a:lnTo>
                    <a:pt x="7076" y="2066"/>
                  </a:lnTo>
                  <a:cubicBezTo>
                    <a:pt x="7726" y="1875"/>
                    <a:pt x="8414" y="1760"/>
                    <a:pt x="9103" y="1722"/>
                  </a:cubicBezTo>
                  <a:lnTo>
                    <a:pt x="9906" y="1"/>
                  </a:lnTo>
                  <a:lnTo>
                    <a:pt x="12966" y="651"/>
                  </a:lnTo>
                  <a:lnTo>
                    <a:pt x="12966" y="2563"/>
                  </a:lnTo>
                  <a:cubicBezTo>
                    <a:pt x="13578" y="2869"/>
                    <a:pt x="14113" y="3290"/>
                    <a:pt x="14649" y="3749"/>
                  </a:cubicBezTo>
                  <a:lnTo>
                    <a:pt x="16408" y="3099"/>
                  </a:lnTo>
                  <a:lnTo>
                    <a:pt x="18129" y="5738"/>
                  </a:lnTo>
                  <a:lnTo>
                    <a:pt x="16790" y="7077"/>
                  </a:lnTo>
                  <a:cubicBezTo>
                    <a:pt x="16982" y="7727"/>
                    <a:pt x="17135" y="8415"/>
                    <a:pt x="17135" y="9104"/>
                  </a:cubicBezTo>
                  <a:lnTo>
                    <a:pt x="18856" y="9868"/>
                  </a:lnTo>
                  <a:lnTo>
                    <a:pt x="18205" y="12966"/>
                  </a:lnTo>
                  <a:lnTo>
                    <a:pt x="16293" y="12966"/>
                  </a:lnTo>
                  <a:cubicBezTo>
                    <a:pt x="15987" y="13540"/>
                    <a:pt x="15566" y="14114"/>
                    <a:pt x="15108" y="14611"/>
                  </a:cubicBezTo>
                  <a:lnTo>
                    <a:pt x="15758" y="16409"/>
                  </a:lnTo>
                  <a:lnTo>
                    <a:pt x="13157" y="18091"/>
                  </a:lnTo>
                  <a:lnTo>
                    <a:pt x="11780" y="16791"/>
                  </a:lnTo>
                  <a:cubicBezTo>
                    <a:pt x="11130" y="16982"/>
                    <a:pt x="10442" y="17097"/>
                    <a:pt x="9791" y="17135"/>
                  </a:cubicBezTo>
                  <a:lnTo>
                    <a:pt x="8988" y="18856"/>
                  </a:lnTo>
                  <a:lnTo>
                    <a:pt x="5928" y="18206"/>
                  </a:lnTo>
                  <a:lnTo>
                    <a:pt x="5928" y="16294"/>
                  </a:lnTo>
                  <a:cubicBezTo>
                    <a:pt x="5317" y="15988"/>
                    <a:pt x="4743" y="15567"/>
                    <a:pt x="4246" y="15108"/>
                  </a:cubicBezTo>
                  <a:lnTo>
                    <a:pt x="2448" y="15758"/>
                  </a:lnTo>
                  <a:lnTo>
                    <a:pt x="765" y="13119"/>
                  </a:lnTo>
                  <a:lnTo>
                    <a:pt x="2104" y="11781"/>
                  </a:lnTo>
                  <a:cubicBezTo>
                    <a:pt x="1874" y="11131"/>
                    <a:pt x="1760" y="10442"/>
                    <a:pt x="1721" y="9754"/>
                  </a:cubicBezTo>
                  <a:lnTo>
                    <a:pt x="0" y="8951"/>
                  </a:lnTo>
                  <a:lnTo>
                    <a:pt x="689" y="5891"/>
                  </a:lnTo>
                  <a:lnTo>
                    <a:pt x="2601" y="5891"/>
                  </a:lnTo>
                  <a:close/>
                  <a:moveTo>
                    <a:pt x="6196" y="8568"/>
                  </a:moveTo>
                  <a:cubicBezTo>
                    <a:pt x="5584" y="11475"/>
                    <a:pt x="8797" y="13693"/>
                    <a:pt x="11283" y="12087"/>
                  </a:cubicBezTo>
                  <a:cubicBezTo>
                    <a:pt x="13769" y="10480"/>
                    <a:pt x="13119" y="6656"/>
                    <a:pt x="10212" y="6006"/>
                  </a:cubicBezTo>
                  <a:cubicBezTo>
                    <a:pt x="8376" y="5623"/>
                    <a:pt x="6617" y="6771"/>
                    <a:pt x="6234" y="8568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5D6"/>
        </a:solidFill>
      </p:bgPr>
    </p:bg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53"/>
          <p:cNvGrpSpPr/>
          <p:nvPr/>
        </p:nvGrpSpPr>
        <p:grpSpPr>
          <a:xfrm>
            <a:off x="637419" y="3442487"/>
            <a:ext cx="601898" cy="1032943"/>
            <a:chOff x="545575" y="3482250"/>
            <a:chExt cx="732325" cy="1256775"/>
          </a:xfrm>
        </p:grpSpPr>
        <p:sp>
          <p:nvSpPr>
            <p:cNvPr id="1466" name="Google Shape;1466;p53"/>
            <p:cNvSpPr/>
            <p:nvPr/>
          </p:nvSpPr>
          <p:spPr>
            <a:xfrm>
              <a:off x="545575" y="3482250"/>
              <a:ext cx="732325" cy="956000"/>
            </a:xfrm>
            <a:custGeom>
              <a:rect b="b" l="l" r="r" t="t"/>
              <a:pathLst>
                <a:path extrusionOk="0" h="38240" w="29293">
                  <a:moveTo>
                    <a:pt x="3707" y="0"/>
                  </a:moveTo>
                  <a:cubicBezTo>
                    <a:pt x="2287" y="0"/>
                    <a:pt x="812" y="847"/>
                    <a:pt x="433" y="2228"/>
                  </a:cubicBezTo>
                  <a:cubicBezTo>
                    <a:pt x="1" y="3669"/>
                    <a:pt x="836" y="5195"/>
                    <a:pt x="1758" y="6405"/>
                  </a:cubicBezTo>
                  <a:cubicBezTo>
                    <a:pt x="3111" y="8191"/>
                    <a:pt x="4724" y="9803"/>
                    <a:pt x="6539" y="11128"/>
                  </a:cubicBezTo>
                  <a:cubicBezTo>
                    <a:pt x="6913" y="11330"/>
                    <a:pt x="7173" y="11647"/>
                    <a:pt x="7345" y="12021"/>
                  </a:cubicBezTo>
                  <a:cubicBezTo>
                    <a:pt x="7547" y="12712"/>
                    <a:pt x="6884" y="13404"/>
                    <a:pt x="6164" y="13605"/>
                  </a:cubicBezTo>
                  <a:cubicBezTo>
                    <a:pt x="5387" y="13836"/>
                    <a:pt x="4523" y="13749"/>
                    <a:pt x="3716" y="13836"/>
                  </a:cubicBezTo>
                  <a:cubicBezTo>
                    <a:pt x="2881" y="13893"/>
                    <a:pt x="1988" y="14239"/>
                    <a:pt x="1642" y="14988"/>
                  </a:cubicBezTo>
                  <a:cubicBezTo>
                    <a:pt x="1182" y="16054"/>
                    <a:pt x="2074" y="17177"/>
                    <a:pt x="2939" y="17926"/>
                  </a:cubicBezTo>
                  <a:cubicBezTo>
                    <a:pt x="4667" y="19452"/>
                    <a:pt x="6683" y="20633"/>
                    <a:pt x="8814" y="21468"/>
                  </a:cubicBezTo>
                  <a:cubicBezTo>
                    <a:pt x="9592" y="21785"/>
                    <a:pt x="10398" y="22045"/>
                    <a:pt x="11003" y="22592"/>
                  </a:cubicBezTo>
                  <a:cubicBezTo>
                    <a:pt x="11637" y="23139"/>
                    <a:pt x="11983" y="24089"/>
                    <a:pt x="11579" y="24810"/>
                  </a:cubicBezTo>
                  <a:cubicBezTo>
                    <a:pt x="11261" y="25379"/>
                    <a:pt x="10582" y="25642"/>
                    <a:pt x="9913" y="25642"/>
                  </a:cubicBezTo>
                  <a:cubicBezTo>
                    <a:pt x="9736" y="25642"/>
                    <a:pt x="9559" y="25623"/>
                    <a:pt x="9390" y="25587"/>
                  </a:cubicBezTo>
                  <a:cubicBezTo>
                    <a:pt x="8584" y="25414"/>
                    <a:pt x="7864" y="24954"/>
                    <a:pt x="7115" y="24666"/>
                  </a:cubicBezTo>
                  <a:cubicBezTo>
                    <a:pt x="6551" y="24440"/>
                    <a:pt x="5920" y="24311"/>
                    <a:pt x="5305" y="24311"/>
                  </a:cubicBezTo>
                  <a:cubicBezTo>
                    <a:pt x="4349" y="24311"/>
                    <a:pt x="3430" y="24621"/>
                    <a:pt x="2852" y="25357"/>
                  </a:cubicBezTo>
                  <a:cubicBezTo>
                    <a:pt x="2247" y="26192"/>
                    <a:pt x="2074" y="27287"/>
                    <a:pt x="2420" y="28266"/>
                  </a:cubicBezTo>
                  <a:cubicBezTo>
                    <a:pt x="2737" y="29216"/>
                    <a:pt x="3255" y="30109"/>
                    <a:pt x="3947" y="30887"/>
                  </a:cubicBezTo>
                  <a:cubicBezTo>
                    <a:pt x="6193" y="33652"/>
                    <a:pt x="9131" y="35812"/>
                    <a:pt x="12472" y="37079"/>
                  </a:cubicBezTo>
                  <a:cubicBezTo>
                    <a:pt x="14424" y="37809"/>
                    <a:pt x="16306" y="38239"/>
                    <a:pt x="18212" y="38239"/>
                  </a:cubicBezTo>
                  <a:cubicBezTo>
                    <a:pt x="19541" y="38239"/>
                    <a:pt x="20881" y="38030"/>
                    <a:pt x="22265" y="37569"/>
                  </a:cubicBezTo>
                  <a:cubicBezTo>
                    <a:pt x="27824" y="33940"/>
                    <a:pt x="29206" y="26999"/>
                    <a:pt x="29149" y="20720"/>
                  </a:cubicBezTo>
                  <a:cubicBezTo>
                    <a:pt x="29149" y="19683"/>
                    <a:pt x="29293" y="18559"/>
                    <a:pt x="28803" y="17638"/>
                  </a:cubicBezTo>
                  <a:cubicBezTo>
                    <a:pt x="28419" y="16914"/>
                    <a:pt x="27626" y="16350"/>
                    <a:pt x="26830" y="16350"/>
                  </a:cubicBezTo>
                  <a:cubicBezTo>
                    <a:pt x="26611" y="16350"/>
                    <a:pt x="26393" y="16393"/>
                    <a:pt x="26182" y="16486"/>
                  </a:cubicBezTo>
                  <a:cubicBezTo>
                    <a:pt x="25405" y="16831"/>
                    <a:pt x="25030" y="17724"/>
                    <a:pt x="24569" y="18444"/>
                  </a:cubicBezTo>
                  <a:cubicBezTo>
                    <a:pt x="23964" y="19452"/>
                    <a:pt x="23072" y="20230"/>
                    <a:pt x="22035" y="20748"/>
                  </a:cubicBezTo>
                  <a:cubicBezTo>
                    <a:pt x="21609" y="20944"/>
                    <a:pt x="21128" y="21095"/>
                    <a:pt x="20667" y="21095"/>
                  </a:cubicBezTo>
                  <a:cubicBezTo>
                    <a:pt x="20380" y="21095"/>
                    <a:pt x="20100" y="21036"/>
                    <a:pt x="19846" y="20892"/>
                  </a:cubicBezTo>
                  <a:cubicBezTo>
                    <a:pt x="18953" y="20374"/>
                    <a:pt x="18866" y="19107"/>
                    <a:pt x="18895" y="18070"/>
                  </a:cubicBezTo>
                  <a:cubicBezTo>
                    <a:pt x="18953" y="16140"/>
                    <a:pt x="19010" y="14181"/>
                    <a:pt x="19068" y="12252"/>
                  </a:cubicBezTo>
                  <a:cubicBezTo>
                    <a:pt x="19154" y="11215"/>
                    <a:pt x="19068" y="10178"/>
                    <a:pt x="18838" y="9141"/>
                  </a:cubicBezTo>
                  <a:cubicBezTo>
                    <a:pt x="18521" y="8162"/>
                    <a:pt x="17829" y="7211"/>
                    <a:pt x="16821" y="6923"/>
                  </a:cubicBezTo>
                  <a:cubicBezTo>
                    <a:pt x="16633" y="6862"/>
                    <a:pt x="16435" y="6833"/>
                    <a:pt x="16235" y="6833"/>
                  </a:cubicBezTo>
                  <a:cubicBezTo>
                    <a:pt x="15394" y="6833"/>
                    <a:pt x="14531" y="7347"/>
                    <a:pt x="14344" y="8162"/>
                  </a:cubicBezTo>
                  <a:cubicBezTo>
                    <a:pt x="14287" y="8594"/>
                    <a:pt x="14258" y="9026"/>
                    <a:pt x="14287" y="9458"/>
                  </a:cubicBezTo>
                  <a:cubicBezTo>
                    <a:pt x="14287" y="9919"/>
                    <a:pt x="14028" y="10322"/>
                    <a:pt x="13624" y="10495"/>
                  </a:cubicBezTo>
                  <a:cubicBezTo>
                    <a:pt x="13562" y="10511"/>
                    <a:pt x="13501" y="10519"/>
                    <a:pt x="13440" y="10519"/>
                  </a:cubicBezTo>
                  <a:cubicBezTo>
                    <a:pt x="13078" y="10519"/>
                    <a:pt x="12744" y="10248"/>
                    <a:pt x="12472" y="9976"/>
                  </a:cubicBezTo>
                  <a:cubicBezTo>
                    <a:pt x="11406" y="8911"/>
                    <a:pt x="10715" y="7528"/>
                    <a:pt x="10053" y="6174"/>
                  </a:cubicBezTo>
                  <a:cubicBezTo>
                    <a:pt x="9390" y="4792"/>
                    <a:pt x="8757" y="3409"/>
                    <a:pt x="7806" y="2228"/>
                  </a:cubicBezTo>
                  <a:cubicBezTo>
                    <a:pt x="6827" y="1076"/>
                    <a:pt x="5502" y="126"/>
                    <a:pt x="3975" y="11"/>
                  </a:cubicBezTo>
                  <a:cubicBezTo>
                    <a:pt x="3886" y="4"/>
                    <a:pt x="3797" y="0"/>
                    <a:pt x="3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53"/>
            <p:cNvSpPr/>
            <p:nvPr/>
          </p:nvSpPr>
          <p:spPr>
            <a:xfrm>
              <a:off x="595275" y="3503375"/>
              <a:ext cx="511250" cy="1235650"/>
            </a:xfrm>
            <a:custGeom>
              <a:rect b="b" l="l" r="r" t="t"/>
              <a:pathLst>
                <a:path extrusionOk="0" h="49426" w="20450">
                  <a:moveTo>
                    <a:pt x="0" y="1"/>
                  </a:moveTo>
                  <a:cubicBezTo>
                    <a:pt x="29" y="30"/>
                    <a:pt x="58" y="58"/>
                    <a:pt x="115" y="87"/>
                  </a:cubicBezTo>
                  <a:lnTo>
                    <a:pt x="403" y="375"/>
                  </a:lnTo>
                  <a:cubicBezTo>
                    <a:pt x="691" y="635"/>
                    <a:pt x="1095" y="980"/>
                    <a:pt x="1584" y="1470"/>
                  </a:cubicBezTo>
                  <a:cubicBezTo>
                    <a:pt x="2996" y="2824"/>
                    <a:pt x="4320" y="4292"/>
                    <a:pt x="5530" y="5848"/>
                  </a:cubicBezTo>
                  <a:cubicBezTo>
                    <a:pt x="6279" y="6856"/>
                    <a:pt x="7057" y="7950"/>
                    <a:pt x="7892" y="9160"/>
                  </a:cubicBezTo>
                  <a:cubicBezTo>
                    <a:pt x="8727" y="10370"/>
                    <a:pt x="9591" y="11695"/>
                    <a:pt x="10455" y="13077"/>
                  </a:cubicBezTo>
                  <a:cubicBezTo>
                    <a:pt x="11348" y="14517"/>
                    <a:pt x="12184" y="16044"/>
                    <a:pt x="12932" y="17570"/>
                  </a:cubicBezTo>
                  <a:cubicBezTo>
                    <a:pt x="13336" y="18377"/>
                    <a:pt x="13652" y="19241"/>
                    <a:pt x="14027" y="20105"/>
                  </a:cubicBezTo>
                  <a:lnTo>
                    <a:pt x="15093" y="22697"/>
                  </a:lnTo>
                  <a:cubicBezTo>
                    <a:pt x="16446" y="26010"/>
                    <a:pt x="17627" y="29379"/>
                    <a:pt x="18607" y="32807"/>
                  </a:cubicBezTo>
                  <a:cubicBezTo>
                    <a:pt x="19384" y="35630"/>
                    <a:pt x="19903" y="38481"/>
                    <a:pt x="20133" y="41390"/>
                  </a:cubicBezTo>
                  <a:cubicBezTo>
                    <a:pt x="20306" y="43349"/>
                    <a:pt x="20277" y="45336"/>
                    <a:pt x="20104" y="47266"/>
                  </a:cubicBezTo>
                  <a:cubicBezTo>
                    <a:pt x="20018" y="47986"/>
                    <a:pt x="19960" y="48504"/>
                    <a:pt x="19903" y="48879"/>
                  </a:cubicBezTo>
                  <a:cubicBezTo>
                    <a:pt x="19874" y="49052"/>
                    <a:pt x="19845" y="49167"/>
                    <a:pt x="19845" y="49282"/>
                  </a:cubicBezTo>
                  <a:cubicBezTo>
                    <a:pt x="19816" y="49397"/>
                    <a:pt x="19845" y="49426"/>
                    <a:pt x="19845" y="49426"/>
                  </a:cubicBezTo>
                  <a:cubicBezTo>
                    <a:pt x="19845" y="49368"/>
                    <a:pt x="19874" y="49340"/>
                    <a:pt x="19874" y="49282"/>
                  </a:cubicBezTo>
                  <a:lnTo>
                    <a:pt x="19960" y="48879"/>
                  </a:lnTo>
                  <a:cubicBezTo>
                    <a:pt x="20018" y="48504"/>
                    <a:pt x="20104" y="47986"/>
                    <a:pt x="20191" y="47295"/>
                  </a:cubicBezTo>
                  <a:cubicBezTo>
                    <a:pt x="20392" y="45336"/>
                    <a:pt x="20450" y="43349"/>
                    <a:pt x="20306" y="41390"/>
                  </a:cubicBezTo>
                  <a:cubicBezTo>
                    <a:pt x="20075" y="38481"/>
                    <a:pt x="19557" y="35572"/>
                    <a:pt x="18779" y="32778"/>
                  </a:cubicBezTo>
                  <a:cubicBezTo>
                    <a:pt x="17800" y="29322"/>
                    <a:pt x="16619" y="25923"/>
                    <a:pt x="15237" y="22611"/>
                  </a:cubicBezTo>
                  <a:cubicBezTo>
                    <a:pt x="14891" y="21747"/>
                    <a:pt x="14517" y="20883"/>
                    <a:pt x="14171" y="20019"/>
                  </a:cubicBezTo>
                  <a:cubicBezTo>
                    <a:pt x="13854" y="19155"/>
                    <a:pt x="13480" y="18319"/>
                    <a:pt x="13105" y="17484"/>
                  </a:cubicBezTo>
                  <a:cubicBezTo>
                    <a:pt x="12356" y="15929"/>
                    <a:pt x="11492" y="14431"/>
                    <a:pt x="10571" y="12962"/>
                  </a:cubicBezTo>
                  <a:cubicBezTo>
                    <a:pt x="9707" y="11579"/>
                    <a:pt x="8842" y="10283"/>
                    <a:pt x="8007" y="9074"/>
                  </a:cubicBezTo>
                  <a:cubicBezTo>
                    <a:pt x="7172" y="7864"/>
                    <a:pt x="6365" y="6741"/>
                    <a:pt x="5617" y="5761"/>
                  </a:cubicBezTo>
                  <a:cubicBezTo>
                    <a:pt x="4407" y="4206"/>
                    <a:pt x="3082" y="2766"/>
                    <a:pt x="1642" y="1412"/>
                  </a:cubicBezTo>
                  <a:cubicBezTo>
                    <a:pt x="1152" y="923"/>
                    <a:pt x="720" y="577"/>
                    <a:pt x="461" y="318"/>
                  </a:cubicBezTo>
                  <a:lnTo>
                    <a:pt x="115" y="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53"/>
            <p:cNvSpPr/>
            <p:nvPr/>
          </p:nvSpPr>
          <p:spPr>
            <a:xfrm>
              <a:off x="921450" y="3655325"/>
              <a:ext cx="45400" cy="285150"/>
            </a:xfrm>
            <a:custGeom>
              <a:rect b="b" l="l" r="r" t="t"/>
              <a:pathLst>
                <a:path extrusionOk="0" h="11406" w="1816">
                  <a:moveTo>
                    <a:pt x="1815" y="0"/>
                  </a:moveTo>
                  <a:lnTo>
                    <a:pt x="1815" y="0"/>
                  </a:lnTo>
                  <a:cubicBezTo>
                    <a:pt x="1758" y="144"/>
                    <a:pt x="1700" y="288"/>
                    <a:pt x="1671" y="432"/>
                  </a:cubicBezTo>
                  <a:cubicBezTo>
                    <a:pt x="1585" y="720"/>
                    <a:pt x="1498" y="1123"/>
                    <a:pt x="1383" y="1642"/>
                  </a:cubicBezTo>
                  <a:cubicBezTo>
                    <a:pt x="1153" y="2650"/>
                    <a:pt x="922" y="4090"/>
                    <a:pt x="721" y="5674"/>
                  </a:cubicBezTo>
                  <a:cubicBezTo>
                    <a:pt x="519" y="7258"/>
                    <a:pt x="346" y="8641"/>
                    <a:pt x="202" y="9735"/>
                  </a:cubicBezTo>
                  <a:cubicBezTo>
                    <a:pt x="145" y="10225"/>
                    <a:pt x="87" y="10628"/>
                    <a:pt x="29" y="10974"/>
                  </a:cubicBezTo>
                  <a:cubicBezTo>
                    <a:pt x="1" y="11118"/>
                    <a:pt x="1" y="11262"/>
                    <a:pt x="1" y="11406"/>
                  </a:cubicBezTo>
                  <a:cubicBezTo>
                    <a:pt x="58" y="11262"/>
                    <a:pt x="87" y="11118"/>
                    <a:pt x="116" y="10974"/>
                  </a:cubicBezTo>
                  <a:cubicBezTo>
                    <a:pt x="173" y="10686"/>
                    <a:pt x="260" y="10283"/>
                    <a:pt x="346" y="9764"/>
                  </a:cubicBezTo>
                  <a:cubicBezTo>
                    <a:pt x="519" y="8727"/>
                    <a:pt x="692" y="7287"/>
                    <a:pt x="922" y="5703"/>
                  </a:cubicBezTo>
                  <a:cubicBezTo>
                    <a:pt x="1124" y="4119"/>
                    <a:pt x="1326" y="2708"/>
                    <a:pt x="1527" y="1671"/>
                  </a:cubicBezTo>
                  <a:cubicBezTo>
                    <a:pt x="1614" y="1152"/>
                    <a:pt x="1700" y="749"/>
                    <a:pt x="1758" y="461"/>
                  </a:cubicBezTo>
                  <a:cubicBezTo>
                    <a:pt x="1786" y="288"/>
                    <a:pt x="1815" y="144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53"/>
            <p:cNvSpPr/>
            <p:nvPr/>
          </p:nvSpPr>
          <p:spPr>
            <a:xfrm>
              <a:off x="583750" y="3869900"/>
              <a:ext cx="337725" cy="70575"/>
            </a:xfrm>
            <a:custGeom>
              <a:rect b="b" l="l" r="r" t="t"/>
              <a:pathLst>
                <a:path extrusionOk="0" h="2823" w="13509">
                  <a:moveTo>
                    <a:pt x="0" y="0"/>
                  </a:moveTo>
                  <a:cubicBezTo>
                    <a:pt x="173" y="58"/>
                    <a:pt x="375" y="87"/>
                    <a:pt x="547" y="87"/>
                  </a:cubicBezTo>
                  <a:cubicBezTo>
                    <a:pt x="893" y="116"/>
                    <a:pt x="1383" y="173"/>
                    <a:pt x="2016" y="260"/>
                  </a:cubicBezTo>
                  <a:cubicBezTo>
                    <a:pt x="3255" y="432"/>
                    <a:pt x="4954" y="720"/>
                    <a:pt x="6826" y="1095"/>
                  </a:cubicBezTo>
                  <a:cubicBezTo>
                    <a:pt x="8699" y="1498"/>
                    <a:pt x="10369" y="1930"/>
                    <a:pt x="11550" y="2276"/>
                  </a:cubicBezTo>
                  <a:cubicBezTo>
                    <a:pt x="12155" y="2449"/>
                    <a:pt x="12645" y="2593"/>
                    <a:pt x="12990" y="2679"/>
                  </a:cubicBezTo>
                  <a:cubicBezTo>
                    <a:pt x="13163" y="2737"/>
                    <a:pt x="13336" y="2794"/>
                    <a:pt x="13509" y="2823"/>
                  </a:cubicBezTo>
                  <a:cubicBezTo>
                    <a:pt x="13336" y="2737"/>
                    <a:pt x="13163" y="2679"/>
                    <a:pt x="12990" y="2621"/>
                  </a:cubicBezTo>
                  <a:cubicBezTo>
                    <a:pt x="12673" y="2506"/>
                    <a:pt x="12184" y="2333"/>
                    <a:pt x="11608" y="2132"/>
                  </a:cubicBezTo>
                  <a:cubicBezTo>
                    <a:pt x="10398" y="1757"/>
                    <a:pt x="8727" y="1296"/>
                    <a:pt x="6855" y="922"/>
                  </a:cubicBezTo>
                  <a:cubicBezTo>
                    <a:pt x="5012" y="519"/>
                    <a:pt x="3284" y="260"/>
                    <a:pt x="2016" y="116"/>
                  </a:cubicBezTo>
                  <a:cubicBezTo>
                    <a:pt x="1383" y="58"/>
                    <a:pt x="893" y="29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53"/>
            <p:cNvSpPr/>
            <p:nvPr/>
          </p:nvSpPr>
          <p:spPr>
            <a:xfrm>
              <a:off x="1059700" y="3892950"/>
              <a:ext cx="181475" cy="423400"/>
            </a:xfrm>
            <a:custGeom>
              <a:rect b="b" l="l" r="r" t="t"/>
              <a:pathLst>
                <a:path extrusionOk="0" h="16936" w="7259">
                  <a:moveTo>
                    <a:pt x="7259" y="0"/>
                  </a:moveTo>
                  <a:lnTo>
                    <a:pt x="7259" y="0"/>
                  </a:lnTo>
                  <a:cubicBezTo>
                    <a:pt x="7201" y="29"/>
                    <a:pt x="7173" y="86"/>
                    <a:pt x="7144" y="144"/>
                  </a:cubicBezTo>
                  <a:lnTo>
                    <a:pt x="6913" y="634"/>
                  </a:lnTo>
                  <a:cubicBezTo>
                    <a:pt x="6712" y="1037"/>
                    <a:pt x="6424" y="1642"/>
                    <a:pt x="6078" y="2419"/>
                  </a:cubicBezTo>
                  <a:cubicBezTo>
                    <a:pt x="5387" y="3946"/>
                    <a:pt x="4494" y="6077"/>
                    <a:pt x="3543" y="8439"/>
                  </a:cubicBezTo>
                  <a:cubicBezTo>
                    <a:pt x="2593" y="10801"/>
                    <a:pt x="1729" y="12904"/>
                    <a:pt x="1066" y="14459"/>
                  </a:cubicBezTo>
                  <a:cubicBezTo>
                    <a:pt x="750" y="15179"/>
                    <a:pt x="490" y="15813"/>
                    <a:pt x="289" y="16245"/>
                  </a:cubicBezTo>
                  <a:cubicBezTo>
                    <a:pt x="202" y="16446"/>
                    <a:pt x="116" y="16619"/>
                    <a:pt x="58" y="16734"/>
                  </a:cubicBezTo>
                  <a:cubicBezTo>
                    <a:pt x="30" y="16792"/>
                    <a:pt x="30" y="16849"/>
                    <a:pt x="1" y="16936"/>
                  </a:cubicBezTo>
                  <a:cubicBezTo>
                    <a:pt x="58" y="16878"/>
                    <a:pt x="87" y="16821"/>
                    <a:pt x="116" y="16763"/>
                  </a:cubicBezTo>
                  <a:lnTo>
                    <a:pt x="346" y="16273"/>
                  </a:lnTo>
                  <a:cubicBezTo>
                    <a:pt x="548" y="15870"/>
                    <a:pt x="836" y="15265"/>
                    <a:pt x="1182" y="14488"/>
                  </a:cubicBezTo>
                  <a:cubicBezTo>
                    <a:pt x="1873" y="12961"/>
                    <a:pt x="2766" y="10830"/>
                    <a:pt x="3716" y="8468"/>
                  </a:cubicBezTo>
                  <a:cubicBezTo>
                    <a:pt x="4667" y="6135"/>
                    <a:pt x="5502" y="3975"/>
                    <a:pt x="6193" y="2448"/>
                  </a:cubicBezTo>
                  <a:lnTo>
                    <a:pt x="6971" y="662"/>
                  </a:lnTo>
                  <a:lnTo>
                    <a:pt x="7201" y="173"/>
                  </a:lnTo>
                  <a:cubicBezTo>
                    <a:pt x="7230" y="115"/>
                    <a:pt x="7230" y="58"/>
                    <a:pt x="7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53"/>
            <p:cNvSpPr/>
            <p:nvPr/>
          </p:nvSpPr>
          <p:spPr>
            <a:xfrm>
              <a:off x="613275" y="4162250"/>
              <a:ext cx="446450" cy="154100"/>
            </a:xfrm>
            <a:custGeom>
              <a:rect b="b" l="l" r="r" t="t"/>
              <a:pathLst>
                <a:path extrusionOk="0" h="6164" w="17858">
                  <a:moveTo>
                    <a:pt x="0" y="0"/>
                  </a:moveTo>
                  <a:cubicBezTo>
                    <a:pt x="29" y="29"/>
                    <a:pt x="115" y="58"/>
                    <a:pt x="173" y="58"/>
                  </a:cubicBezTo>
                  <a:lnTo>
                    <a:pt x="691" y="259"/>
                  </a:lnTo>
                  <a:lnTo>
                    <a:pt x="2592" y="922"/>
                  </a:lnTo>
                  <a:cubicBezTo>
                    <a:pt x="4205" y="1469"/>
                    <a:pt x="6452" y="2276"/>
                    <a:pt x="8900" y="3168"/>
                  </a:cubicBezTo>
                  <a:cubicBezTo>
                    <a:pt x="11348" y="4033"/>
                    <a:pt x="13566" y="4839"/>
                    <a:pt x="15208" y="5357"/>
                  </a:cubicBezTo>
                  <a:cubicBezTo>
                    <a:pt x="16014" y="5617"/>
                    <a:pt x="16677" y="5818"/>
                    <a:pt x="17138" y="5962"/>
                  </a:cubicBezTo>
                  <a:lnTo>
                    <a:pt x="17685" y="6106"/>
                  </a:lnTo>
                  <a:cubicBezTo>
                    <a:pt x="17742" y="6135"/>
                    <a:pt x="17800" y="6135"/>
                    <a:pt x="17858" y="6164"/>
                  </a:cubicBezTo>
                  <a:cubicBezTo>
                    <a:pt x="17800" y="6106"/>
                    <a:pt x="17742" y="6077"/>
                    <a:pt x="17685" y="6077"/>
                  </a:cubicBezTo>
                  <a:lnTo>
                    <a:pt x="17166" y="5876"/>
                  </a:lnTo>
                  <a:lnTo>
                    <a:pt x="15265" y="5213"/>
                  </a:lnTo>
                  <a:cubicBezTo>
                    <a:pt x="13653" y="4666"/>
                    <a:pt x="11406" y="3860"/>
                    <a:pt x="8958" y="2967"/>
                  </a:cubicBezTo>
                  <a:cubicBezTo>
                    <a:pt x="6509" y="2074"/>
                    <a:pt x="4263" y="1325"/>
                    <a:pt x="2650" y="807"/>
                  </a:cubicBezTo>
                  <a:cubicBezTo>
                    <a:pt x="1815" y="519"/>
                    <a:pt x="1152" y="317"/>
                    <a:pt x="691" y="202"/>
                  </a:cubicBezTo>
                  <a:lnTo>
                    <a:pt x="173" y="29"/>
                  </a:lnTo>
                  <a:cubicBezTo>
                    <a:pt x="115" y="0"/>
                    <a:pt x="58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2" name="Google Shape;1472;p53"/>
          <p:cNvSpPr/>
          <p:nvPr/>
        </p:nvSpPr>
        <p:spPr>
          <a:xfrm>
            <a:off x="6351500" y="1906750"/>
            <a:ext cx="2169900" cy="17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53"/>
          <p:cNvSpPr txBox="1"/>
          <p:nvPr>
            <p:ph type="title"/>
          </p:nvPr>
        </p:nvSpPr>
        <p:spPr>
          <a:xfrm>
            <a:off x="4336000" y="294993"/>
            <a:ext cx="4177800" cy="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74" name="Google Shape;1474;p53"/>
          <p:cNvSpPr txBox="1"/>
          <p:nvPr/>
        </p:nvSpPr>
        <p:spPr>
          <a:xfrm>
            <a:off x="6378500" y="2294925"/>
            <a:ext cx="21159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You can replace the image on the screens with your own work. Just delete these ones and add yours</a:t>
            </a:r>
            <a:endParaRPr>
              <a:solidFill>
                <a:schemeClr val="dk1"/>
              </a:solidFill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1475" name="Google Shape;1475;p53"/>
          <p:cNvSpPr/>
          <p:nvPr/>
        </p:nvSpPr>
        <p:spPr>
          <a:xfrm>
            <a:off x="4762287" y="1684672"/>
            <a:ext cx="407210" cy="407765"/>
          </a:xfrm>
          <a:custGeom>
            <a:rect b="b" l="l" r="r" t="t"/>
            <a:pathLst>
              <a:path extrusionOk="0" h="19845" w="19818">
                <a:moveTo>
                  <a:pt x="14892" y="3255"/>
                </a:moveTo>
                <a:cubicBezTo>
                  <a:pt x="15468" y="3716"/>
                  <a:pt x="15986" y="4234"/>
                  <a:pt x="16447" y="4810"/>
                </a:cubicBezTo>
                <a:lnTo>
                  <a:pt x="18463" y="4436"/>
                </a:lnTo>
                <a:lnTo>
                  <a:pt x="19788" y="7546"/>
                </a:lnTo>
                <a:lnTo>
                  <a:pt x="18118" y="8727"/>
                </a:lnTo>
                <a:cubicBezTo>
                  <a:pt x="18233" y="9476"/>
                  <a:pt x="18233" y="10196"/>
                  <a:pt x="18147" y="10945"/>
                </a:cubicBezTo>
                <a:lnTo>
                  <a:pt x="19817" y="12097"/>
                </a:lnTo>
                <a:lnTo>
                  <a:pt x="18579" y="15208"/>
                </a:lnTo>
                <a:lnTo>
                  <a:pt x="16562" y="14891"/>
                </a:lnTo>
                <a:cubicBezTo>
                  <a:pt x="16130" y="15496"/>
                  <a:pt x="15612" y="16014"/>
                  <a:pt x="15007" y="16475"/>
                </a:cubicBezTo>
                <a:lnTo>
                  <a:pt x="15381" y="18462"/>
                </a:lnTo>
                <a:lnTo>
                  <a:pt x="12300" y="19816"/>
                </a:lnTo>
                <a:lnTo>
                  <a:pt x="11090" y="18146"/>
                </a:lnTo>
                <a:cubicBezTo>
                  <a:pt x="10370" y="18261"/>
                  <a:pt x="9621" y="18261"/>
                  <a:pt x="8901" y="18174"/>
                </a:cubicBezTo>
                <a:lnTo>
                  <a:pt x="7749" y="19845"/>
                </a:lnTo>
                <a:lnTo>
                  <a:pt x="4609" y="18578"/>
                </a:lnTo>
                <a:lnTo>
                  <a:pt x="4926" y="16561"/>
                </a:lnTo>
                <a:cubicBezTo>
                  <a:pt x="4350" y="16129"/>
                  <a:pt x="3803" y="15611"/>
                  <a:pt x="3371" y="15035"/>
                </a:cubicBezTo>
                <a:lnTo>
                  <a:pt x="1355" y="15381"/>
                </a:lnTo>
                <a:lnTo>
                  <a:pt x="30" y="12299"/>
                </a:lnTo>
                <a:lnTo>
                  <a:pt x="1700" y="11089"/>
                </a:lnTo>
                <a:cubicBezTo>
                  <a:pt x="1585" y="10369"/>
                  <a:pt x="1585" y="9620"/>
                  <a:pt x="1671" y="8900"/>
                </a:cubicBezTo>
                <a:lnTo>
                  <a:pt x="1" y="7748"/>
                </a:lnTo>
                <a:lnTo>
                  <a:pt x="1239" y="4608"/>
                </a:lnTo>
                <a:lnTo>
                  <a:pt x="3256" y="4954"/>
                </a:lnTo>
                <a:cubicBezTo>
                  <a:pt x="3688" y="4349"/>
                  <a:pt x="4206" y="3831"/>
                  <a:pt x="4782" y="3370"/>
                </a:cubicBezTo>
                <a:lnTo>
                  <a:pt x="4437" y="1383"/>
                </a:lnTo>
                <a:lnTo>
                  <a:pt x="7518" y="58"/>
                </a:lnTo>
                <a:lnTo>
                  <a:pt x="8728" y="1699"/>
                </a:lnTo>
                <a:cubicBezTo>
                  <a:pt x="9448" y="1584"/>
                  <a:pt x="10168" y="1584"/>
                  <a:pt x="10917" y="1671"/>
                </a:cubicBezTo>
                <a:lnTo>
                  <a:pt x="12069" y="0"/>
                </a:lnTo>
                <a:lnTo>
                  <a:pt x="15209" y="1267"/>
                </a:lnTo>
                <a:close/>
                <a:moveTo>
                  <a:pt x="11407" y="6625"/>
                </a:moveTo>
                <a:cubicBezTo>
                  <a:pt x="8411" y="5444"/>
                  <a:pt x="5502" y="8439"/>
                  <a:pt x="6741" y="11377"/>
                </a:cubicBezTo>
                <a:cubicBezTo>
                  <a:pt x="8008" y="14315"/>
                  <a:pt x="12184" y="14286"/>
                  <a:pt x="13394" y="11319"/>
                </a:cubicBezTo>
                <a:cubicBezTo>
                  <a:pt x="14143" y="9476"/>
                  <a:pt x="13250" y="7373"/>
                  <a:pt x="11407" y="6625"/>
                </a:cubicBezTo>
                <a:close/>
              </a:path>
            </a:pathLst>
          </a:custGeom>
          <a:solidFill>
            <a:srgbClr val="A61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6" name="Google Shape;147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0003" y="1811642"/>
            <a:ext cx="720744" cy="151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53"/>
          <p:cNvSpPr/>
          <p:nvPr/>
        </p:nvSpPr>
        <p:spPr>
          <a:xfrm>
            <a:off x="4122064" y="1765359"/>
            <a:ext cx="796606" cy="1617479"/>
          </a:xfrm>
          <a:custGeom>
            <a:rect b="b" l="l" r="r" t="t"/>
            <a:pathLst>
              <a:path extrusionOk="0" h="78719" w="38769">
                <a:moveTo>
                  <a:pt x="6139" y="2305"/>
                </a:moveTo>
                <a:cubicBezTo>
                  <a:pt x="6157" y="2305"/>
                  <a:pt x="6175" y="2305"/>
                  <a:pt x="6193" y="2305"/>
                </a:cubicBezTo>
                <a:lnTo>
                  <a:pt x="12558" y="2305"/>
                </a:lnTo>
                <a:cubicBezTo>
                  <a:pt x="13249" y="2334"/>
                  <a:pt x="13825" y="2939"/>
                  <a:pt x="13796" y="3630"/>
                </a:cubicBezTo>
                <a:lnTo>
                  <a:pt x="13796" y="4580"/>
                </a:lnTo>
                <a:cubicBezTo>
                  <a:pt x="13796" y="5301"/>
                  <a:pt x="14344" y="5877"/>
                  <a:pt x="15064" y="5905"/>
                </a:cubicBezTo>
                <a:lnTo>
                  <a:pt x="25173" y="5934"/>
                </a:lnTo>
                <a:cubicBezTo>
                  <a:pt x="25894" y="5934"/>
                  <a:pt x="26470" y="5358"/>
                  <a:pt x="26441" y="4638"/>
                </a:cubicBezTo>
                <a:lnTo>
                  <a:pt x="26441" y="3688"/>
                </a:lnTo>
                <a:cubicBezTo>
                  <a:pt x="26441" y="2996"/>
                  <a:pt x="27017" y="2392"/>
                  <a:pt x="27708" y="2392"/>
                </a:cubicBezTo>
                <a:lnTo>
                  <a:pt x="32921" y="2420"/>
                </a:lnTo>
                <a:cubicBezTo>
                  <a:pt x="35168" y="2420"/>
                  <a:pt x="36983" y="4264"/>
                  <a:pt x="36983" y="6510"/>
                </a:cubicBezTo>
                <a:lnTo>
                  <a:pt x="36694" y="71863"/>
                </a:lnTo>
                <a:cubicBezTo>
                  <a:pt x="36666" y="74121"/>
                  <a:pt x="34879" y="75925"/>
                  <a:pt x="32629" y="75925"/>
                </a:cubicBezTo>
                <a:cubicBezTo>
                  <a:pt x="32611" y="75925"/>
                  <a:pt x="32594" y="75925"/>
                  <a:pt x="32576" y="75924"/>
                </a:cubicBezTo>
                <a:lnTo>
                  <a:pt x="5847" y="75809"/>
                </a:lnTo>
                <a:cubicBezTo>
                  <a:pt x="3600" y="75809"/>
                  <a:pt x="1786" y="73966"/>
                  <a:pt x="1786" y="71719"/>
                </a:cubicBezTo>
                <a:lnTo>
                  <a:pt x="2074" y="6366"/>
                </a:lnTo>
                <a:cubicBezTo>
                  <a:pt x="2074" y="4109"/>
                  <a:pt x="3888" y="2305"/>
                  <a:pt x="6139" y="2305"/>
                </a:cubicBezTo>
                <a:close/>
                <a:moveTo>
                  <a:pt x="6111" y="1"/>
                </a:moveTo>
                <a:cubicBezTo>
                  <a:pt x="2909" y="1"/>
                  <a:pt x="317" y="2582"/>
                  <a:pt x="288" y="5790"/>
                </a:cubicBezTo>
                <a:lnTo>
                  <a:pt x="0" y="72756"/>
                </a:lnTo>
                <a:cubicBezTo>
                  <a:pt x="0" y="75953"/>
                  <a:pt x="2592" y="78574"/>
                  <a:pt x="5818" y="78574"/>
                </a:cubicBezTo>
                <a:lnTo>
                  <a:pt x="32605" y="78718"/>
                </a:lnTo>
                <a:cubicBezTo>
                  <a:pt x="35830" y="78718"/>
                  <a:pt x="38451" y="76126"/>
                  <a:pt x="38451" y="72929"/>
                </a:cubicBezTo>
                <a:lnTo>
                  <a:pt x="38739" y="5963"/>
                </a:lnTo>
                <a:cubicBezTo>
                  <a:pt x="38768" y="2737"/>
                  <a:pt x="36147" y="116"/>
                  <a:pt x="32950" y="116"/>
                </a:cubicBezTo>
                <a:lnTo>
                  <a:pt x="6164" y="1"/>
                </a:lnTo>
                <a:cubicBezTo>
                  <a:pt x="6146" y="1"/>
                  <a:pt x="6128" y="1"/>
                  <a:pt x="6111" y="1"/>
                </a:cubicBezTo>
                <a:close/>
              </a:path>
            </a:pathLst>
          </a:custGeom>
          <a:solidFill>
            <a:srgbClr val="E1E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8" name="Google Shape;1478;p53"/>
          <p:cNvGrpSpPr/>
          <p:nvPr/>
        </p:nvGrpSpPr>
        <p:grpSpPr>
          <a:xfrm>
            <a:off x="325175" y="1124898"/>
            <a:ext cx="3659937" cy="2173243"/>
            <a:chOff x="325175" y="1097498"/>
            <a:chExt cx="3659937" cy="2173243"/>
          </a:xfrm>
        </p:grpSpPr>
        <p:sp>
          <p:nvSpPr>
            <p:cNvPr id="1479" name="Google Shape;1479;p53"/>
            <p:cNvSpPr/>
            <p:nvPr/>
          </p:nvSpPr>
          <p:spPr>
            <a:xfrm>
              <a:off x="437755" y="2534503"/>
              <a:ext cx="736237" cy="736237"/>
            </a:xfrm>
            <a:custGeom>
              <a:rect b="b" l="l" r="r" t="t"/>
              <a:pathLst>
                <a:path extrusionOk="0" h="35831" w="35831">
                  <a:moveTo>
                    <a:pt x="26902" y="5905"/>
                  </a:moveTo>
                  <a:cubicBezTo>
                    <a:pt x="27968" y="6711"/>
                    <a:pt x="28918" y="7633"/>
                    <a:pt x="29753" y="8670"/>
                  </a:cubicBezTo>
                  <a:lnTo>
                    <a:pt x="33354" y="8007"/>
                  </a:lnTo>
                  <a:lnTo>
                    <a:pt x="35744" y="13624"/>
                  </a:lnTo>
                  <a:lnTo>
                    <a:pt x="32778" y="15784"/>
                  </a:lnTo>
                  <a:cubicBezTo>
                    <a:pt x="32951" y="17080"/>
                    <a:pt x="32979" y="18434"/>
                    <a:pt x="32807" y="19730"/>
                  </a:cubicBezTo>
                  <a:lnTo>
                    <a:pt x="35831" y="21832"/>
                  </a:lnTo>
                  <a:lnTo>
                    <a:pt x="33584" y="27478"/>
                  </a:lnTo>
                  <a:lnTo>
                    <a:pt x="29926" y="26902"/>
                  </a:lnTo>
                  <a:cubicBezTo>
                    <a:pt x="29149" y="27967"/>
                    <a:pt x="28198" y="28918"/>
                    <a:pt x="27161" y="29724"/>
                  </a:cubicBezTo>
                  <a:lnTo>
                    <a:pt x="27824" y="33353"/>
                  </a:lnTo>
                  <a:lnTo>
                    <a:pt x="22207" y="35744"/>
                  </a:lnTo>
                  <a:lnTo>
                    <a:pt x="20047" y="32777"/>
                  </a:lnTo>
                  <a:cubicBezTo>
                    <a:pt x="18751" y="32950"/>
                    <a:pt x="17426" y="32979"/>
                    <a:pt x="16101" y="32806"/>
                  </a:cubicBezTo>
                  <a:lnTo>
                    <a:pt x="13998" y="35830"/>
                  </a:lnTo>
                  <a:lnTo>
                    <a:pt x="8353" y="33555"/>
                  </a:lnTo>
                  <a:lnTo>
                    <a:pt x="8929" y="29926"/>
                  </a:lnTo>
                  <a:cubicBezTo>
                    <a:pt x="7864" y="29148"/>
                    <a:pt x="6913" y="28198"/>
                    <a:pt x="6107" y="27161"/>
                  </a:cubicBezTo>
                  <a:lnTo>
                    <a:pt x="2477" y="27823"/>
                  </a:lnTo>
                  <a:lnTo>
                    <a:pt x="87" y="22236"/>
                  </a:lnTo>
                  <a:lnTo>
                    <a:pt x="3054" y="20075"/>
                  </a:lnTo>
                  <a:cubicBezTo>
                    <a:pt x="2881" y="18751"/>
                    <a:pt x="2852" y="17426"/>
                    <a:pt x="3025" y="16101"/>
                  </a:cubicBezTo>
                  <a:lnTo>
                    <a:pt x="0" y="13998"/>
                  </a:lnTo>
                  <a:lnTo>
                    <a:pt x="2276" y="8353"/>
                  </a:lnTo>
                  <a:lnTo>
                    <a:pt x="5905" y="8929"/>
                  </a:lnTo>
                  <a:cubicBezTo>
                    <a:pt x="6683" y="7863"/>
                    <a:pt x="7633" y="6913"/>
                    <a:pt x="8670" y="6106"/>
                  </a:cubicBezTo>
                  <a:lnTo>
                    <a:pt x="8008" y="2477"/>
                  </a:lnTo>
                  <a:lnTo>
                    <a:pt x="13624" y="87"/>
                  </a:lnTo>
                  <a:lnTo>
                    <a:pt x="15784" y="3082"/>
                  </a:lnTo>
                  <a:cubicBezTo>
                    <a:pt x="17080" y="2880"/>
                    <a:pt x="18405" y="2852"/>
                    <a:pt x="19730" y="3024"/>
                  </a:cubicBezTo>
                  <a:lnTo>
                    <a:pt x="21833" y="0"/>
                  </a:lnTo>
                  <a:lnTo>
                    <a:pt x="27478" y="2275"/>
                  </a:lnTo>
                  <a:close/>
                  <a:moveTo>
                    <a:pt x="20623" y="11953"/>
                  </a:moveTo>
                  <a:cubicBezTo>
                    <a:pt x="15208" y="9793"/>
                    <a:pt x="9880" y="15237"/>
                    <a:pt x="12155" y="20594"/>
                  </a:cubicBezTo>
                  <a:cubicBezTo>
                    <a:pt x="14459" y="25951"/>
                    <a:pt x="22063" y="25865"/>
                    <a:pt x="24223" y="20450"/>
                  </a:cubicBezTo>
                  <a:cubicBezTo>
                    <a:pt x="25577" y="17109"/>
                    <a:pt x="23964" y="13307"/>
                    <a:pt x="20623" y="119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53"/>
            <p:cNvSpPr/>
            <p:nvPr/>
          </p:nvSpPr>
          <p:spPr>
            <a:xfrm>
              <a:off x="325175" y="1982995"/>
              <a:ext cx="407765" cy="407190"/>
            </a:xfrm>
            <a:custGeom>
              <a:rect b="b" l="l" r="r" t="t"/>
              <a:pathLst>
                <a:path extrusionOk="0" h="19817" w="19845">
                  <a:moveTo>
                    <a:pt x="14891" y="3255"/>
                  </a:moveTo>
                  <a:cubicBezTo>
                    <a:pt x="15467" y="3716"/>
                    <a:pt x="16014" y="4234"/>
                    <a:pt x="16475" y="4810"/>
                  </a:cubicBezTo>
                  <a:lnTo>
                    <a:pt x="18462" y="4436"/>
                  </a:lnTo>
                  <a:lnTo>
                    <a:pt x="19816" y="7547"/>
                  </a:lnTo>
                  <a:lnTo>
                    <a:pt x="18146" y="8728"/>
                  </a:lnTo>
                  <a:cubicBezTo>
                    <a:pt x="18261" y="9448"/>
                    <a:pt x="18261" y="10197"/>
                    <a:pt x="18174" y="10917"/>
                  </a:cubicBezTo>
                  <a:lnTo>
                    <a:pt x="19845" y="12069"/>
                  </a:lnTo>
                  <a:lnTo>
                    <a:pt x="18578" y="15208"/>
                  </a:lnTo>
                  <a:lnTo>
                    <a:pt x="16561" y="14891"/>
                  </a:lnTo>
                  <a:cubicBezTo>
                    <a:pt x="16129" y="15467"/>
                    <a:pt x="15611" y="16015"/>
                    <a:pt x="15035" y="16447"/>
                  </a:cubicBezTo>
                  <a:lnTo>
                    <a:pt x="15381" y="18463"/>
                  </a:lnTo>
                  <a:lnTo>
                    <a:pt x="12299" y="19788"/>
                  </a:lnTo>
                  <a:lnTo>
                    <a:pt x="11089" y="18117"/>
                  </a:lnTo>
                  <a:cubicBezTo>
                    <a:pt x="10369" y="18232"/>
                    <a:pt x="9620" y="18232"/>
                    <a:pt x="8900" y="18146"/>
                  </a:cubicBezTo>
                  <a:lnTo>
                    <a:pt x="7748" y="19817"/>
                  </a:lnTo>
                  <a:lnTo>
                    <a:pt x="4608" y="18578"/>
                  </a:lnTo>
                  <a:lnTo>
                    <a:pt x="4925" y="16562"/>
                  </a:lnTo>
                  <a:cubicBezTo>
                    <a:pt x="4349" y="16130"/>
                    <a:pt x="3802" y="15611"/>
                    <a:pt x="3370" y="15035"/>
                  </a:cubicBezTo>
                  <a:lnTo>
                    <a:pt x="1354" y="15381"/>
                  </a:lnTo>
                  <a:lnTo>
                    <a:pt x="58" y="12299"/>
                  </a:lnTo>
                  <a:lnTo>
                    <a:pt x="1699" y="11089"/>
                  </a:lnTo>
                  <a:cubicBezTo>
                    <a:pt x="1584" y="10369"/>
                    <a:pt x="1584" y="9620"/>
                    <a:pt x="1671" y="8900"/>
                  </a:cubicBezTo>
                  <a:lnTo>
                    <a:pt x="0" y="7748"/>
                  </a:lnTo>
                  <a:lnTo>
                    <a:pt x="1267" y="4609"/>
                  </a:lnTo>
                  <a:lnTo>
                    <a:pt x="3255" y="4954"/>
                  </a:lnTo>
                  <a:cubicBezTo>
                    <a:pt x="3716" y="4350"/>
                    <a:pt x="4234" y="3831"/>
                    <a:pt x="4810" y="3370"/>
                  </a:cubicBezTo>
                  <a:lnTo>
                    <a:pt x="4436" y="1354"/>
                  </a:lnTo>
                  <a:lnTo>
                    <a:pt x="7546" y="58"/>
                  </a:lnTo>
                  <a:lnTo>
                    <a:pt x="8727" y="1700"/>
                  </a:lnTo>
                  <a:cubicBezTo>
                    <a:pt x="9476" y="1585"/>
                    <a:pt x="10196" y="1585"/>
                    <a:pt x="10945" y="1671"/>
                  </a:cubicBezTo>
                  <a:lnTo>
                    <a:pt x="12097" y="0"/>
                  </a:lnTo>
                  <a:lnTo>
                    <a:pt x="15208" y="1239"/>
                  </a:lnTo>
                  <a:close/>
                  <a:moveTo>
                    <a:pt x="11406" y="6625"/>
                  </a:moveTo>
                  <a:cubicBezTo>
                    <a:pt x="8439" y="5444"/>
                    <a:pt x="5501" y="8440"/>
                    <a:pt x="6769" y="11377"/>
                  </a:cubicBezTo>
                  <a:cubicBezTo>
                    <a:pt x="8036" y="14315"/>
                    <a:pt x="12212" y="14286"/>
                    <a:pt x="13422" y="11320"/>
                  </a:cubicBezTo>
                  <a:cubicBezTo>
                    <a:pt x="14171" y="9476"/>
                    <a:pt x="13278" y="7345"/>
                    <a:pt x="11406" y="662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53"/>
            <p:cNvSpPr/>
            <p:nvPr/>
          </p:nvSpPr>
          <p:spPr>
            <a:xfrm>
              <a:off x="961406" y="1416377"/>
              <a:ext cx="1036293" cy="1036888"/>
            </a:xfrm>
            <a:custGeom>
              <a:rect b="b" l="l" r="r" t="t"/>
              <a:pathLst>
                <a:path extrusionOk="0" h="50463" w="50434">
                  <a:moveTo>
                    <a:pt x="32374" y="5790"/>
                  </a:moveTo>
                  <a:cubicBezTo>
                    <a:pt x="34074" y="6424"/>
                    <a:pt x="35715" y="7288"/>
                    <a:pt x="37213" y="8354"/>
                  </a:cubicBezTo>
                  <a:lnTo>
                    <a:pt x="41735" y="6049"/>
                  </a:lnTo>
                  <a:lnTo>
                    <a:pt x="47092" y="12530"/>
                  </a:lnTo>
                  <a:lnTo>
                    <a:pt x="44011" y="16562"/>
                  </a:lnTo>
                  <a:cubicBezTo>
                    <a:pt x="44759" y="18204"/>
                    <a:pt x="45307" y="19961"/>
                    <a:pt x="45623" y="21776"/>
                  </a:cubicBezTo>
                  <a:lnTo>
                    <a:pt x="50434" y="23360"/>
                  </a:lnTo>
                  <a:lnTo>
                    <a:pt x="49656" y="31712"/>
                  </a:lnTo>
                  <a:lnTo>
                    <a:pt x="44615" y="32375"/>
                  </a:lnTo>
                  <a:cubicBezTo>
                    <a:pt x="43982" y="34103"/>
                    <a:pt x="43118" y="35716"/>
                    <a:pt x="42081" y="37214"/>
                  </a:cubicBezTo>
                  <a:lnTo>
                    <a:pt x="44385" y="41765"/>
                  </a:lnTo>
                  <a:lnTo>
                    <a:pt x="37904" y="47122"/>
                  </a:lnTo>
                  <a:lnTo>
                    <a:pt x="33872" y="44011"/>
                  </a:lnTo>
                  <a:cubicBezTo>
                    <a:pt x="32201" y="44789"/>
                    <a:pt x="30445" y="45336"/>
                    <a:pt x="28659" y="45653"/>
                  </a:cubicBezTo>
                  <a:lnTo>
                    <a:pt x="27075" y="50463"/>
                  </a:lnTo>
                  <a:lnTo>
                    <a:pt x="18722" y="49685"/>
                  </a:lnTo>
                  <a:lnTo>
                    <a:pt x="18059" y="44645"/>
                  </a:lnTo>
                  <a:cubicBezTo>
                    <a:pt x="16331" y="44011"/>
                    <a:pt x="14718" y="43147"/>
                    <a:pt x="13221" y="42081"/>
                  </a:cubicBezTo>
                  <a:lnTo>
                    <a:pt x="8699" y="44386"/>
                  </a:lnTo>
                  <a:lnTo>
                    <a:pt x="3341" y="37905"/>
                  </a:lnTo>
                  <a:lnTo>
                    <a:pt x="6452" y="33901"/>
                  </a:lnTo>
                  <a:cubicBezTo>
                    <a:pt x="5674" y="32231"/>
                    <a:pt x="5127" y="30474"/>
                    <a:pt x="4810" y="28659"/>
                  </a:cubicBezTo>
                  <a:lnTo>
                    <a:pt x="0" y="27075"/>
                  </a:lnTo>
                  <a:lnTo>
                    <a:pt x="749" y="18723"/>
                  </a:lnTo>
                  <a:lnTo>
                    <a:pt x="5790" y="18060"/>
                  </a:lnTo>
                  <a:cubicBezTo>
                    <a:pt x="6423" y="16332"/>
                    <a:pt x="7287" y="14719"/>
                    <a:pt x="8353" y="13221"/>
                  </a:cubicBezTo>
                  <a:lnTo>
                    <a:pt x="6049" y="8699"/>
                  </a:lnTo>
                  <a:lnTo>
                    <a:pt x="12529" y="3342"/>
                  </a:lnTo>
                  <a:lnTo>
                    <a:pt x="16562" y="6424"/>
                  </a:lnTo>
                  <a:cubicBezTo>
                    <a:pt x="18203" y="5646"/>
                    <a:pt x="19960" y="5099"/>
                    <a:pt x="21775" y="4811"/>
                  </a:cubicBezTo>
                  <a:lnTo>
                    <a:pt x="23330" y="1"/>
                  </a:lnTo>
                  <a:lnTo>
                    <a:pt x="31712" y="779"/>
                  </a:lnTo>
                  <a:close/>
                  <a:moveTo>
                    <a:pt x="26441" y="16274"/>
                  </a:moveTo>
                  <a:cubicBezTo>
                    <a:pt x="18434" y="15554"/>
                    <a:pt x="13566" y="24829"/>
                    <a:pt x="18664" y="30992"/>
                  </a:cubicBezTo>
                  <a:cubicBezTo>
                    <a:pt x="23791" y="37156"/>
                    <a:pt x="33814" y="34074"/>
                    <a:pt x="34563" y="26096"/>
                  </a:cubicBezTo>
                  <a:cubicBezTo>
                    <a:pt x="35024" y="21142"/>
                    <a:pt x="31395" y="16735"/>
                    <a:pt x="26441" y="16274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82" name="Google Shape;1482;p53"/>
            <p:cNvGrpSpPr/>
            <p:nvPr/>
          </p:nvGrpSpPr>
          <p:grpSpPr>
            <a:xfrm>
              <a:off x="1938561" y="1097498"/>
              <a:ext cx="2046552" cy="1425709"/>
              <a:chOff x="2627275" y="733300"/>
              <a:chExt cx="2490025" cy="1734650"/>
            </a:xfrm>
          </p:grpSpPr>
          <p:sp>
            <p:nvSpPr>
              <p:cNvPr id="1483" name="Google Shape;1483;p53"/>
              <p:cNvSpPr/>
              <p:nvPr/>
            </p:nvSpPr>
            <p:spPr>
              <a:xfrm>
                <a:off x="2627275" y="733300"/>
                <a:ext cx="2490025" cy="1734650"/>
              </a:xfrm>
              <a:custGeom>
                <a:rect b="b" l="l" r="r" t="t"/>
                <a:pathLst>
                  <a:path extrusionOk="0" h="69386" w="99601">
                    <a:moveTo>
                      <a:pt x="89980" y="2190"/>
                    </a:moveTo>
                    <a:lnTo>
                      <a:pt x="89980" y="67197"/>
                    </a:lnTo>
                    <a:lnTo>
                      <a:pt x="6827" y="67197"/>
                    </a:lnTo>
                    <a:lnTo>
                      <a:pt x="6827" y="2190"/>
                    </a:lnTo>
                    <a:close/>
                    <a:moveTo>
                      <a:pt x="4177" y="1"/>
                    </a:moveTo>
                    <a:cubicBezTo>
                      <a:pt x="1873" y="1"/>
                      <a:pt x="1" y="1844"/>
                      <a:pt x="1" y="4148"/>
                    </a:cubicBezTo>
                    <a:lnTo>
                      <a:pt x="1" y="65238"/>
                    </a:lnTo>
                    <a:cubicBezTo>
                      <a:pt x="1" y="67514"/>
                      <a:pt x="1873" y="69386"/>
                      <a:pt x="4177" y="69386"/>
                    </a:cubicBezTo>
                    <a:lnTo>
                      <a:pt x="95452" y="69386"/>
                    </a:lnTo>
                    <a:cubicBezTo>
                      <a:pt x="97728" y="69386"/>
                      <a:pt x="99600" y="67514"/>
                      <a:pt x="99600" y="65238"/>
                    </a:cubicBezTo>
                    <a:lnTo>
                      <a:pt x="99600" y="4148"/>
                    </a:lnTo>
                    <a:cubicBezTo>
                      <a:pt x="99600" y="1844"/>
                      <a:pt x="97728" y="1"/>
                      <a:pt x="95452" y="1"/>
                    </a:cubicBezTo>
                    <a:close/>
                  </a:path>
                </a:pathLst>
              </a:custGeom>
              <a:solidFill>
                <a:srgbClr val="84A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53"/>
              <p:cNvSpPr/>
              <p:nvPr/>
            </p:nvSpPr>
            <p:spPr>
              <a:xfrm>
                <a:off x="4925725" y="1534000"/>
                <a:ext cx="133225" cy="133250"/>
              </a:xfrm>
              <a:custGeom>
                <a:rect b="b" l="l" r="r" t="t"/>
                <a:pathLst>
                  <a:path extrusionOk="0" h="5330" w="5329">
                    <a:moveTo>
                      <a:pt x="2650" y="1"/>
                    </a:moveTo>
                    <a:cubicBezTo>
                      <a:pt x="1181" y="1"/>
                      <a:pt x="1" y="1182"/>
                      <a:pt x="1" y="2651"/>
                    </a:cubicBezTo>
                    <a:cubicBezTo>
                      <a:pt x="1" y="4120"/>
                      <a:pt x="1181" y="5329"/>
                      <a:pt x="2650" y="5329"/>
                    </a:cubicBezTo>
                    <a:cubicBezTo>
                      <a:pt x="4119" y="5329"/>
                      <a:pt x="5329" y="4120"/>
                      <a:pt x="5329" y="2651"/>
                    </a:cubicBezTo>
                    <a:cubicBezTo>
                      <a:pt x="5329" y="1182"/>
                      <a:pt x="4119" y="1"/>
                      <a:pt x="2650" y="1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53"/>
              <p:cNvSpPr/>
              <p:nvPr/>
            </p:nvSpPr>
            <p:spPr>
              <a:xfrm>
                <a:off x="2699300" y="1339600"/>
                <a:ext cx="27375" cy="522075"/>
              </a:xfrm>
              <a:custGeom>
                <a:rect b="b" l="l" r="r" t="t"/>
                <a:pathLst>
                  <a:path extrusionOk="0" h="20883" w="1095">
                    <a:moveTo>
                      <a:pt x="432" y="0"/>
                    </a:moveTo>
                    <a:cubicBezTo>
                      <a:pt x="202" y="0"/>
                      <a:pt x="0" y="173"/>
                      <a:pt x="0" y="432"/>
                    </a:cubicBezTo>
                    <a:lnTo>
                      <a:pt x="0" y="20450"/>
                    </a:lnTo>
                    <a:cubicBezTo>
                      <a:pt x="0" y="20681"/>
                      <a:pt x="202" y="20882"/>
                      <a:pt x="432" y="20882"/>
                    </a:cubicBezTo>
                    <a:lnTo>
                      <a:pt x="663" y="20882"/>
                    </a:lnTo>
                    <a:cubicBezTo>
                      <a:pt x="893" y="20882"/>
                      <a:pt x="1095" y="20681"/>
                      <a:pt x="1095" y="20450"/>
                    </a:cubicBezTo>
                    <a:lnTo>
                      <a:pt x="1095" y="432"/>
                    </a:lnTo>
                    <a:cubicBezTo>
                      <a:pt x="1095" y="173"/>
                      <a:pt x="893" y="0"/>
                      <a:pt x="663" y="0"/>
                    </a:cubicBezTo>
                    <a:close/>
                  </a:path>
                </a:pathLst>
              </a:custGeom>
              <a:solidFill>
                <a:srgbClr val="0A1F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86" name="Google Shape;1486;p53"/>
          <p:cNvGrpSpPr/>
          <p:nvPr/>
        </p:nvGrpSpPr>
        <p:grpSpPr>
          <a:xfrm>
            <a:off x="981006" y="2667594"/>
            <a:ext cx="3099385" cy="1916917"/>
            <a:chOff x="1462225" y="2643625"/>
            <a:chExt cx="3771000" cy="2332300"/>
          </a:xfrm>
        </p:grpSpPr>
        <p:sp>
          <p:nvSpPr>
            <p:cNvPr id="1487" name="Google Shape;1487;p53"/>
            <p:cNvSpPr/>
            <p:nvPr/>
          </p:nvSpPr>
          <p:spPr>
            <a:xfrm>
              <a:off x="1462225" y="4774300"/>
              <a:ext cx="3771000" cy="201625"/>
            </a:xfrm>
            <a:custGeom>
              <a:rect b="b" l="l" r="r" t="t"/>
              <a:pathLst>
                <a:path extrusionOk="0" h="8065" w="150840">
                  <a:moveTo>
                    <a:pt x="0" y="0"/>
                  </a:moveTo>
                  <a:lnTo>
                    <a:pt x="0" y="1671"/>
                  </a:lnTo>
                  <a:cubicBezTo>
                    <a:pt x="0" y="5214"/>
                    <a:pt x="2881" y="8065"/>
                    <a:pt x="6423" y="8065"/>
                  </a:cubicBezTo>
                  <a:lnTo>
                    <a:pt x="144416" y="8065"/>
                  </a:lnTo>
                  <a:cubicBezTo>
                    <a:pt x="147959" y="8065"/>
                    <a:pt x="150839" y="5185"/>
                    <a:pt x="150839" y="1671"/>
                  </a:cubicBezTo>
                  <a:lnTo>
                    <a:pt x="150839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53"/>
            <p:cNvSpPr/>
            <p:nvPr/>
          </p:nvSpPr>
          <p:spPr>
            <a:xfrm>
              <a:off x="1607675" y="2643625"/>
              <a:ext cx="3480800" cy="2301350"/>
            </a:xfrm>
            <a:custGeom>
              <a:rect b="b" l="l" r="r" t="t"/>
              <a:pathLst>
                <a:path extrusionOk="0" h="92054" w="139232">
                  <a:moveTo>
                    <a:pt x="135084" y="3659"/>
                  </a:moveTo>
                  <a:lnTo>
                    <a:pt x="135084" y="81397"/>
                  </a:lnTo>
                  <a:lnTo>
                    <a:pt x="3745" y="81397"/>
                  </a:lnTo>
                  <a:lnTo>
                    <a:pt x="3745" y="3659"/>
                  </a:lnTo>
                  <a:close/>
                  <a:moveTo>
                    <a:pt x="5271" y="1"/>
                  </a:moveTo>
                  <a:cubicBezTo>
                    <a:pt x="2362" y="1"/>
                    <a:pt x="29" y="2334"/>
                    <a:pt x="29" y="5243"/>
                  </a:cubicBezTo>
                  <a:lnTo>
                    <a:pt x="29" y="86811"/>
                  </a:lnTo>
                  <a:cubicBezTo>
                    <a:pt x="0" y="89692"/>
                    <a:pt x="2362" y="92053"/>
                    <a:pt x="5271" y="92053"/>
                  </a:cubicBezTo>
                  <a:lnTo>
                    <a:pt x="133990" y="92053"/>
                  </a:lnTo>
                  <a:cubicBezTo>
                    <a:pt x="136870" y="92053"/>
                    <a:pt x="139232" y="89692"/>
                    <a:pt x="139232" y="86811"/>
                  </a:cubicBezTo>
                  <a:lnTo>
                    <a:pt x="139232" y="5243"/>
                  </a:lnTo>
                  <a:cubicBezTo>
                    <a:pt x="139232" y="2334"/>
                    <a:pt x="136870" y="1"/>
                    <a:pt x="13399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53"/>
            <p:cNvSpPr/>
            <p:nvPr/>
          </p:nvSpPr>
          <p:spPr>
            <a:xfrm>
              <a:off x="3005325" y="4774300"/>
              <a:ext cx="748150" cy="74900"/>
            </a:xfrm>
            <a:custGeom>
              <a:rect b="b" l="l" r="r" t="t"/>
              <a:pathLst>
                <a:path extrusionOk="0" h="2996" w="29926">
                  <a:moveTo>
                    <a:pt x="0" y="0"/>
                  </a:moveTo>
                  <a:lnTo>
                    <a:pt x="1872" y="2996"/>
                  </a:lnTo>
                  <a:lnTo>
                    <a:pt x="28198" y="2996"/>
                  </a:lnTo>
                  <a:lnTo>
                    <a:pt x="29926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53"/>
            <p:cNvSpPr/>
            <p:nvPr/>
          </p:nvSpPr>
          <p:spPr>
            <a:xfrm>
              <a:off x="1607675" y="4776450"/>
              <a:ext cx="3480800" cy="10825"/>
            </a:xfrm>
            <a:custGeom>
              <a:rect b="b" l="l" r="r" t="t"/>
              <a:pathLst>
                <a:path extrusionOk="0" h="433" w="139232">
                  <a:moveTo>
                    <a:pt x="0" y="1"/>
                  </a:moveTo>
                  <a:lnTo>
                    <a:pt x="0" y="433"/>
                  </a:lnTo>
                  <a:lnTo>
                    <a:pt x="139232" y="433"/>
                  </a:lnTo>
                  <a:lnTo>
                    <a:pt x="139232" y="1"/>
                  </a:ln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1" name="Google Shape;1491;p53"/>
          <p:cNvGrpSpPr/>
          <p:nvPr/>
        </p:nvGrpSpPr>
        <p:grpSpPr>
          <a:xfrm>
            <a:off x="3985109" y="2832009"/>
            <a:ext cx="2169902" cy="1793476"/>
            <a:chOff x="5061100" y="3101875"/>
            <a:chExt cx="2313575" cy="1912225"/>
          </a:xfrm>
        </p:grpSpPr>
        <p:sp>
          <p:nvSpPr>
            <p:cNvPr id="1492" name="Google Shape;1492;p53"/>
            <p:cNvSpPr/>
            <p:nvPr/>
          </p:nvSpPr>
          <p:spPr>
            <a:xfrm>
              <a:off x="7161525" y="4644500"/>
              <a:ext cx="213150" cy="350875"/>
            </a:xfrm>
            <a:custGeom>
              <a:rect b="b" l="l" r="r" t="t"/>
              <a:pathLst>
                <a:path extrusionOk="0" h="14035" w="8526">
                  <a:moveTo>
                    <a:pt x="8088" y="0"/>
                  </a:moveTo>
                  <a:cubicBezTo>
                    <a:pt x="7443" y="0"/>
                    <a:pt x="5502" y="5394"/>
                    <a:pt x="5502" y="5394"/>
                  </a:cubicBezTo>
                  <a:lnTo>
                    <a:pt x="1037" y="4847"/>
                  </a:lnTo>
                  <a:lnTo>
                    <a:pt x="0" y="13199"/>
                  </a:lnTo>
                  <a:lnTo>
                    <a:pt x="6481" y="14035"/>
                  </a:lnTo>
                  <a:lnTo>
                    <a:pt x="6596" y="13516"/>
                  </a:lnTo>
                  <a:cubicBezTo>
                    <a:pt x="6999" y="11241"/>
                    <a:pt x="8526" y="1880"/>
                    <a:pt x="8267" y="296"/>
                  </a:cubicBezTo>
                  <a:cubicBezTo>
                    <a:pt x="8234" y="91"/>
                    <a:pt x="8172" y="0"/>
                    <a:pt x="8088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53"/>
            <p:cNvSpPr/>
            <p:nvPr/>
          </p:nvSpPr>
          <p:spPr>
            <a:xfrm>
              <a:off x="7315625" y="4636775"/>
              <a:ext cx="45375" cy="347800"/>
            </a:xfrm>
            <a:custGeom>
              <a:rect b="b" l="l" r="r" t="t"/>
              <a:pathLst>
                <a:path extrusionOk="0" h="13912" w="1815">
                  <a:moveTo>
                    <a:pt x="1728" y="0"/>
                  </a:moveTo>
                  <a:cubicBezTo>
                    <a:pt x="1642" y="0"/>
                    <a:pt x="1210" y="3111"/>
                    <a:pt x="749" y="6941"/>
                  </a:cubicBezTo>
                  <a:cubicBezTo>
                    <a:pt x="288" y="10772"/>
                    <a:pt x="0" y="13912"/>
                    <a:pt x="87" y="13912"/>
                  </a:cubicBezTo>
                  <a:cubicBezTo>
                    <a:pt x="87" y="13912"/>
                    <a:pt x="87" y="13912"/>
                    <a:pt x="87" y="13912"/>
                  </a:cubicBezTo>
                  <a:cubicBezTo>
                    <a:pt x="148" y="13912"/>
                    <a:pt x="578" y="10812"/>
                    <a:pt x="1037" y="6970"/>
                  </a:cubicBezTo>
                  <a:cubicBezTo>
                    <a:pt x="1498" y="3139"/>
                    <a:pt x="1815" y="0"/>
                    <a:pt x="172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53"/>
            <p:cNvSpPr/>
            <p:nvPr/>
          </p:nvSpPr>
          <p:spPr>
            <a:xfrm>
              <a:off x="7301925" y="4751150"/>
              <a:ext cx="20925" cy="18575"/>
            </a:xfrm>
            <a:custGeom>
              <a:rect b="b" l="l" r="r" t="t"/>
              <a:pathLst>
                <a:path extrusionOk="0" h="743" w="837">
                  <a:moveTo>
                    <a:pt x="81" y="0"/>
                  </a:moveTo>
                  <a:cubicBezTo>
                    <a:pt x="72" y="0"/>
                    <a:pt x="64" y="2"/>
                    <a:pt x="59" y="5"/>
                  </a:cubicBezTo>
                  <a:cubicBezTo>
                    <a:pt x="1" y="62"/>
                    <a:pt x="87" y="293"/>
                    <a:pt x="318" y="494"/>
                  </a:cubicBezTo>
                  <a:cubicBezTo>
                    <a:pt x="478" y="655"/>
                    <a:pt x="657" y="742"/>
                    <a:pt x="752" y="742"/>
                  </a:cubicBezTo>
                  <a:cubicBezTo>
                    <a:pt x="777" y="742"/>
                    <a:pt x="796" y="736"/>
                    <a:pt x="807" y="725"/>
                  </a:cubicBezTo>
                  <a:cubicBezTo>
                    <a:pt x="836" y="667"/>
                    <a:pt x="692" y="494"/>
                    <a:pt x="519" y="293"/>
                  </a:cubicBezTo>
                  <a:cubicBezTo>
                    <a:pt x="338" y="112"/>
                    <a:pt x="157" y="0"/>
                    <a:pt x="8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53"/>
            <p:cNvSpPr/>
            <p:nvPr/>
          </p:nvSpPr>
          <p:spPr>
            <a:xfrm>
              <a:off x="7306975" y="4739400"/>
              <a:ext cx="24500" cy="18175"/>
            </a:xfrm>
            <a:custGeom>
              <a:rect b="b" l="l" r="r" t="t"/>
              <a:pathLst>
                <a:path extrusionOk="0" h="727" w="980">
                  <a:moveTo>
                    <a:pt x="67" y="1"/>
                  </a:moveTo>
                  <a:cubicBezTo>
                    <a:pt x="51" y="1"/>
                    <a:pt x="38" y="5"/>
                    <a:pt x="29" y="14"/>
                  </a:cubicBezTo>
                  <a:cubicBezTo>
                    <a:pt x="1" y="71"/>
                    <a:pt x="145" y="302"/>
                    <a:pt x="404" y="503"/>
                  </a:cubicBezTo>
                  <a:cubicBezTo>
                    <a:pt x="600" y="656"/>
                    <a:pt x="796" y="726"/>
                    <a:pt x="893" y="726"/>
                  </a:cubicBezTo>
                  <a:cubicBezTo>
                    <a:pt x="923" y="726"/>
                    <a:pt x="944" y="719"/>
                    <a:pt x="951" y="705"/>
                  </a:cubicBezTo>
                  <a:cubicBezTo>
                    <a:pt x="980" y="647"/>
                    <a:pt x="807" y="446"/>
                    <a:pt x="548" y="273"/>
                  </a:cubicBezTo>
                  <a:cubicBezTo>
                    <a:pt x="353" y="127"/>
                    <a:pt x="157" y="1"/>
                    <a:pt x="6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53"/>
            <p:cNvSpPr/>
            <p:nvPr/>
          </p:nvSpPr>
          <p:spPr>
            <a:xfrm>
              <a:off x="7278900" y="4921650"/>
              <a:ext cx="46100" cy="56450"/>
            </a:xfrm>
            <a:custGeom>
              <a:rect b="b" l="l" r="r" t="t"/>
              <a:pathLst>
                <a:path extrusionOk="0" h="2258" w="1844">
                  <a:moveTo>
                    <a:pt x="1778" y="1"/>
                  </a:moveTo>
                  <a:cubicBezTo>
                    <a:pt x="1715" y="1"/>
                    <a:pt x="1584" y="43"/>
                    <a:pt x="1383" y="155"/>
                  </a:cubicBezTo>
                  <a:cubicBezTo>
                    <a:pt x="1037" y="299"/>
                    <a:pt x="749" y="500"/>
                    <a:pt x="490" y="788"/>
                  </a:cubicBezTo>
                  <a:cubicBezTo>
                    <a:pt x="202" y="1048"/>
                    <a:pt x="58" y="1393"/>
                    <a:pt x="29" y="1797"/>
                  </a:cubicBezTo>
                  <a:cubicBezTo>
                    <a:pt x="0" y="2085"/>
                    <a:pt x="87" y="2257"/>
                    <a:pt x="115" y="2257"/>
                  </a:cubicBezTo>
                  <a:cubicBezTo>
                    <a:pt x="173" y="2229"/>
                    <a:pt x="144" y="2056"/>
                    <a:pt x="202" y="1825"/>
                  </a:cubicBezTo>
                  <a:cubicBezTo>
                    <a:pt x="288" y="1509"/>
                    <a:pt x="461" y="1221"/>
                    <a:pt x="692" y="961"/>
                  </a:cubicBezTo>
                  <a:cubicBezTo>
                    <a:pt x="922" y="731"/>
                    <a:pt x="1210" y="500"/>
                    <a:pt x="1469" y="328"/>
                  </a:cubicBezTo>
                  <a:cubicBezTo>
                    <a:pt x="1700" y="155"/>
                    <a:pt x="1844" y="40"/>
                    <a:pt x="1815" y="11"/>
                  </a:cubicBezTo>
                  <a:cubicBezTo>
                    <a:pt x="1808" y="4"/>
                    <a:pt x="1796" y="1"/>
                    <a:pt x="177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53"/>
            <p:cNvSpPr/>
            <p:nvPr/>
          </p:nvSpPr>
          <p:spPr>
            <a:xfrm>
              <a:off x="7299050" y="4766275"/>
              <a:ext cx="10100" cy="20275"/>
            </a:xfrm>
            <a:custGeom>
              <a:rect b="b" l="l" r="r" t="t"/>
              <a:pathLst>
                <a:path extrusionOk="0" h="811" w="404">
                  <a:moveTo>
                    <a:pt x="104" y="1"/>
                  </a:moveTo>
                  <a:cubicBezTo>
                    <a:pt x="98" y="1"/>
                    <a:pt x="92" y="2"/>
                    <a:pt x="87" y="4"/>
                  </a:cubicBezTo>
                  <a:cubicBezTo>
                    <a:pt x="1" y="33"/>
                    <a:pt x="30" y="206"/>
                    <a:pt x="58" y="437"/>
                  </a:cubicBezTo>
                  <a:cubicBezTo>
                    <a:pt x="116" y="638"/>
                    <a:pt x="174" y="811"/>
                    <a:pt x="260" y="811"/>
                  </a:cubicBezTo>
                  <a:cubicBezTo>
                    <a:pt x="346" y="811"/>
                    <a:pt x="404" y="581"/>
                    <a:pt x="346" y="350"/>
                  </a:cubicBezTo>
                  <a:cubicBezTo>
                    <a:pt x="294" y="139"/>
                    <a:pt x="169" y="1"/>
                    <a:pt x="10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53"/>
            <p:cNvSpPr/>
            <p:nvPr/>
          </p:nvSpPr>
          <p:spPr>
            <a:xfrm>
              <a:off x="7284650" y="4768525"/>
              <a:ext cx="8675" cy="24575"/>
            </a:xfrm>
            <a:custGeom>
              <a:rect b="b" l="l" r="r" t="t"/>
              <a:pathLst>
                <a:path extrusionOk="0" h="983" w="347">
                  <a:moveTo>
                    <a:pt x="202" y="1"/>
                  </a:moveTo>
                  <a:cubicBezTo>
                    <a:pt x="145" y="1"/>
                    <a:pt x="58" y="202"/>
                    <a:pt x="29" y="462"/>
                  </a:cubicBezTo>
                  <a:cubicBezTo>
                    <a:pt x="1" y="750"/>
                    <a:pt x="29" y="980"/>
                    <a:pt x="116" y="980"/>
                  </a:cubicBezTo>
                  <a:cubicBezTo>
                    <a:pt x="119" y="982"/>
                    <a:pt x="123" y="983"/>
                    <a:pt x="126" y="983"/>
                  </a:cubicBezTo>
                  <a:cubicBezTo>
                    <a:pt x="186" y="983"/>
                    <a:pt x="290" y="762"/>
                    <a:pt x="318" y="491"/>
                  </a:cubicBezTo>
                  <a:cubicBezTo>
                    <a:pt x="346" y="231"/>
                    <a:pt x="289" y="1"/>
                    <a:pt x="20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53"/>
            <p:cNvSpPr/>
            <p:nvPr/>
          </p:nvSpPr>
          <p:spPr>
            <a:xfrm>
              <a:off x="5340475" y="4642525"/>
              <a:ext cx="1934850" cy="347825"/>
            </a:xfrm>
            <a:custGeom>
              <a:rect b="b" l="l" r="r" t="t"/>
              <a:pathLst>
                <a:path extrusionOk="0" h="13913" w="77394">
                  <a:moveTo>
                    <a:pt x="47611" y="0"/>
                  </a:moveTo>
                  <a:lnTo>
                    <a:pt x="13567" y="1613"/>
                  </a:lnTo>
                  <a:lnTo>
                    <a:pt x="1" y="12558"/>
                  </a:lnTo>
                  <a:lnTo>
                    <a:pt x="51010" y="11435"/>
                  </a:lnTo>
                  <a:lnTo>
                    <a:pt x="75636" y="13912"/>
                  </a:lnTo>
                  <a:lnTo>
                    <a:pt x="77393" y="4090"/>
                  </a:lnTo>
                  <a:lnTo>
                    <a:pt x="47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53"/>
            <p:cNvSpPr/>
            <p:nvPr/>
          </p:nvSpPr>
          <p:spPr>
            <a:xfrm>
              <a:off x="5656600" y="4816775"/>
              <a:ext cx="535025" cy="5800"/>
            </a:xfrm>
            <a:custGeom>
              <a:rect b="b" l="l" r="r" t="t"/>
              <a:pathLst>
                <a:path extrusionOk="0" h="232" w="21401">
                  <a:moveTo>
                    <a:pt x="10686" y="1"/>
                  </a:moveTo>
                  <a:cubicBezTo>
                    <a:pt x="4781" y="1"/>
                    <a:pt x="0" y="58"/>
                    <a:pt x="0" y="116"/>
                  </a:cubicBezTo>
                  <a:cubicBezTo>
                    <a:pt x="0" y="173"/>
                    <a:pt x="4781" y="231"/>
                    <a:pt x="10686" y="231"/>
                  </a:cubicBezTo>
                  <a:cubicBezTo>
                    <a:pt x="16590" y="231"/>
                    <a:pt x="21400" y="173"/>
                    <a:pt x="21400" y="116"/>
                  </a:cubicBezTo>
                  <a:cubicBezTo>
                    <a:pt x="21400" y="58"/>
                    <a:pt x="16619" y="1"/>
                    <a:pt x="1068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53"/>
            <p:cNvSpPr/>
            <p:nvPr/>
          </p:nvSpPr>
          <p:spPr>
            <a:xfrm>
              <a:off x="6131825" y="4658375"/>
              <a:ext cx="127475" cy="277950"/>
            </a:xfrm>
            <a:custGeom>
              <a:rect b="b" l="l" r="r" t="t"/>
              <a:pathLst>
                <a:path extrusionOk="0" h="11118" w="5099">
                  <a:moveTo>
                    <a:pt x="2564" y="0"/>
                  </a:moveTo>
                  <a:lnTo>
                    <a:pt x="1" y="115"/>
                  </a:lnTo>
                  <a:lnTo>
                    <a:pt x="1758" y="11118"/>
                  </a:lnTo>
                  <a:lnTo>
                    <a:pt x="5099" y="11118"/>
                  </a:lnTo>
                  <a:lnTo>
                    <a:pt x="25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53"/>
            <p:cNvSpPr/>
            <p:nvPr/>
          </p:nvSpPr>
          <p:spPr>
            <a:xfrm>
              <a:off x="6235525" y="4829025"/>
              <a:ext cx="402525" cy="185075"/>
            </a:xfrm>
            <a:custGeom>
              <a:rect b="b" l="l" r="r" t="t"/>
              <a:pathLst>
                <a:path extrusionOk="0" h="7403" w="16101">
                  <a:moveTo>
                    <a:pt x="8353" y="0"/>
                  </a:moveTo>
                  <a:lnTo>
                    <a:pt x="0" y="893"/>
                  </a:lnTo>
                  <a:lnTo>
                    <a:pt x="663" y="7403"/>
                  </a:lnTo>
                  <a:lnTo>
                    <a:pt x="1181" y="7374"/>
                  </a:lnTo>
                  <a:cubicBezTo>
                    <a:pt x="3514" y="7259"/>
                    <a:pt x="12933" y="6625"/>
                    <a:pt x="14430" y="5991"/>
                  </a:cubicBezTo>
                  <a:cubicBezTo>
                    <a:pt x="16101" y="5300"/>
                    <a:pt x="8843" y="4436"/>
                    <a:pt x="8843" y="4436"/>
                  </a:cubicBezTo>
                  <a:lnTo>
                    <a:pt x="8353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53"/>
            <p:cNvSpPr/>
            <p:nvPr/>
          </p:nvSpPr>
          <p:spPr>
            <a:xfrm>
              <a:off x="6252075" y="4967800"/>
              <a:ext cx="347825" cy="39475"/>
            </a:xfrm>
            <a:custGeom>
              <a:rect b="b" l="l" r="r" t="t"/>
              <a:pathLst>
                <a:path extrusionOk="0" h="1579" w="13913">
                  <a:moveTo>
                    <a:pt x="13834" y="0"/>
                  </a:moveTo>
                  <a:cubicBezTo>
                    <a:pt x="13328" y="0"/>
                    <a:pt x="10443" y="250"/>
                    <a:pt x="6942" y="642"/>
                  </a:cubicBezTo>
                  <a:cubicBezTo>
                    <a:pt x="3111" y="1074"/>
                    <a:pt x="1" y="1477"/>
                    <a:pt x="1" y="1564"/>
                  </a:cubicBezTo>
                  <a:cubicBezTo>
                    <a:pt x="1" y="1574"/>
                    <a:pt x="46" y="1579"/>
                    <a:pt x="132" y="1579"/>
                  </a:cubicBezTo>
                  <a:cubicBezTo>
                    <a:pt x="763" y="1579"/>
                    <a:pt x="3599" y="1310"/>
                    <a:pt x="6971" y="930"/>
                  </a:cubicBezTo>
                  <a:cubicBezTo>
                    <a:pt x="10831" y="498"/>
                    <a:pt x="13912" y="95"/>
                    <a:pt x="13912" y="8"/>
                  </a:cubicBezTo>
                  <a:cubicBezTo>
                    <a:pt x="13912" y="3"/>
                    <a:pt x="13886" y="0"/>
                    <a:pt x="1383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53"/>
            <p:cNvSpPr/>
            <p:nvPr/>
          </p:nvSpPr>
          <p:spPr>
            <a:xfrm>
              <a:off x="6460900" y="4940325"/>
              <a:ext cx="16600" cy="22000"/>
            </a:xfrm>
            <a:custGeom>
              <a:rect b="b" l="l" r="r" t="t"/>
              <a:pathLst>
                <a:path extrusionOk="0" h="880" w="664">
                  <a:moveTo>
                    <a:pt x="571" y="0"/>
                  </a:moveTo>
                  <a:cubicBezTo>
                    <a:pt x="490" y="0"/>
                    <a:pt x="325" y="137"/>
                    <a:pt x="202" y="358"/>
                  </a:cubicBezTo>
                  <a:cubicBezTo>
                    <a:pt x="29" y="618"/>
                    <a:pt x="1" y="848"/>
                    <a:pt x="87" y="877"/>
                  </a:cubicBezTo>
                  <a:cubicBezTo>
                    <a:pt x="91" y="879"/>
                    <a:pt x="96" y="880"/>
                    <a:pt x="101" y="880"/>
                  </a:cubicBezTo>
                  <a:cubicBezTo>
                    <a:pt x="166" y="880"/>
                    <a:pt x="299" y="716"/>
                    <a:pt x="433" y="502"/>
                  </a:cubicBezTo>
                  <a:cubicBezTo>
                    <a:pt x="577" y="272"/>
                    <a:pt x="663" y="41"/>
                    <a:pt x="605" y="13"/>
                  </a:cubicBezTo>
                  <a:cubicBezTo>
                    <a:pt x="597" y="4"/>
                    <a:pt x="585" y="0"/>
                    <a:pt x="57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53"/>
            <p:cNvSpPr/>
            <p:nvPr/>
          </p:nvSpPr>
          <p:spPr>
            <a:xfrm>
              <a:off x="6475300" y="4942550"/>
              <a:ext cx="14425" cy="25525"/>
            </a:xfrm>
            <a:custGeom>
              <a:rect b="b" l="l" r="r" t="t"/>
              <a:pathLst>
                <a:path extrusionOk="0" h="1021" w="577">
                  <a:moveTo>
                    <a:pt x="494" y="0"/>
                  </a:moveTo>
                  <a:cubicBezTo>
                    <a:pt x="416" y="0"/>
                    <a:pt x="243" y="187"/>
                    <a:pt x="116" y="442"/>
                  </a:cubicBezTo>
                  <a:cubicBezTo>
                    <a:pt x="1" y="730"/>
                    <a:pt x="1" y="1018"/>
                    <a:pt x="58" y="1018"/>
                  </a:cubicBezTo>
                  <a:cubicBezTo>
                    <a:pt x="64" y="1020"/>
                    <a:pt x="69" y="1021"/>
                    <a:pt x="75" y="1021"/>
                  </a:cubicBezTo>
                  <a:cubicBezTo>
                    <a:pt x="159" y="1021"/>
                    <a:pt x="269" y="827"/>
                    <a:pt x="404" y="557"/>
                  </a:cubicBezTo>
                  <a:cubicBezTo>
                    <a:pt x="519" y="298"/>
                    <a:pt x="577" y="39"/>
                    <a:pt x="519" y="10"/>
                  </a:cubicBezTo>
                  <a:cubicBezTo>
                    <a:pt x="512" y="3"/>
                    <a:pt x="504" y="0"/>
                    <a:pt x="49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53"/>
            <p:cNvSpPr/>
            <p:nvPr/>
          </p:nvSpPr>
          <p:spPr>
            <a:xfrm>
              <a:off x="6250650" y="4965300"/>
              <a:ext cx="64825" cy="34500"/>
            </a:xfrm>
            <a:custGeom>
              <a:rect b="b" l="l" r="r" t="t"/>
              <a:pathLst>
                <a:path extrusionOk="0" h="1380" w="2593">
                  <a:moveTo>
                    <a:pt x="708" y="1"/>
                  </a:moveTo>
                  <a:cubicBezTo>
                    <a:pt x="616" y="1"/>
                    <a:pt x="523" y="8"/>
                    <a:pt x="432" y="22"/>
                  </a:cubicBezTo>
                  <a:cubicBezTo>
                    <a:pt x="144" y="51"/>
                    <a:pt x="0" y="166"/>
                    <a:pt x="29" y="223"/>
                  </a:cubicBezTo>
                  <a:cubicBezTo>
                    <a:pt x="29" y="243"/>
                    <a:pt x="48" y="249"/>
                    <a:pt x="83" y="249"/>
                  </a:cubicBezTo>
                  <a:cubicBezTo>
                    <a:pt x="154" y="249"/>
                    <a:pt x="288" y="223"/>
                    <a:pt x="461" y="223"/>
                  </a:cubicBezTo>
                  <a:cubicBezTo>
                    <a:pt x="778" y="223"/>
                    <a:pt x="1095" y="339"/>
                    <a:pt x="1383" y="483"/>
                  </a:cubicBezTo>
                  <a:cubicBezTo>
                    <a:pt x="1671" y="684"/>
                    <a:pt x="1959" y="886"/>
                    <a:pt x="2218" y="1116"/>
                  </a:cubicBezTo>
                  <a:cubicBezTo>
                    <a:pt x="2373" y="1271"/>
                    <a:pt x="2505" y="1380"/>
                    <a:pt x="2551" y="1380"/>
                  </a:cubicBezTo>
                  <a:cubicBezTo>
                    <a:pt x="2556" y="1380"/>
                    <a:pt x="2561" y="1378"/>
                    <a:pt x="2564" y="1375"/>
                  </a:cubicBezTo>
                  <a:cubicBezTo>
                    <a:pt x="2592" y="1347"/>
                    <a:pt x="2535" y="1174"/>
                    <a:pt x="2362" y="943"/>
                  </a:cubicBezTo>
                  <a:cubicBezTo>
                    <a:pt x="2132" y="655"/>
                    <a:pt x="1844" y="425"/>
                    <a:pt x="1527" y="223"/>
                  </a:cubicBezTo>
                  <a:cubicBezTo>
                    <a:pt x="1287" y="71"/>
                    <a:pt x="997" y="1"/>
                    <a:pt x="70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53"/>
            <p:cNvSpPr/>
            <p:nvPr/>
          </p:nvSpPr>
          <p:spPr>
            <a:xfrm>
              <a:off x="6441450" y="4940775"/>
              <a:ext cx="20925" cy="11950"/>
            </a:xfrm>
            <a:custGeom>
              <a:rect b="b" l="l" r="r" t="t"/>
              <a:pathLst>
                <a:path extrusionOk="0" h="478" w="837">
                  <a:moveTo>
                    <a:pt x="722" y="1"/>
                  </a:moveTo>
                  <a:cubicBezTo>
                    <a:pt x="642" y="1"/>
                    <a:pt x="494" y="54"/>
                    <a:pt x="347" y="139"/>
                  </a:cubicBezTo>
                  <a:cubicBezTo>
                    <a:pt x="145" y="225"/>
                    <a:pt x="1" y="340"/>
                    <a:pt x="1" y="427"/>
                  </a:cubicBezTo>
                  <a:cubicBezTo>
                    <a:pt x="15" y="456"/>
                    <a:pt x="80" y="477"/>
                    <a:pt x="170" y="477"/>
                  </a:cubicBezTo>
                  <a:cubicBezTo>
                    <a:pt x="260" y="477"/>
                    <a:pt x="375" y="456"/>
                    <a:pt x="491" y="398"/>
                  </a:cubicBezTo>
                  <a:cubicBezTo>
                    <a:pt x="692" y="254"/>
                    <a:pt x="836" y="81"/>
                    <a:pt x="779" y="23"/>
                  </a:cubicBezTo>
                  <a:cubicBezTo>
                    <a:pt x="771" y="8"/>
                    <a:pt x="751" y="1"/>
                    <a:pt x="72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53"/>
            <p:cNvSpPr/>
            <p:nvPr/>
          </p:nvSpPr>
          <p:spPr>
            <a:xfrm>
              <a:off x="6431375" y="4928850"/>
              <a:ext cx="25225" cy="7750"/>
            </a:xfrm>
            <a:custGeom>
              <a:rect b="b" l="l" r="r" t="t"/>
              <a:pathLst>
                <a:path extrusionOk="0" h="310" w="1009">
                  <a:moveTo>
                    <a:pt x="689" y="0"/>
                  </a:moveTo>
                  <a:cubicBezTo>
                    <a:pt x="629" y="0"/>
                    <a:pt x="562" y="4"/>
                    <a:pt x="490" y="11"/>
                  </a:cubicBezTo>
                  <a:cubicBezTo>
                    <a:pt x="231" y="40"/>
                    <a:pt x="1" y="126"/>
                    <a:pt x="29" y="212"/>
                  </a:cubicBezTo>
                  <a:cubicBezTo>
                    <a:pt x="29" y="277"/>
                    <a:pt x="159" y="310"/>
                    <a:pt x="333" y="310"/>
                  </a:cubicBezTo>
                  <a:cubicBezTo>
                    <a:pt x="391" y="310"/>
                    <a:pt x="454" y="306"/>
                    <a:pt x="519" y="299"/>
                  </a:cubicBezTo>
                  <a:cubicBezTo>
                    <a:pt x="807" y="270"/>
                    <a:pt x="1009" y="184"/>
                    <a:pt x="1009" y="97"/>
                  </a:cubicBezTo>
                  <a:cubicBezTo>
                    <a:pt x="987" y="32"/>
                    <a:pt x="868" y="0"/>
                    <a:pt x="68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53"/>
            <p:cNvSpPr/>
            <p:nvPr/>
          </p:nvSpPr>
          <p:spPr>
            <a:xfrm>
              <a:off x="5232475" y="3215850"/>
              <a:ext cx="272925" cy="454625"/>
            </a:xfrm>
            <a:custGeom>
              <a:rect b="b" l="l" r="r" t="t"/>
              <a:pathLst>
                <a:path extrusionOk="0" h="18185" w="10917">
                  <a:moveTo>
                    <a:pt x="6196" y="1"/>
                  </a:moveTo>
                  <a:cubicBezTo>
                    <a:pt x="4187" y="1"/>
                    <a:pt x="2184" y="591"/>
                    <a:pt x="461" y="1767"/>
                  </a:cubicBezTo>
                  <a:lnTo>
                    <a:pt x="0" y="2055"/>
                  </a:lnTo>
                  <a:lnTo>
                    <a:pt x="173" y="18184"/>
                  </a:lnTo>
                  <a:lnTo>
                    <a:pt x="7287" y="18069"/>
                  </a:lnTo>
                  <a:cubicBezTo>
                    <a:pt x="7374" y="17234"/>
                    <a:pt x="7518" y="14036"/>
                    <a:pt x="7518" y="14036"/>
                  </a:cubicBezTo>
                  <a:cubicBezTo>
                    <a:pt x="7518" y="14036"/>
                    <a:pt x="10485" y="13777"/>
                    <a:pt x="10686" y="10811"/>
                  </a:cubicBezTo>
                  <a:cubicBezTo>
                    <a:pt x="10917" y="7873"/>
                    <a:pt x="10830" y="1104"/>
                    <a:pt x="10830" y="1104"/>
                  </a:cubicBezTo>
                  <a:cubicBezTo>
                    <a:pt x="9370" y="368"/>
                    <a:pt x="7781" y="1"/>
                    <a:pt x="6196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53"/>
            <p:cNvSpPr/>
            <p:nvPr/>
          </p:nvSpPr>
          <p:spPr>
            <a:xfrm>
              <a:off x="5474425" y="3349700"/>
              <a:ext cx="27475" cy="21750"/>
            </a:xfrm>
            <a:custGeom>
              <a:rect b="b" l="l" r="r" t="t"/>
              <a:pathLst>
                <a:path extrusionOk="0" h="870" w="1099">
                  <a:moveTo>
                    <a:pt x="473" y="0"/>
                  </a:moveTo>
                  <a:cubicBezTo>
                    <a:pt x="364" y="0"/>
                    <a:pt x="248" y="46"/>
                    <a:pt x="144" y="157"/>
                  </a:cubicBezTo>
                  <a:cubicBezTo>
                    <a:pt x="0" y="301"/>
                    <a:pt x="0" y="589"/>
                    <a:pt x="144" y="762"/>
                  </a:cubicBezTo>
                  <a:cubicBezTo>
                    <a:pt x="230" y="834"/>
                    <a:pt x="339" y="870"/>
                    <a:pt x="447" y="870"/>
                  </a:cubicBezTo>
                  <a:cubicBezTo>
                    <a:pt x="555" y="870"/>
                    <a:pt x="663" y="834"/>
                    <a:pt x="749" y="762"/>
                  </a:cubicBezTo>
                  <a:cubicBezTo>
                    <a:pt x="1099" y="456"/>
                    <a:pt x="818" y="0"/>
                    <a:pt x="473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53"/>
            <p:cNvSpPr/>
            <p:nvPr/>
          </p:nvSpPr>
          <p:spPr>
            <a:xfrm>
              <a:off x="5459300" y="3341125"/>
              <a:ext cx="38175" cy="12000"/>
            </a:xfrm>
            <a:custGeom>
              <a:rect b="b" l="l" r="r" t="t"/>
              <a:pathLst>
                <a:path extrusionOk="0" h="480" w="1527">
                  <a:moveTo>
                    <a:pt x="744" y="1"/>
                  </a:moveTo>
                  <a:cubicBezTo>
                    <a:pt x="557" y="1"/>
                    <a:pt x="368" y="52"/>
                    <a:pt x="202" y="154"/>
                  </a:cubicBezTo>
                  <a:cubicBezTo>
                    <a:pt x="87" y="241"/>
                    <a:pt x="0" y="298"/>
                    <a:pt x="29" y="356"/>
                  </a:cubicBezTo>
                  <a:cubicBezTo>
                    <a:pt x="36" y="363"/>
                    <a:pt x="48" y="366"/>
                    <a:pt x="63" y="366"/>
                  </a:cubicBezTo>
                  <a:cubicBezTo>
                    <a:pt x="160" y="366"/>
                    <a:pt x="411" y="238"/>
                    <a:pt x="726" y="238"/>
                  </a:cubicBezTo>
                  <a:cubicBezTo>
                    <a:pt x="753" y="238"/>
                    <a:pt x="780" y="239"/>
                    <a:pt x="807" y="241"/>
                  </a:cubicBezTo>
                  <a:cubicBezTo>
                    <a:pt x="1144" y="267"/>
                    <a:pt x="1411" y="479"/>
                    <a:pt x="1503" y="479"/>
                  </a:cubicBezTo>
                  <a:cubicBezTo>
                    <a:pt x="1513" y="479"/>
                    <a:pt x="1521" y="477"/>
                    <a:pt x="1527" y="471"/>
                  </a:cubicBezTo>
                  <a:cubicBezTo>
                    <a:pt x="1527" y="442"/>
                    <a:pt x="1498" y="356"/>
                    <a:pt x="1383" y="241"/>
                  </a:cubicBezTo>
                  <a:cubicBezTo>
                    <a:pt x="1207" y="81"/>
                    <a:pt x="977" y="1"/>
                    <a:pt x="74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53"/>
            <p:cNvSpPr/>
            <p:nvPr/>
          </p:nvSpPr>
          <p:spPr>
            <a:xfrm>
              <a:off x="5359550" y="3352325"/>
              <a:ext cx="27750" cy="21600"/>
            </a:xfrm>
            <a:custGeom>
              <a:rect b="b" l="l" r="r" t="t"/>
              <a:pathLst>
                <a:path extrusionOk="0" h="864" w="1110">
                  <a:moveTo>
                    <a:pt x="578" y="1"/>
                  </a:moveTo>
                  <a:cubicBezTo>
                    <a:pt x="441" y="1"/>
                    <a:pt x="307" y="70"/>
                    <a:pt x="217" y="196"/>
                  </a:cubicBezTo>
                  <a:cubicBezTo>
                    <a:pt x="1" y="466"/>
                    <a:pt x="216" y="864"/>
                    <a:pt x="553" y="864"/>
                  </a:cubicBezTo>
                  <a:cubicBezTo>
                    <a:pt x="575" y="864"/>
                    <a:pt x="597" y="862"/>
                    <a:pt x="620" y="858"/>
                  </a:cubicBezTo>
                  <a:cubicBezTo>
                    <a:pt x="1024" y="801"/>
                    <a:pt x="1110" y="311"/>
                    <a:pt x="822" y="81"/>
                  </a:cubicBezTo>
                  <a:cubicBezTo>
                    <a:pt x="746" y="26"/>
                    <a:pt x="662" y="1"/>
                    <a:pt x="57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53"/>
            <p:cNvSpPr/>
            <p:nvPr/>
          </p:nvSpPr>
          <p:spPr>
            <a:xfrm>
              <a:off x="5348400" y="3343300"/>
              <a:ext cx="38900" cy="11850"/>
            </a:xfrm>
            <a:custGeom>
              <a:rect b="b" l="l" r="r" t="t"/>
              <a:pathLst>
                <a:path extrusionOk="0" h="474" w="1556">
                  <a:moveTo>
                    <a:pt x="752" y="0"/>
                  </a:moveTo>
                  <a:cubicBezTo>
                    <a:pt x="567" y="0"/>
                    <a:pt x="385" y="51"/>
                    <a:pt x="231" y="154"/>
                  </a:cubicBezTo>
                  <a:cubicBezTo>
                    <a:pt x="87" y="240"/>
                    <a:pt x="1" y="298"/>
                    <a:pt x="58" y="355"/>
                  </a:cubicBezTo>
                  <a:cubicBezTo>
                    <a:pt x="62" y="363"/>
                    <a:pt x="70" y="366"/>
                    <a:pt x="82" y="366"/>
                  </a:cubicBezTo>
                  <a:cubicBezTo>
                    <a:pt x="162" y="366"/>
                    <a:pt x="412" y="237"/>
                    <a:pt x="727" y="237"/>
                  </a:cubicBezTo>
                  <a:cubicBezTo>
                    <a:pt x="753" y="237"/>
                    <a:pt x="780" y="238"/>
                    <a:pt x="807" y="240"/>
                  </a:cubicBezTo>
                  <a:cubicBezTo>
                    <a:pt x="1187" y="267"/>
                    <a:pt x="1439" y="473"/>
                    <a:pt x="1515" y="473"/>
                  </a:cubicBezTo>
                  <a:cubicBezTo>
                    <a:pt x="1520" y="473"/>
                    <a:pt x="1524" y="472"/>
                    <a:pt x="1527" y="471"/>
                  </a:cubicBezTo>
                  <a:cubicBezTo>
                    <a:pt x="1556" y="442"/>
                    <a:pt x="1527" y="355"/>
                    <a:pt x="1412" y="240"/>
                  </a:cubicBezTo>
                  <a:cubicBezTo>
                    <a:pt x="1220" y="80"/>
                    <a:pt x="983" y="0"/>
                    <a:pt x="75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53"/>
            <p:cNvSpPr/>
            <p:nvPr/>
          </p:nvSpPr>
          <p:spPr>
            <a:xfrm>
              <a:off x="5419700" y="3352875"/>
              <a:ext cx="29525" cy="90050"/>
            </a:xfrm>
            <a:custGeom>
              <a:rect b="b" l="l" r="r" t="t"/>
              <a:pathLst>
                <a:path extrusionOk="0" h="3602" w="1181">
                  <a:moveTo>
                    <a:pt x="89" y="0"/>
                  </a:moveTo>
                  <a:cubicBezTo>
                    <a:pt x="88" y="0"/>
                    <a:pt x="87" y="1"/>
                    <a:pt x="86" y="1"/>
                  </a:cubicBezTo>
                  <a:cubicBezTo>
                    <a:pt x="0" y="1"/>
                    <a:pt x="259" y="1009"/>
                    <a:pt x="634" y="2190"/>
                  </a:cubicBezTo>
                  <a:cubicBezTo>
                    <a:pt x="720" y="2478"/>
                    <a:pt x="807" y="2766"/>
                    <a:pt x="893" y="3054"/>
                  </a:cubicBezTo>
                  <a:cubicBezTo>
                    <a:pt x="951" y="3141"/>
                    <a:pt x="979" y="3256"/>
                    <a:pt x="951" y="3342"/>
                  </a:cubicBezTo>
                  <a:cubicBezTo>
                    <a:pt x="951" y="3400"/>
                    <a:pt x="864" y="3429"/>
                    <a:pt x="749" y="3429"/>
                  </a:cubicBezTo>
                  <a:cubicBezTo>
                    <a:pt x="519" y="3429"/>
                    <a:pt x="317" y="3457"/>
                    <a:pt x="86" y="3515"/>
                  </a:cubicBezTo>
                  <a:cubicBezTo>
                    <a:pt x="317" y="3601"/>
                    <a:pt x="547" y="3601"/>
                    <a:pt x="749" y="3601"/>
                  </a:cubicBezTo>
                  <a:lnTo>
                    <a:pt x="951" y="3601"/>
                  </a:lnTo>
                  <a:cubicBezTo>
                    <a:pt x="1037" y="3573"/>
                    <a:pt x="1095" y="3515"/>
                    <a:pt x="1123" y="3429"/>
                  </a:cubicBezTo>
                  <a:cubicBezTo>
                    <a:pt x="1181" y="3285"/>
                    <a:pt x="1181" y="3141"/>
                    <a:pt x="1095" y="2997"/>
                  </a:cubicBezTo>
                  <a:lnTo>
                    <a:pt x="864" y="2161"/>
                  </a:lnTo>
                  <a:cubicBezTo>
                    <a:pt x="495" y="941"/>
                    <a:pt x="154" y="0"/>
                    <a:pt x="8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53"/>
            <p:cNvSpPr/>
            <p:nvPr/>
          </p:nvSpPr>
          <p:spPr>
            <a:xfrm>
              <a:off x="5382250" y="3448975"/>
              <a:ext cx="54750" cy="30050"/>
            </a:xfrm>
            <a:custGeom>
              <a:rect b="b" l="l" r="r" t="t"/>
              <a:pathLst>
                <a:path extrusionOk="0" h="1202" w="2190">
                  <a:moveTo>
                    <a:pt x="185" y="1"/>
                  </a:moveTo>
                  <a:cubicBezTo>
                    <a:pt x="185" y="1"/>
                    <a:pt x="208" y="14"/>
                    <a:pt x="260" y="45"/>
                  </a:cubicBezTo>
                  <a:cubicBezTo>
                    <a:pt x="260" y="45"/>
                    <a:pt x="0" y="737"/>
                    <a:pt x="836" y="1111"/>
                  </a:cubicBezTo>
                  <a:cubicBezTo>
                    <a:pt x="984" y="1172"/>
                    <a:pt x="1138" y="1202"/>
                    <a:pt x="1289" y="1202"/>
                  </a:cubicBezTo>
                  <a:cubicBezTo>
                    <a:pt x="1636" y="1202"/>
                    <a:pt x="1969" y="1047"/>
                    <a:pt x="2189" y="766"/>
                  </a:cubicBezTo>
                  <a:cubicBezTo>
                    <a:pt x="1479" y="740"/>
                    <a:pt x="189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53"/>
            <p:cNvSpPr/>
            <p:nvPr/>
          </p:nvSpPr>
          <p:spPr>
            <a:xfrm>
              <a:off x="5326075" y="3532900"/>
              <a:ext cx="94350" cy="51950"/>
            </a:xfrm>
            <a:custGeom>
              <a:rect b="b" l="l" r="r" t="t"/>
              <a:pathLst>
                <a:path extrusionOk="0" h="2078" w="3774">
                  <a:moveTo>
                    <a:pt x="1" y="1"/>
                  </a:moveTo>
                  <a:cubicBezTo>
                    <a:pt x="1" y="1"/>
                    <a:pt x="748" y="2077"/>
                    <a:pt x="3573" y="2077"/>
                  </a:cubicBezTo>
                  <a:cubicBezTo>
                    <a:pt x="3630" y="2077"/>
                    <a:pt x="3687" y="2076"/>
                    <a:pt x="3745" y="2075"/>
                  </a:cubicBezTo>
                  <a:lnTo>
                    <a:pt x="3774" y="1326"/>
                  </a:lnTo>
                  <a:cubicBezTo>
                    <a:pt x="2420" y="1268"/>
                    <a:pt x="1095" y="807"/>
                    <a:pt x="1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53"/>
            <p:cNvSpPr/>
            <p:nvPr/>
          </p:nvSpPr>
          <p:spPr>
            <a:xfrm>
              <a:off x="5211600" y="3101875"/>
              <a:ext cx="327475" cy="293525"/>
            </a:xfrm>
            <a:custGeom>
              <a:rect b="b" l="l" r="r" t="t"/>
              <a:pathLst>
                <a:path extrusionOk="0" h="11741" w="13099">
                  <a:moveTo>
                    <a:pt x="11190" y="1"/>
                  </a:moveTo>
                  <a:cubicBezTo>
                    <a:pt x="10998" y="1"/>
                    <a:pt x="10805" y="45"/>
                    <a:pt x="10628" y="133"/>
                  </a:cubicBezTo>
                  <a:cubicBezTo>
                    <a:pt x="9995" y="392"/>
                    <a:pt x="9505" y="940"/>
                    <a:pt x="8871" y="1170"/>
                  </a:cubicBezTo>
                  <a:cubicBezTo>
                    <a:pt x="8498" y="1284"/>
                    <a:pt x="8106" y="1297"/>
                    <a:pt x="7711" y="1297"/>
                  </a:cubicBezTo>
                  <a:cubicBezTo>
                    <a:pt x="7595" y="1297"/>
                    <a:pt x="7478" y="1295"/>
                    <a:pt x="7362" y="1295"/>
                  </a:cubicBezTo>
                  <a:cubicBezTo>
                    <a:pt x="7173" y="1295"/>
                    <a:pt x="6984" y="1298"/>
                    <a:pt x="6798" y="1314"/>
                  </a:cubicBezTo>
                  <a:cubicBezTo>
                    <a:pt x="6049" y="1314"/>
                    <a:pt x="5300" y="1573"/>
                    <a:pt x="4695" y="2034"/>
                  </a:cubicBezTo>
                  <a:cubicBezTo>
                    <a:pt x="4090" y="2495"/>
                    <a:pt x="3716" y="3215"/>
                    <a:pt x="3744" y="3993"/>
                  </a:cubicBezTo>
                  <a:cubicBezTo>
                    <a:pt x="3456" y="3958"/>
                    <a:pt x="3156" y="3933"/>
                    <a:pt x="2858" y="3933"/>
                  </a:cubicBezTo>
                  <a:cubicBezTo>
                    <a:pt x="2173" y="3933"/>
                    <a:pt x="1492" y="4061"/>
                    <a:pt x="951" y="4482"/>
                  </a:cubicBezTo>
                  <a:cubicBezTo>
                    <a:pt x="346" y="5029"/>
                    <a:pt x="0" y="5807"/>
                    <a:pt x="29" y="6642"/>
                  </a:cubicBezTo>
                  <a:cubicBezTo>
                    <a:pt x="29" y="7478"/>
                    <a:pt x="375" y="8227"/>
                    <a:pt x="605" y="9033"/>
                  </a:cubicBezTo>
                  <a:cubicBezTo>
                    <a:pt x="663" y="9235"/>
                    <a:pt x="749" y="9436"/>
                    <a:pt x="893" y="9638"/>
                  </a:cubicBezTo>
                  <a:lnTo>
                    <a:pt x="1267" y="11740"/>
                  </a:lnTo>
                  <a:lnTo>
                    <a:pt x="2564" y="11712"/>
                  </a:lnTo>
                  <a:lnTo>
                    <a:pt x="2477" y="7334"/>
                  </a:lnTo>
                  <a:cubicBezTo>
                    <a:pt x="2477" y="7334"/>
                    <a:pt x="2372" y="5623"/>
                    <a:pt x="3746" y="5623"/>
                  </a:cubicBezTo>
                  <a:cubicBezTo>
                    <a:pt x="3810" y="5623"/>
                    <a:pt x="3876" y="5627"/>
                    <a:pt x="3946" y="5634"/>
                  </a:cubicBezTo>
                  <a:cubicBezTo>
                    <a:pt x="5350" y="5788"/>
                    <a:pt x="7229" y="7208"/>
                    <a:pt x="9784" y="7208"/>
                  </a:cubicBezTo>
                  <a:cubicBezTo>
                    <a:pt x="10112" y="7208"/>
                    <a:pt x="10451" y="7184"/>
                    <a:pt x="10801" y="7132"/>
                  </a:cubicBezTo>
                  <a:cubicBezTo>
                    <a:pt x="11320" y="7103"/>
                    <a:pt x="11809" y="6959"/>
                    <a:pt x="12241" y="6729"/>
                  </a:cubicBezTo>
                  <a:cubicBezTo>
                    <a:pt x="12702" y="6441"/>
                    <a:pt x="12961" y="5951"/>
                    <a:pt x="12932" y="5433"/>
                  </a:cubicBezTo>
                  <a:cubicBezTo>
                    <a:pt x="12852" y="4950"/>
                    <a:pt x="12446" y="4592"/>
                    <a:pt x="11972" y="4592"/>
                  </a:cubicBezTo>
                  <a:cubicBezTo>
                    <a:pt x="11961" y="4592"/>
                    <a:pt x="11950" y="4592"/>
                    <a:pt x="11939" y="4592"/>
                  </a:cubicBezTo>
                  <a:lnTo>
                    <a:pt x="11939" y="4592"/>
                  </a:lnTo>
                  <a:cubicBezTo>
                    <a:pt x="12621" y="4520"/>
                    <a:pt x="13098" y="3825"/>
                    <a:pt x="12904" y="3157"/>
                  </a:cubicBezTo>
                  <a:cubicBezTo>
                    <a:pt x="12761" y="2667"/>
                    <a:pt x="12313" y="2365"/>
                    <a:pt x="11838" y="2365"/>
                  </a:cubicBezTo>
                  <a:cubicBezTo>
                    <a:pt x="11644" y="2365"/>
                    <a:pt x="11446" y="2415"/>
                    <a:pt x="11262" y="2524"/>
                  </a:cubicBezTo>
                  <a:cubicBezTo>
                    <a:pt x="11608" y="2236"/>
                    <a:pt x="11896" y="1890"/>
                    <a:pt x="12097" y="1487"/>
                  </a:cubicBezTo>
                  <a:cubicBezTo>
                    <a:pt x="12299" y="1055"/>
                    <a:pt x="12212" y="536"/>
                    <a:pt x="11896" y="219"/>
                  </a:cubicBezTo>
                  <a:cubicBezTo>
                    <a:pt x="11685" y="74"/>
                    <a:pt x="11438" y="1"/>
                    <a:pt x="1119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53"/>
            <p:cNvSpPr/>
            <p:nvPr/>
          </p:nvSpPr>
          <p:spPr>
            <a:xfrm>
              <a:off x="5193225" y="3332125"/>
              <a:ext cx="70225" cy="97150"/>
            </a:xfrm>
            <a:custGeom>
              <a:rect b="b" l="l" r="r" t="t"/>
              <a:pathLst>
                <a:path extrusionOk="0" h="3886" w="2809">
                  <a:moveTo>
                    <a:pt x="1857" y="0"/>
                  </a:moveTo>
                  <a:cubicBezTo>
                    <a:pt x="1266" y="0"/>
                    <a:pt x="1" y="244"/>
                    <a:pt x="159" y="2214"/>
                  </a:cubicBezTo>
                  <a:cubicBezTo>
                    <a:pt x="268" y="3565"/>
                    <a:pt x="1030" y="3886"/>
                    <a:pt x="1709" y="3886"/>
                  </a:cubicBezTo>
                  <a:cubicBezTo>
                    <a:pt x="2289" y="3886"/>
                    <a:pt x="2809" y="3652"/>
                    <a:pt x="2809" y="3625"/>
                  </a:cubicBezTo>
                  <a:cubicBezTo>
                    <a:pt x="2809" y="3539"/>
                    <a:pt x="2146" y="25"/>
                    <a:pt x="2146" y="25"/>
                  </a:cubicBezTo>
                  <a:cubicBezTo>
                    <a:pt x="2128" y="19"/>
                    <a:pt x="2017" y="0"/>
                    <a:pt x="1857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53"/>
            <p:cNvSpPr/>
            <p:nvPr/>
          </p:nvSpPr>
          <p:spPr>
            <a:xfrm>
              <a:off x="5212300" y="3353325"/>
              <a:ext cx="30275" cy="55225"/>
            </a:xfrm>
            <a:custGeom>
              <a:rect b="b" l="l" r="r" t="t"/>
              <a:pathLst>
                <a:path extrusionOk="0" h="2209" w="1211">
                  <a:moveTo>
                    <a:pt x="617" y="1"/>
                  </a:moveTo>
                  <a:cubicBezTo>
                    <a:pt x="595" y="1"/>
                    <a:pt x="571" y="4"/>
                    <a:pt x="548" y="12"/>
                  </a:cubicBezTo>
                  <a:cubicBezTo>
                    <a:pt x="347" y="70"/>
                    <a:pt x="174" y="242"/>
                    <a:pt x="116" y="444"/>
                  </a:cubicBezTo>
                  <a:cubicBezTo>
                    <a:pt x="30" y="674"/>
                    <a:pt x="1" y="905"/>
                    <a:pt x="30" y="1164"/>
                  </a:cubicBezTo>
                  <a:cubicBezTo>
                    <a:pt x="87" y="1654"/>
                    <a:pt x="375" y="2115"/>
                    <a:pt x="750" y="2201"/>
                  </a:cubicBezTo>
                  <a:cubicBezTo>
                    <a:pt x="770" y="2206"/>
                    <a:pt x="792" y="2208"/>
                    <a:pt x="816" y="2208"/>
                  </a:cubicBezTo>
                  <a:cubicBezTo>
                    <a:pt x="924" y="2208"/>
                    <a:pt x="1053" y="2157"/>
                    <a:pt x="1124" y="2086"/>
                  </a:cubicBezTo>
                  <a:cubicBezTo>
                    <a:pt x="1211" y="2028"/>
                    <a:pt x="1211" y="1971"/>
                    <a:pt x="1211" y="1971"/>
                  </a:cubicBezTo>
                  <a:lnTo>
                    <a:pt x="1211" y="1971"/>
                  </a:lnTo>
                  <a:cubicBezTo>
                    <a:pt x="1211" y="1971"/>
                    <a:pt x="1182" y="1999"/>
                    <a:pt x="1095" y="2028"/>
                  </a:cubicBezTo>
                  <a:cubicBezTo>
                    <a:pt x="1045" y="2062"/>
                    <a:pt x="984" y="2076"/>
                    <a:pt x="920" y="2076"/>
                  </a:cubicBezTo>
                  <a:cubicBezTo>
                    <a:pt x="874" y="2076"/>
                    <a:pt x="826" y="2069"/>
                    <a:pt x="779" y="2057"/>
                  </a:cubicBezTo>
                  <a:cubicBezTo>
                    <a:pt x="433" y="1884"/>
                    <a:pt x="203" y="1510"/>
                    <a:pt x="203" y="1135"/>
                  </a:cubicBezTo>
                  <a:cubicBezTo>
                    <a:pt x="174" y="905"/>
                    <a:pt x="203" y="703"/>
                    <a:pt x="260" y="502"/>
                  </a:cubicBezTo>
                  <a:cubicBezTo>
                    <a:pt x="289" y="329"/>
                    <a:pt x="404" y="214"/>
                    <a:pt x="577" y="127"/>
                  </a:cubicBezTo>
                  <a:cubicBezTo>
                    <a:pt x="597" y="120"/>
                    <a:pt x="619" y="117"/>
                    <a:pt x="642" y="117"/>
                  </a:cubicBezTo>
                  <a:cubicBezTo>
                    <a:pt x="715" y="117"/>
                    <a:pt x="792" y="154"/>
                    <a:pt x="836" y="242"/>
                  </a:cubicBezTo>
                  <a:cubicBezTo>
                    <a:pt x="865" y="300"/>
                    <a:pt x="865" y="358"/>
                    <a:pt x="865" y="358"/>
                  </a:cubicBezTo>
                  <a:cubicBezTo>
                    <a:pt x="894" y="358"/>
                    <a:pt x="923" y="300"/>
                    <a:pt x="894" y="214"/>
                  </a:cubicBezTo>
                  <a:cubicBezTo>
                    <a:pt x="865" y="156"/>
                    <a:pt x="836" y="98"/>
                    <a:pt x="779" y="70"/>
                  </a:cubicBezTo>
                  <a:cubicBezTo>
                    <a:pt x="736" y="27"/>
                    <a:pt x="679" y="1"/>
                    <a:pt x="617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53"/>
            <p:cNvSpPr/>
            <p:nvPr/>
          </p:nvSpPr>
          <p:spPr>
            <a:xfrm>
              <a:off x="5092775" y="3968850"/>
              <a:ext cx="1403425" cy="1011875"/>
            </a:xfrm>
            <a:custGeom>
              <a:rect b="b" l="l" r="r" t="t"/>
              <a:pathLst>
                <a:path extrusionOk="0" h="40475" w="56137">
                  <a:moveTo>
                    <a:pt x="45698" y="0"/>
                  </a:moveTo>
                  <a:cubicBezTo>
                    <a:pt x="42269" y="0"/>
                    <a:pt x="35746" y="4131"/>
                    <a:pt x="18089" y="18047"/>
                  </a:cubicBezTo>
                  <a:lnTo>
                    <a:pt x="1" y="31988"/>
                  </a:lnTo>
                  <a:cubicBezTo>
                    <a:pt x="980" y="33456"/>
                    <a:pt x="5637" y="40474"/>
                    <a:pt x="11895" y="40474"/>
                  </a:cubicBezTo>
                  <a:cubicBezTo>
                    <a:pt x="14107" y="40474"/>
                    <a:pt x="16519" y="39597"/>
                    <a:pt x="19039" y="37288"/>
                  </a:cubicBezTo>
                  <a:cubicBezTo>
                    <a:pt x="31309" y="26026"/>
                    <a:pt x="41044" y="16175"/>
                    <a:pt x="41044" y="16175"/>
                  </a:cubicBezTo>
                  <a:lnTo>
                    <a:pt x="44702" y="38411"/>
                  </a:lnTo>
                  <a:lnTo>
                    <a:pt x="56137" y="37806"/>
                  </a:lnTo>
                  <a:cubicBezTo>
                    <a:pt x="56137" y="37806"/>
                    <a:pt x="51672" y="4654"/>
                    <a:pt x="48850" y="1630"/>
                  </a:cubicBezTo>
                  <a:cubicBezTo>
                    <a:pt x="47951" y="665"/>
                    <a:pt x="47073" y="0"/>
                    <a:pt x="45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53"/>
            <p:cNvSpPr/>
            <p:nvPr/>
          </p:nvSpPr>
          <p:spPr>
            <a:xfrm>
              <a:off x="6115275" y="3629400"/>
              <a:ext cx="280125" cy="218200"/>
            </a:xfrm>
            <a:custGeom>
              <a:rect b="b" l="l" r="r" t="t"/>
              <a:pathLst>
                <a:path extrusionOk="0" h="8728" w="11205">
                  <a:moveTo>
                    <a:pt x="10657" y="0"/>
                  </a:moveTo>
                  <a:lnTo>
                    <a:pt x="0" y="7806"/>
                  </a:lnTo>
                  <a:lnTo>
                    <a:pt x="576" y="8727"/>
                  </a:lnTo>
                  <a:lnTo>
                    <a:pt x="11205" y="836"/>
                  </a:lnTo>
                  <a:lnTo>
                    <a:pt x="10657" y="0"/>
                  </a:ln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53"/>
            <p:cNvSpPr/>
            <p:nvPr/>
          </p:nvSpPr>
          <p:spPr>
            <a:xfrm>
              <a:off x="6180800" y="3650050"/>
              <a:ext cx="191550" cy="283225"/>
            </a:xfrm>
            <a:custGeom>
              <a:rect b="b" l="l" r="r" t="t"/>
              <a:pathLst>
                <a:path extrusionOk="0" h="11329" w="7662">
                  <a:moveTo>
                    <a:pt x="2923" y="0"/>
                  </a:moveTo>
                  <a:cubicBezTo>
                    <a:pt x="2896" y="0"/>
                    <a:pt x="2871" y="4"/>
                    <a:pt x="2852" y="10"/>
                  </a:cubicBezTo>
                  <a:cubicBezTo>
                    <a:pt x="2621" y="38"/>
                    <a:pt x="2074" y="1421"/>
                    <a:pt x="1757" y="2199"/>
                  </a:cubicBezTo>
                  <a:cubicBezTo>
                    <a:pt x="1440" y="3005"/>
                    <a:pt x="0" y="6721"/>
                    <a:pt x="0" y="6721"/>
                  </a:cubicBezTo>
                  <a:lnTo>
                    <a:pt x="4292" y="11329"/>
                  </a:lnTo>
                  <a:cubicBezTo>
                    <a:pt x="5185" y="10350"/>
                    <a:pt x="6020" y="9313"/>
                    <a:pt x="6740" y="8218"/>
                  </a:cubicBezTo>
                  <a:cubicBezTo>
                    <a:pt x="7662" y="6778"/>
                    <a:pt x="6049" y="1911"/>
                    <a:pt x="6049" y="1911"/>
                  </a:cubicBezTo>
                  <a:lnTo>
                    <a:pt x="3975" y="3379"/>
                  </a:lnTo>
                  <a:cubicBezTo>
                    <a:pt x="3975" y="3379"/>
                    <a:pt x="3332" y="3814"/>
                    <a:pt x="2914" y="3814"/>
                  </a:cubicBezTo>
                  <a:cubicBezTo>
                    <a:pt x="2572" y="3814"/>
                    <a:pt x="2382" y="3522"/>
                    <a:pt x="2823" y="2458"/>
                  </a:cubicBezTo>
                  <a:cubicBezTo>
                    <a:pt x="3708" y="324"/>
                    <a:pt x="3182" y="0"/>
                    <a:pt x="2923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53"/>
            <p:cNvSpPr/>
            <p:nvPr/>
          </p:nvSpPr>
          <p:spPr>
            <a:xfrm>
              <a:off x="5061100" y="3624725"/>
              <a:ext cx="1251500" cy="1174825"/>
            </a:xfrm>
            <a:custGeom>
              <a:rect b="b" l="l" r="r" t="t"/>
              <a:pathLst>
                <a:path extrusionOk="0" h="46993" w="50060">
                  <a:moveTo>
                    <a:pt x="10872" y="1"/>
                  </a:moveTo>
                  <a:cubicBezTo>
                    <a:pt x="8514" y="1"/>
                    <a:pt x="6053" y="1059"/>
                    <a:pt x="5098" y="3068"/>
                  </a:cubicBezTo>
                  <a:cubicBezTo>
                    <a:pt x="2305" y="9030"/>
                    <a:pt x="2276" y="15683"/>
                    <a:pt x="778" y="28587"/>
                  </a:cubicBezTo>
                  <a:lnTo>
                    <a:pt x="144" y="37285"/>
                  </a:lnTo>
                  <a:cubicBezTo>
                    <a:pt x="0" y="39128"/>
                    <a:pt x="29" y="41000"/>
                    <a:pt x="231" y="42844"/>
                  </a:cubicBezTo>
                  <a:cubicBezTo>
                    <a:pt x="474" y="44867"/>
                    <a:pt x="893" y="46992"/>
                    <a:pt x="1774" y="46992"/>
                  </a:cubicBezTo>
                  <a:cubicBezTo>
                    <a:pt x="1834" y="46992"/>
                    <a:pt x="1895" y="46983"/>
                    <a:pt x="1959" y="46963"/>
                  </a:cubicBezTo>
                  <a:lnTo>
                    <a:pt x="20076" y="32014"/>
                  </a:lnTo>
                  <a:lnTo>
                    <a:pt x="20652" y="25217"/>
                  </a:lnTo>
                  <a:cubicBezTo>
                    <a:pt x="23970" y="28586"/>
                    <a:pt x="25292" y="29628"/>
                    <a:pt x="26896" y="29628"/>
                  </a:cubicBezTo>
                  <a:cubicBezTo>
                    <a:pt x="27130" y="29628"/>
                    <a:pt x="27369" y="29606"/>
                    <a:pt x="27622" y="29566"/>
                  </a:cubicBezTo>
                  <a:cubicBezTo>
                    <a:pt x="32605" y="28817"/>
                    <a:pt x="50059" y="13120"/>
                    <a:pt x="50059" y="13120"/>
                  </a:cubicBezTo>
                  <a:cubicBezTo>
                    <a:pt x="50059" y="13120"/>
                    <a:pt x="45134" y="7791"/>
                    <a:pt x="44904" y="7302"/>
                  </a:cubicBezTo>
                  <a:cubicBezTo>
                    <a:pt x="44900" y="7292"/>
                    <a:pt x="44890" y="7287"/>
                    <a:pt x="44876" y="7287"/>
                  </a:cubicBezTo>
                  <a:cubicBezTo>
                    <a:pt x="44164" y="7287"/>
                    <a:pt x="31082" y="18831"/>
                    <a:pt x="28429" y="19226"/>
                  </a:cubicBezTo>
                  <a:lnTo>
                    <a:pt x="20508" y="8914"/>
                  </a:lnTo>
                  <a:cubicBezTo>
                    <a:pt x="20508" y="8914"/>
                    <a:pt x="18837" y="6293"/>
                    <a:pt x="15323" y="1829"/>
                  </a:cubicBezTo>
                  <a:cubicBezTo>
                    <a:pt x="14349" y="595"/>
                    <a:pt x="12639" y="1"/>
                    <a:pt x="10872" y="1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53"/>
            <p:cNvSpPr/>
            <p:nvPr/>
          </p:nvSpPr>
          <p:spPr>
            <a:xfrm>
              <a:off x="6118150" y="3847575"/>
              <a:ext cx="136125" cy="159150"/>
            </a:xfrm>
            <a:custGeom>
              <a:rect b="b" l="l" r="r" t="t"/>
              <a:pathLst>
                <a:path extrusionOk="0" h="6366" w="5445">
                  <a:moveTo>
                    <a:pt x="1" y="0"/>
                  </a:moveTo>
                  <a:lnTo>
                    <a:pt x="1" y="0"/>
                  </a:lnTo>
                  <a:cubicBezTo>
                    <a:pt x="145" y="375"/>
                    <a:pt x="346" y="749"/>
                    <a:pt x="605" y="1095"/>
                  </a:cubicBezTo>
                  <a:cubicBezTo>
                    <a:pt x="1124" y="1930"/>
                    <a:pt x="1729" y="2737"/>
                    <a:pt x="2362" y="3486"/>
                  </a:cubicBezTo>
                  <a:cubicBezTo>
                    <a:pt x="3025" y="4234"/>
                    <a:pt x="3716" y="4954"/>
                    <a:pt x="4465" y="5617"/>
                  </a:cubicBezTo>
                  <a:cubicBezTo>
                    <a:pt x="4753" y="5905"/>
                    <a:pt x="5070" y="6164"/>
                    <a:pt x="5444" y="6366"/>
                  </a:cubicBezTo>
                  <a:cubicBezTo>
                    <a:pt x="5156" y="6049"/>
                    <a:pt x="4868" y="5761"/>
                    <a:pt x="4551" y="5502"/>
                  </a:cubicBezTo>
                  <a:cubicBezTo>
                    <a:pt x="4004" y="4954"/>
                    <a:pt x="3226" y="4206"/>
                    <a:pt x="2506" y="3342"/>
                  </a:cubicBezTo>
                  <a:cubicBezTo>
                    <a:pt x="1786" y="2449"/>
                    <a:pt x="1153" y="1613"/>
                    <a:pt x="721" y="980"/>
                  </a:cubicBezTo>
                  <a:cubicBezTo>
                    <a:pt x="490" y="634"/>
                    <a:pt x="260" y="317"/>
                    <a:pt x="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53"/>
            <p:cNvSpPr/>
            <p:nvPr/>
          </p:nvSpPr>
          <p:spPr>
            <a:xfrm>
              <a:off x="5750925" y="4105350"/>
              <a:ext cx="20900" cy="102275"/>
            </a:xfrm>
            <a:custGeom>
              <a:rect b="b" l="l" r="r" t="t"/>
              <a:pathLst>
                <a:path extrusionOk="0" h="4091" w="836">
                  <a:moveTo>
                    <a:pt x="778" y="1"/>
                  </a:moveTo>
                  <a:lnTo>
                    <a:pt x="778" y="1"/>
                  </a:lnTo>
                  <a:cubicBezTo>
                    <a:pt x="720" y="1"/>
                    <a:pt x="519" y="894"/>
                    <a:pt x="317" y="2017"/>
                  </a:cubicBezTo>
                  <a:cubicBezTo>
                    <a:pt x="115" y="3140"/>
                    <a:pt x="0" y="4091"/>
                    <a:pt x="58" y="4091"/>
                  </a:cubicBezTo>
                  <a:cubicBezTo>
                    <a:pt x="115" y="4091"/>
                    <a:pt x="346" y="3198"/>
                    <a:pt x="548" y="2075"/>
                  </a:cubicBezTo>
                  <a:cubicBezTo>
                    <a:pt x="720" y="922"/>
                    <a:pt x="836" y="30"/>
                    <a:pt x="77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53"/>
            <p:cNvSpPr/>
            <p:nvPr/>
          </p:nvSpPr>
          <p:spPr>
            <a:xfrm>
              <a:off x="5769650" y="4106775"/>
              <a:ext cx="27375" cy="90050"/>
            </a:xfrm>
            <a:custGeom>
              <a:rect b="b" l="l" r="r" t="t"/>
              <a:pathLst>
                <a:path extrusionOk="0" h="3602" w="1095">
                  <a:moveTo>
                    <a:pt x="90" y="1"/>
                  </a:moveTo>
                  <a:cubicBezTo>
                    <a:pt x="89" y="1"/>
                    <a:pt x="88" y="1"/>
                    <a:pt x="87" y="1"/>
                  </a:cubicBezTo>
                  <a:cubicBezTo>
                    <a:pt x="0" y="30"/>
                    <a:pt x="173" y="837"/>
                    <a:pt x="432" y="1845"/>
                  </a:cubicBezTo>
                  <a:cubicBezTo>
                    <a:pt x="720" y="2824"/>
                    <a:pt x="979" y="3602"/>
                    <a:pt x="1037" y="3602"/>
                  </a:cubicBezTo>
                  <a:cubicBezTo>
                    <a:pt x="1095" y="3602"/>
                    <a:pt x="951" y="2766"/>
                    <a:pt x="663" y="1787"/>
                  </a:cubicBezTo>
                  <a:cubicBezTo>
                    <a:pt x="408" y="797"/>
                    <a:pt x="153" y="1"/>
                    <a:pt x="9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53"/>
            <p:cNvSpPr/>
            <p:nvPr/>
          </p:nvSpPr>
          <p:spPr>
            <a:xfrm>
              <a:off x="5305925" y="3892950"/>
              <a:ext cx="280125" cy="370850"/>
            </a:xfrm>
            <a:custGeom>
              <a:rect b="b" l="l" r="r" t="t"/>
              <a:pathLst>
                <a:path extrusionOk="0" h="14834" w="11205">
                  <a:moveTo>
                    <a:pt x="0" y="0"/>
                  </a:moveTo>
                  <a:cubicBezTo>
                    <a:pt x="87" y="230"/>
                    <a:pt x="231" y="432"/>
                    <a:pt x="346" y="634"/>
                  </a:cubicBezTo>
                  <a:cubicBezTo>
                    <a:pt x="605" y="1008"/>
                    <a:pt x="1008" y="1584"/>
                    <a:pt x="1469" y="2275"/>
                  </a:cubicBezTo>
                  <a:cubicBezTo>
                    <a:pt x="2449" y="3658"/>
                    <a:pt x="3831" y="5530"/>
                    <a:pt x="5386" y="7575"/>
                  </a:cubicBezTo>
                  <a:cubicBezTo>
                    <a:pt x="6942" y="9620"/>
                    <a:pt x="8382" y="11435"/>
                    <a:pt x="9448" y="12760"/>
                  </a:cubicBezTo>
                  <a:cubicBezTo>
                    <a:pt x="9995" y="13393"/>
                    <a:pt x="10427" y="13912"/>
                    <a:pt x="10715" y="14286"/>
                  </a:cubicBezTo>
                  <a:cubicBezTo>
                    <a:pt x="10859" y="14488"/>
                    <a:pt x="11032" y="14661"/>
                    <a:pt x="11204" y="14833"/>
                  </a:cubicBezTo>
                  <a:cubicBezTo>
                    <a:pt x="11089" y="14603"/>
                    <a:pt x="10945" y="14401"/>
                    <a:pt x="10801" y="14228"/>
                  </a:cubicBezTo>
                  <a:lnTo>
                    <a:pt x="9592" y="12644"/>
                  </a:lnTo>
                  <a:lnTo>
                    <a:pt x="5588" y="7431"/>
                  </a:lnTo>
                  <a:cubicBezTo>
                    <a:pt x="4004" y="5386"/>
                    <a:pt x="2621" y="3514"/>
                    <a:pt x="1613" y="2160"/>
                  </a:cubicBezTo>
                  <a:lnTo>
                    <a:pt x="432" y="576"/>
                  </a:lnTo>
                  <a:cubicBezTo>
                    <a:pt x="317" y="374"/>
                    <a:pt x="144" y="173"/>
                    <a:pt x="0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53"/>
            <p:cNvSpPr/>
            <p:nvPr/>
          </p:nvSpPr>
          <p:spPr>
            <a:xfrm>
              <a:off x="5186400" y="4058425"/>
              <a:ext cx="61950" cy="53575"/>
            </a:xfrm>
            <a:custGeom>
              <a:rect b="b" l="l" r="r" t="t"/>
              <a:pathLst>
                <a:path extrusionOk="0" h="2143" w="2478">
                  <a:moveTo>
                    <a:pt x="69" y="0"/>
                  </a:moveTo>
                  <a:cubicBezTo>
                    <a:pt x="63" y="0"/>
                    <a:pt x="59" y="2"/>
                    <a:pt x="58" y="6"/>
                  </a:cubicBezTo>
                  <a:cubicBezTo>
                    <a:pt x="0" y="63"/>
                    <a:pt x="490" y="582"/>
                    <a:pt x="1152" y="1158"/>
                  </a:cubicBezTo>
                  <a:cubicBezTo>
                    <a:pt x="1775" y="1726"/>
                    <a:pt x="2321" y="2142"/>
                    <a:pt x="2432" y="2142"/>
                  </a:cubicBezTo>
                  <a:cubicBezTo>
                    <a:pt x="2440" y="2142"/>
                    <a:pt x="2445" y="2140"/>
                    <a:pt x="2448" y="2137"/>
                  </a:cubicBezTo>
                  <a:cubicBezTo>
                    <a:pt x="2477" y="2108"/>
                    <a:pt x="1987" y="1590"/>
                    <a:pt x="1325" y="985"/>
                  </a:cubicBezTo>
                  <a:cubicBezTo>
                    <a:pt x="702" y="416"/>
                    <a:pt x="156" y="0"/>
                    <a:pt x="69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53"/>
            <p:cNvSpPr/>
            <p:nvPr/>
          </p:nvSpPr>
          <p:spPr>
            <a:xfrm>
              <a:off x="5162625" y="4237100"/>
              <a:ext cx="46825" cy="66325"/>
            </a:xfrm>
            <a:custGeom>
              <a:rect b="b" l="l" r="r" t="t"/>
              <a:pathLst>
                <a:path extrusionOk="0" h="2653" w="1873">
                  <a:moveTo>
                    <a:pt x="1839" y="1"/>
                  </a:moveTo>
                  <a:cubicBezTo>
                    <a:pt x="1765" y="1"/>
                    <a:pt x="1341" y="539"/>
                    <a:pt x="836" y="1269"/>
                  </a:cubicBezTo>
                  <a:cubicBezTo>
                    <a:pt x="346" y="1989"/>
                    <a:pt x="1" y="2594"/>
                    <a:pt x="58" y="2651"/>
                  </a:cubicBezTo>
                  <a:cubicBezTo>
                    <a:pt x="60" y="2652"/>
                    <a:pt x="61" y="2652"/>
                    <a:pt x="63" y="2652"/>
                  </a:cubicBezTo>
                  <a:cubicBezTo>
                    <a:pt x="137" y="2652"/>
                    <a:pt x="560" y="2087"/>
                    <a:pt x="1037" y="1384"/>
                  </a:cubicBezTo>
                  <a:cubicBezTo>
                    <a:pt x="1527" y="664"/>
                    <a:pt x="1873" y="30"/>
                    <a:pt x="1844" y="2"/>
                  </a:cubicBezTo>
                  <a:cubicBezTo>
                    <a:pt x="1842" y="1"/>
                    <a:pt x="1841" y="1"/>
                    <a:pt x="1839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53"/>
            <p:cNvSpPr/>
            <p:nvPr/>
          </p:nvSpPr>
          <p:spPr>
            <a:xfrm>
              <a:off x="5221675" y="4361550"/>
              <a:ext cx="42500" cy="48450"/>
            </a:xfrm>
            <a:custGeom>
              <a:rect b="b" l="l" r="r" t="t"/>
              <a:pathLst>
                <a:path extrusionOk="0" h="1938" w="1700">
                  <a:moveTo>
                    <a:pt x="44" y="1"/>
                  </a:moveTo>
                  <a:cubicBezTo>
                    <a:pt x="38" y="1"/>
                    <a:pt x="33" y="3"/>
                    <a:pt x="29" y="6"/>
                  </a:cubicBezTo>
                  <a:cubicBezTo>
                    <a:pt x="0" y="35"/>
                    <a:pt x="317" y="496"/>
                    <a:pt x="749" y="1043"/>
                  </a:cubicBezTo>
                  <a:cubicBezTo>
                    <a:pt x="1195" y="1544"/>
                    <a:pt x="1586" y="1938"/>
                    <a:pt x="1664" y="1938"/>
                  </a:cubicBezTo>
                  <a:cubicBezTo>
                    <a:pt x="1667" y="1938"/>
                    <a:pt x="1669" y="1937"/>
                    <a:pt x="1671" y="1936"/>
                  </a:cubicBezTo>
                  <a:cubicBezTo>
                    <a:pt x="1700" y="1879"/>
                    <a:pt x="1383" y="1418"/>
                    <a:pt x="922" y="899"/>
                  </a:cubicBezTo>
                  <a:cubicBezTo>
                    <a:pt x="518" y="387"/>
                    <a:pt x="138" y="1"/>
                    <a:pt x="4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53"/>
            <p:cNvSpPr/>
            <p:nvPr/>
          </p:nvSpPr>
          <p:spPr>
            <a:xfrm>
              <a:off x="5103575" y="4520625"/>
              <a:ext cx="54750" cy="35700"/>
            </a:xfrm>
            <a:custGeom>
              <a:rect b="b" l="l" r="r" t="t"/>
              <a:pathLst>
                <a:path extrusionOk="0" h="1428" w="2190">
                  <a:moveTo>
                    <a:pt x="2140" y="1"/>
                  </a:moveTo>
                  <a:cubicBezTo>
                    <a:pt x="2035" y="1"/>
                    <a:pt x="1560" y="248"/>
                    <a:pt x="1038" y="614"/>
                  </a:cubicBezTo>
                  <a:cubicBezTo>
                    <a:pt x="433" y="1017"/>
                    <a:pt x="1" y="1391"/>
                    <a:pt x="30" y="1420"/>
                  </a:cubicBezTo>
                  <a:cubicBezTo>
                    <a:pt x="35" y="1425"/>
                    <a:pt x="43" y="1427"/>
                    <a:pt x="54" y="1427"/>
                  </a:cubicBezTo>
                  <a:cubicBezTo>
                    <a:pt x="172" y="1427"/>
                    <a:pt x="626" y="1157"/>
                    <a:pt x="1153" y="815"/>
                  </a:cubicBezTo>
                  <a:cubicBezTo>
                    <a:pt x="1758" y="412"/>
                    <a:pt x="2190" y="38"/>
                    <a:pt x="2161" y="9"/>
                  </a:cubicBezTo>
                  <a:cubicBezTo>
                    <a:pt x="2158" y="3"/>
                    <a:pt x="2151" y="1"/>
                    <a:pt x="214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53"/>
            <p:cNvSpPr/>
            <p:nvPr/>
          </p:nvSpPr>
          <p:spPr>
            <a:xfrm>
              <a:off x="5256225" y="4492750"/>
              <a:ext cx="49725" cy="57075"/>
            </a:xfrm>
            <a:custGeom>
              <a:rect b="b" l="l" r="r" t="t"/>
              <a:pathLst>
                <a:path extrusionOk="0" h="2283" w="1989">
                  <a:moveTo>
                    <a:pt x="87" y="1"/>
                  </a:moveTo>
                  <a:cubicBezTo>
                    <a:pt x="1" y="29"/>
                    <a:pt x="260" y="692"/>
                    <a:pt x="807" y="1325"/>
                  </a:cubicBezTo>
                  <a:cubicBezTo>
                    <a:pt x="1315" y="1940"/>
                    <a:pt x="1848" y="2282"/>
                    <a:pt x="1968" y="2282"/>
                  </a:cubicBezTo>
                  <a:cubicBezTo>
                    <a:pt x="1977" y="2282"/>
                    <a:pt x="1984" y="2280"/>
                    <a:pt x="1988" y="2276"/>
                  </a:cubicBezTo>
                  <a:cubicBezTo>
                    <a:pt x="1988" y="2218"/>
                    <a:pt x="1527" y="1815"/>
                    <a:pt x="980" y="1181"/>
                  </a:cubicBezTo>
                  <a:cubicBezTo>
                    <a:pt x="462" y="577"/>
                    <a:pt x="145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53"/>
            <p:cNvSpPr/>
            <p:nvPr/>
          </p:nvSpPr>
          <p:spPr>
            <a:xfrm>
              <a:off x="5381525" y="4445100"/>
              <a:ext cx="62675" cy="52025"/>
            </a:xfrm>
            <a:custGeom>
              <a:rect b="b" l="l" r="r" t="t"/>
              <a:pathLst>
                <a:path extrusionOk="0" h="2081" w="2507">
                  <a:moveTo>
                    <a:pt x="2438" y="0"/>
                  </a:moveTo>
                  <a:cubicBezTo>
                    <a:pt x="2350" y="0"/>
                    <a:pt x="1802" y="415"/>
                    <a:pt x="1153" y="956"/>
                  </a:cubicBezTo>
                  <a:cubicBezTo>
                    <a:pt x="490" y="1532"/>
                    <a:pt x="1" y="2022"/>
                    <a:pt x="29" y="2079"/>
                  </a:cubicBezTo>
                  <a:cubicBezTo>
                    <a:pt x="31" y="2080"/>
                    <a:pt x="34" y="2081"/>
                    <a:pt x="37" y="2081"/>
                  </a:cubicBezTo>
                  <a:cubicBezTo>
                    <a:pt x="126" y="2081"/>
                    <a:pt x="685" y="1686"/>
                    <a:pt x="1325" y="1129"/>
                  </a:cubicBezTo>
                  <a:cubicBezTo>
                    <a:pt x="1988" y="553"/>
                    <a:pt x="2506" y="63"/>
                    <a:pt x="2449" y="6"/>
                  </a:cubicBezTo>
                  <a:cubicBezTo>
                    <a:pt x="2447" y="2"/>
                    <a:pt x="2443" y="0"/>
                    <a:pt x="243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53"/>
            <p:cNvSpPr/>
            <p:nvPr/>
          </p:nvSpPr>
          <p:spPr>
            <a:xfrm>
              <a:off x="5115825" y="4603600"/>
              <a:ext cx="44675" cy="43475"/>
            </a:xfrm>
            <a:custGeom>
              <a:rect b="b" l="l" r="r" t="t"/>
              <a:pathLst>
                <a:path extrusionOk="0" h="1739" w="1787">
                  <a:moveTo>
                    <a:pt x="64" y="1"/>
                  </a:moveTo>
                  <a:cubicBezTo>
                    <a:pt x="62" y="1"/>
                    <a:pt x="60" y="1"/>
                    <a:pt x="58" y="2"/>
                  </a:cubicBezTo>
                  <a:cubicBezTo>
                    <a:pt x="0" y="31"/>
                    <a:pt x="260" y="521"/>
                    <a:pt x="749" y="1010"/>
                  </a:cubicBezTo>
                  <a:cubicBezTo>
                    <a:pt x="1168" y="1481"/>
                    <a:pt x="1610" y="1738"/>
                    <a:pt x="1731" y="1738"/>
                  </a:cubicBezTo>
                  <a:cubicBezTo>
                    <a:pt x="1743" y="1738"/>
                    <a:pt x="1752" y="1736"/>
                    <a:pt x="1757" y="1730"/>
                  </a:cubicBezTo>
                  <a:cubicBezTo>
                    <a:pt x="1786" y="1701"/>
                    <a:pt x="1383" y="1327"/>
                    <a:pt x="893" y="866"/>
                  </a:cubicBezTo>
                  <a:cubicBezTo>
                    <a:pt x="447" y="420"/>
                    <a:pt x="136" y="1"/>
                    <a:pt x="6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53"/>
            <p:cNvSpPr/>
            <p:nvPr/>
          </p:nvSpPr>
          <p:spPr>
            <a:xfrm>
              <a:off x="5404575" y="4346250"/>
              <a:ext cx="63375" cy="14925"/>
            </a:xfrm>
            <a:custGeom>
              <a:rect b="b" l="l" r="r" t="t"/>
              <a:pathLst>
                <a:path extrusionOk="0" h="597" w="2535">
                  <a:moveTo>
                    <a:pt x="2476" y="1"/>
                  </a:moveTo>
                  <a:cubicBezTo>
                    <a:pt x="2313" y="1"/>
                    <a:pt x="1852" y="122"/>
                    <a:pt x="1268" y="244"/>
                  </a:cubicBezTo>
                  <a:cubicBezTo>
                    <a:pt x="576" y="388"/>
                    <a:pt x="0" y="503"/>
                    <a:pt x="0" y="561"/>
                  </a:cubicBezTo>
                  <a:cubicBezTo>
                    <a:pt x="0" y="583"/>
                    <a:pt x="91" y="597"/>
                    <a:pt x="242" y="597"/>
                  </a:cubicBezTo>
                  <a:cubicBezTo>
                    <a:pt x="482" y="597"/>
                    <a:pt x="873" y="563"/>
                    <a:pt x="1296" y="474"/>
                  </a:cubicBezTo>
                  <a:cubicBezTo>
                    <a:pt x="2016" y="330"/>
                    <a:pt x="2535" y="71"/>
                    <a:pt x="2535" y="14"/>
                  </a:cubicBezTo>
                  <a:cubicBezTo>
                    <a:pt x="2526" y="5"/>
                    <a:pt x="2506" y="1"/>
                    <a:pt x="247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53"/>
            <p:cNvSpPr/>
            <p:nvPr/>
          </p:nvSpPr>
          <p:spPr>
            <a:xfrm>
              <a:off x="5339775" y="4229900"/>
              <a:ext cx="26650" cy="77100"/>
            </a:xfrm>
            <a:custGeom>
              <a:rect b="b" l="l" r="r" t="t"/>
              <a:pathLst>
                <a:path extrusionOk="0" h="3084" w="1066">
                  <a:moveTo>
                    <a:pt x="1004" y="1"/>
                  </a:moveTo>
                  <a:cubicBezTo>
                    <a:pt x="937" y="1"/>
                    <a:pt x="628" y="654"/>
                    <a:pt x="346" y="1528"/>
                  </a:cubicBezTo>
                  <a:cubicBezTo>
                    <a:pt x="173" y="2047"/>
                    <a:pt x="58" y="2565"/>
                    <a:pt x="0" y="3083"/>
                  </a:cubicBezTo>
                  <a:lnTo>
                    <a:pt x="58" y="3083"/>
                  </a:lnTo>
                  <a:cubicBezTo>
                    <a:pt x="259" y="2594"/>
                    <a:pt x="432" y="2075"/>
                    <a:pt x="576" y="1586"/>
                  </a:cubicBezTo>
                  <a:cubicBezTo>
                    <a:pt x="835" y="722"/>
                    <a:pt x="1066" y="30"/>
                    <a:pt x="1008" y="2"/>
                  </a:cubicBezTo>
                  <a:cubicBezTo>
                    <a:pt x="1007" y="1"/>
                    <a:pt x="1006" y="1"/>
                    <a:pt x="100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53"/>
            <p:cNvSpPr/>
            <p:nvPr/>
          </p:nvSpPr>
          <p:spPr>
            <a:xfrm>
              <a:off x="5344800" y="4110250"/>
              <a:ext cx="64125" cy="45675"/>
            </a:xfrm>
            <a:custGeom>
              <a:rect b="b" l="l" r="r" t="t"/>
              <a:pathLst>
                <a:path extrusionOk="0" h="1827" w="2565">
                  <a:moveTo>
                    <a:pt x="48" y="1"/>
                  </a:moveTo>
                  <a:cubicBezTo>
                    <a:pt x="40" y="1"/>
                    <a:pt x="33" y="2"/>
                    <a:pt x="29" y="6"/>
                  </a:cubicBezTo>
                  <a:cubicBezTo>
                    <a:pt x="1" y="64"/>
                    <a:pt x="519" y="525"/>
                    <a:pt x="1210" y="1014"/>
                  </a:cubicBezTo>
                  <a:cubicBezTo>
                    <a:pt x="1854" y="1471"/>
                    <a:pt x="2423" y="1827"/>
                    <a:pt x="2521" y="1827"/>
                  </a:cubicBezTo>
                  <a:cubicBezTo>
                    <a:pt x="2529" y="1827"/>
                    <a:pt x="2533" y="1825"/>
                    <a:pt x="2535" y="1821"/>
                  </a:cubicBezTo>
                  <a:cubicBezTo>
                    <a:pt x="2564" y="1763"/>
                    <a:pt x="2046" y="1331"/>
                    <a:pt x="1354" y="813"/>
                  </a:cubicBezTo>
                  <a:cubicBezTo>
                    <a:pt x="710" y="357"/>
                    <a:pt x="166" y="1"/>
                    <a:pt x="48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53"/>
            <p:cNvSpPr/>
            <p:nvPr/>
          </p:nvSpPr>
          <p:spPr>
            <a:xfrm>
              <a:off x="5279275" y="3992275"/>
              <a:ext cx="41800" cy="55525"/>
            </a:xfrm>
            <a:custGeom>
              <a:rect b="b" l="l" r="r" t="t"/>
              <a:pathLst>
                <a:path extrusionOk="0" h="2221" w="1672">
                  <a:moveTo>
                    <a:pt x="1610" y="1"/>
                  </a:moveTo>
                  <a:cubicBezTo>
                    <a:pt x="1564" y="1"/>
                    <a:pt x="1198" y="480"/>
                    <a:pt x="778" y="1067"/>
                  </a:cubicBezTo>
                  <a:cubicBezTo>
                    <a:pt x="346" y="1672"/>
                    <a:pt x="1" y="2162"/>
                    <a:pt x="29" y="2220"/>
                  </a:cubicBezTo>
                  <a:cubicBezTo>
                    <a:pt x="31" y="2220"/>
                    <a:pt x="33" y="2221"/>
                    <a:pt x="36" y="2221"/>
                  </a:cubicBezTo>
                  <a:cubicBezTo>
                    <a:pt x="114" y="2221"/>
                    <a:pt x="534" y="1797"/>
                    <a:pt x="980" y="1211"/>
                  </a:cubicBezTo>
                  <a:cubicBezTo>
                    <a:pt x="1412" y="607"/>
                    <a:pt x="1671" y="31"/>
                    <a:pt x="1614" y="2"/>
                  </a:cubicBezTo>
                  <a:cubicBezTo>
                    <a:pt x="1613" y="1"/>
                    <a:pt x="1612" y="1"/>
                    <a:pt x="161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53"/>
            <p:cNvSpPr/>
            <p:nvPr/>
          </p:nvSpPr>
          <p:spPr>
            <a:xfrm>
              <a:off x="5182800" y="3895825"/>
              <a:ext cx="8650" cy="74900"/>
            </a:xfrm>
            <a:custGeom>
              <a:rect b="b" l="l" r="r" t="t"/>
              <a:pathLst>
                <a:path extrusionOk="0" h="2996" w="346">
                  <a:moveTo>
                    <a:pt x="288" y="0"/>
                  </a:moveTo>
                  <a:cubicBezTo>
                    <a:pt x="230" y="0"/>
                    <a:pt x="115" y="663"/>
                    <a:pt x="58" y="1469"/>
                  </a:cubicBezTo>
                  <a:cubicBezTo>
                    <a:pt x="0" y="2304"/>
                    <a:pt x="0" y="2996"/>
                    <a:pt x="58" y="2996"/>
                  </a:cubicBezTo>
                  <a:cubicBezTo>
                    <a:pt x="115" y="2996"/>
                    <a:pt x="230" y="2333"/>
                    <a:pt x="288" y="1498"/>
                  </a:cubicBezTo>
                  <a:cubicBezTo>
                    <a:pt x="346" y="663"/>
                    <a:pt x="346" y="0"/>
                    <a:pt x="28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53"/>
            <p:cNvSpPr/>
            <p:nvPr/>
          </p:nvSpPr>
          <p:spPr>
            <a:xfrm>
              <a:off x="5128075" y="4134150"/>
              <a:ext cx="5775" cy="80675"/>
            </a:xfrm>
            <a:custGeom>
              <a:rect b="b" l="l" r="r" t="t"/>
              <a:pathLst>
                <a:path extrusionOk="0" h="3227" w="231">
                  <a:moveTo>
                    <a:pt x="86" y="1"/>
                  </a:moveTo>
                  <a:cubicBezTo>
                    <a:pt x="29" y="1"/>
                    <a:pt x="0" y="721"/>
                    <a:pt x="0" y="1614"/>
                  </a:cubicBezTo>
                  <a:cubicBezTo>
                    <a:pt x="0" y="2507"/>
                    <a:pt x="86" y="3227"/>
                    <a:pt x="144" y="3227"/>
                  </a:cubicBezTo>
                  <a:cubicBezTo>
                    <a:pt x="202" y="3227"/>
                    <a:pt x="230" y="2507"/>
                    <a:pt x="230" y="1614"/>
                  </a:cubicBezTo>
                  <a:cubicBezTo>
                    <a:pt x="230" y="721"/>
                    <a:pt x="144" y="1"/>
                    <a:pt x="8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53"/>
            <p:cNvSpPr/>
            <p:nvPr/>
          </p:nvSpPr>
          <p:spPr>
            <a:xfrm>
              <a:off x="5108625" y="4399825"/>
              <a:ext cx="17300" cy="49750"/>
            </a:xfrm>
            <a:custGeom>
              <a:rect b="b" l="l" r="r" t="t"/>
              <a:pathLst>
                <a:path extrusionOk="0" h="1990" w="692">
                  <a:moveTo>
                    <a:pt x="64" y="1"/>
                  </a:moveTo>
                  <a:cubicBezTo>
                    <a:pt x="62" y="1"/>
                    <a:pt x="60" y="1"/>
                    <a:pt x="58" y="2"/>
                  </a:cubicBezTo>
                  <a:cubicBezTo>
                    <a:pt x="0" y="31"/>
                    <a:pt x="58" y="463"/>
                    <a:pt x="231" y="1039"/>
                  </a:cubicBezTo>
                  <a:cubicBezTo>
                    <a:pt x="375" y="1586"/>
                    <a:pt x="576" y="1989"/>
                    <a:pt x="634" y="1989"/>
                  </a:cubicBezTo>
                  <a:cubicBezTo>
                    <a:pt x="692" y="1961"/>
                    <a:pt x="605" y="1529"/>
                    <a:pt x="461" y="952"/>
                  </a:cubicBezTo>
                  <a:cubicBezTo>
                    <a:pt x="294" y="423"/>
                    <a:pt x="127" y="1"/>
                    <a:pt x="6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53"/>
            <p:cNvSpPr/>
            <p:nvPr/>
          </p:nvSpPr>
          <p:spPr>
            <a:xfrm>
              <a:off x="5251925" y="3787050"/>
              <a:ext cx="60500" cy="56250"/>
            </a:xfrm>
            <a:custGeom>
              <a:rect b="b" l="l" r="r" t="t"/>
              <a:pathLst>
                <a:path extrusionOk="0" h="2250" w="2420">
                  <a:moveTo>
                    <a:pt x="2356" y="1"/>
                  </a:moveTo>
                  <a:cubicBezTo>
                    <a:pt x="2288" y="1"/>
                    <a:pt x="1677" y="370"/>
                    <a:pt x="1066" y="981"/>
                  </a:cubicBezTo>
                  <a:cubicBezTo>
                    <a:pt x="432" y="1586"/>
                    <a:pt x="0" y="2220"/>
                    <a:pt x="58" y="2249"/>
                  </a:cubicBezTo>
                  <a:cubicBezTo>
                    <a:pt x="59" y="2249"/>
                    <a:pt x="61" y="2250"/>
                    <a:pt x="63" y="2250"/>
                  </a:cubicBezTo>
                  <a:cubicBezTo>
                    <a:pt x="141" y="2250"/>
                    <a:pt x="622" y="1743"/>
                    <a:pt x="1239" y="1154"/>
                  </a:cubicBezTo>
                  <a:cubicBezTo>
                    <a:pt x="1843" y="520"/>
                    <a:pt x="2420" y="60"/>
                    <a:pt x="2362" y="2"/>
                  </a:cubicBezTo>
                  <a:cubicBezTo>
                    <a:pt x="2361" y="1"/>
                    <a:pt x="2359" y="1"/>
                    <a:pt x="2356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53"/>
            <p:cNvSpPr/>
            <p:nvPr/>
          </p:nvSpPr>
          <p:spPr>
            <a:xfrm>
              <a:off x="5229600" y="3687725"/>
              <a:ext cx="7225" cy="73475"/>
            </a:xfrm>
            <a:custGeom>
              <a:rect b="b" l="l" r="r" t="t"/>
              <a:pathLst>
                <a:path extrusionOk="0" h="2939" w="289">
                  <a:moveTo>
                    <a:pt x="202" y="0"/>
                  </a:moveTo>
                  <a:cubicBezTo>
                    <a:pt x="144" y="0"/>
                    <a:pt x="58" y="634"/>
                    <a:pt x="29" y="1440"/>
                  </a:cubicBezTo>
                  <a:cubicBezTo>
                    <a:pt x="0" y="2276"/>
                    <a:pt x="29" y="2938"/>
                    <a:pt x="87" y="2938"/>
                  </a:cubicBezTo>
                  <a:cubicBezTo>
                    <a:pt x="173" y="2938"/>
                    <a:pt x="231" y="2276"/>
                    <a:pt x="259" y="1469"/>
                  </a:cubicBezTo>
                  <a:cubicBezTo>
                    <a:pt x="288" y="663"/>
                    <a:pt x="288" y="0"/>
                    <a:pt x="202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53"/>
            <p:cNvSpPr/>
            <p:nvPr/>
          </p:nvSpPr>
          <p:spPr>
            <a:xfrm>
              <a:off x="5364975" y="3693275"/>
              <a:ext cx="62650" cy="41400"/>
            </a:xfrm>
            <a:custGeom>
              <a:rect b="b" l="l" r="r" t="t"/>
              <a:pathLst>
                <a:path extrusionOk="0" h="1656" w="2506">
                  <a:moveTo>
                    <a:pt x="52" y="1"/>
                  </a:moveTo>
                  <a:cubicBezTo>
                    <a:pt x="39" y="1"/>
                    <a:pt x="32" y="3"/>
                    <a:pt x="29" y="9"/>
                  </a:cubicBezTo>
                  <a:cubicBezTo>
                    <a:pt x="0" y="66"/>
                    <a:pt x="547" y="412"/>
                    <a:pt x="1210" y="844"/>
                  </a:cubicBezTo>
                  <a:cubicBezTo>
                    <a:pt x="1830" y="1275"/>
                    <a:pt x="2349" y="1656"/>
                    <a:pt x="2436" y="1656"/>
                  </a:cubicBezTo>
                  <a:cubicBezTo>
                    <a:pt x="2442" y="1656"/>
                    <a:pt x="2446" y="1654"/>
                    <a:pt x="2448" y="1650"/>
                  </a:cubicBezTo>
                  <a:cubicBezTo>
                    <a:pt x="2506" y="1593"/>
                    <a:pt x="2016" y="1132"/>
                    <a:pt x="1354" y="671"/>
                  </a:cubicBezTo>
                  <a:cubicBezTo>
                    <a:pt x="753" y="253"/>
                    <a:pt x="175" y="1"/>
                    <a:pt x="5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53"/>
            <p:cNvSpPr/>
            <p:nvPr/>
          </p:nvSpPr>
          <p:spPr>
            <a:xfrm>
              <a:off x="5380075" y="3795000"/>
              <a:ext cx="6525" cy="77800"/>
            </a:xfrm>
            <a:custGeom>
              <a:rect b="b" l="l" r="r" t="t"/>
              <a:pathLst>
                <a:path extrusionOk="0" h="3112" w="261">
                  <a:moveTo>
                    <a:pt x="87" y="1"/>
                  </a:moveTo>
                  <a:cubicBezTo>
                    <a:pt x="30" y="1"/>
                    <a:pt x="1" y="692"/>
                    <a:pt x="1" y="1556"/>
                  </a:cubicBezTo>
                  <a:cubicBezTo>
                    <a:pt x="30" y="2420"/>
                    <a:pt x="87" y="3112"/>
                    <a:pt x="145" y="3112"/>
                  </a:cubicBezTo>
                  <a:cubicBezTo>
                    <a:pt x="231" y="3112"/>
                    <a:pt x="260" y="2420"/>
                    <a:pt x="231" y="1556"/>
                  </a:cubicBezTo>
                  <a:cubicBezTo>
                    <a:pt x="231" y="692"/>
                    <a:pt x="174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53"/>
            <p:cNvSpPr/>
            <p:nvPr/>
          </p:nvSpPr>
          <p:spPr>
            <a:xfrm>
              <a:off x="5430500" y="3936400"/>
              <a:ext cx="67700" cy="18050"/>
            </a:xfrm>
            <a:custGeom>
              <a:rect b="b" l="l" r="r" t="t"/>
              <a:pathLst>
                <a:path extrusionOk="0" h="722" w="2708">
                  <a:moveTo>
                    <a:pt x="250" y="1"/>
                  </a:moveTo>
                  <a:cubicBezTo>
                    <a:pt x="111" y="1"/>
                    <a:pt x="29" y="17"/>
                    <a:pt x="29" y="48"/>
                  </a:cubicBezTo>
                  <a:cubicBezTo>
                    <a:pt x="0" y="134"/>
                    <a:pt x="605" y="221"/>
                    <a:pt x="1354" y="422"/>
                  </a:cubicBezTo>
                  <a:cubicBezTo>
                    <a:pt x="1977" y="572"/>
                    <a:pt x="2515" y="722"/>
                    <a:pt x="2666" y="722"/>
                  </a:cubicBezTo>
                  <a:cubicBezTo>
                    <a:pt x="2690" y="722"/>
                    <a:pt x="2704" y="718"/>
                    <a:pt x="2708" y="710"/>
                  </a:cubicBezTo>
                  <a:cubicBezTo>
                    <a:pt x="2708" y="653"/>
                    <a:pt x="2160" y="336"/>
                    <a:pt x="1411" y="163"/>
                  </a:cubicBezTo>
                  <a:cubicBezTo>
                    <a:pt x="931" y="52"/>
                    <a:pt x="499" y="1"/>
                    <a:pt x="250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53"/>
            <p:cNvSpPr/>
            <p:nvPr/>
          </p:nvSpPr>
          <p:spPr>
            <a:xfrm>
              <a:off x="5501775" y="3805800"/>
              <a:ext cx="6500" cy="65550"/>
            </a:xfrm>
            <a:custGeom>
              <a:rect b="b" l="l" r="r" t="t"/>
              <a:pathLst>
                <a:path extrusionOk="0" h="2622" w="260">
                  <a:moveTo>
                    <a:pt x="145" y="1"/>
                  </a:moveTo>
                  <a:cubicBezTo>
                    <a:pt x="58" y="1"/>
                    <a:pt x="29" y="606"/>
                    <a:pt x="29" y="1326"/>
                  </a:cubicBezTo>
                  <a:cubicBezTo>
                    <a:pt x="1" y="1758"/>
                    <a:pt x="29" y="2190"/>
                    <a:pt x="145" y="2622"/>
                  </a:cubicBezTo>
                  <a:cubicBezTo>
                    <a:pt x="231" y="2622"/>
                    <a:pt x="260" y="2046"/>
                    <a:pt x="260" y="1326"/>
                  </a:cubicBezTo>
                  <a:cubicBezTo>
                    <a:pt x="260" y="606"/>
                    <a:pt x="202" y="1"/>
                    <a:pt x="14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53"/>
            <p:cNvSpPr/>
            <p:nvPr/>
          </p:nvSpPr>
          <p:spPr>
            <a:xfrm>
              <a:off x="5586750" y="3927500"/>
              <a:ext cx="7950" cy="82125"/>
            </a:xfrm>
            <a:custGeom>
              <a:rect b="b" l="l" r="r" t="t"/>
              <a:pathLst>
                <a:path extrusionOk="0" h="3285" w="318">
                  <a:moveTo>
                    <a:pt x="87" y="1"/>
                  </a:moveTo>
                  <a:cubicBezTo>
                    <a:pt x="29" y="1"/>
                    <a:pt x="0" y="721"/>
                    <a:pt x="29" y="1642"/>
                  </a:cubicBezTo>
                  <a:cubicBezTo>
                    <a:pt x="87" y="2564"/>
                    <a:pt x="173" y="3284"/>
                    <a:pt x="231" y="3284"/>
                  </a:cubicBezTo>
                  <a:cubicBezTo>
                    <a:pt x="288" y="3284"/>
                    <a:pt x="317" y="2564"/>
                    <a:pt x="259" y="1642"/>
                  </a:cubicBezTo>
                  <a:cubicBezTo>
                    <a:pt x="231" y="721"/>
                    <a:pt x="144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53"/>
            <p:cNvSpPr/>
            <p:nvPr/>
          </p:nvSpPr>
          <p:spPr>
            <a:xfrm>
              <a:off x="5488825" y="4016750"/>
              <a:ext cx="38175" cy="40425"/>
            </a:xfrm>
            <a:custGeom>
              <a:rect b="b" l="l" r="r" t="t"/>
              <a:pathLst>
                <a:path extrusionOk="0" h="1617" w="1527">
                  <a:moveTo>
                    <a:pt x="38" y="0"/>
                  </a:moveTo>
                  <a:cubicBezTo>
                    <a:pt x="34" y="0"/>
                    <a:pt x="31" y="1"/>
                    <a:pt x="29" y="2"/>
                  </a:cubicBezTo>
                  <a:cubicBezTo>
                    <a:pt x="0" y="31"/>
                    <a:pt x="288" y="463"/>
                    <a:pt x="663" y="895"/>
                  </a:cubicBezTo>
                  <a:cubicBezTo>
                    <a:pt x="1049" y="1309"/>
                    <a:pt x="1409" y="1617"/>
                    <a:pt x="1464" y="1617"/>
                  </a:cubicBezTo>
                  <a:cubicBezTo>
                    <a:pt x="1466" y="1617"/>
                    <a:pt x="1468" y="1616"/>
                    <a:pt x="1469" y="1615"/>
                  </a:cubicBezTo>
                  <a:cubicBezTo>
                    <a:pt x="1527" y="1586"/>
                    <a:pt x="1239" y="1154"/>
                    <a:pt x="835" y="722"/>
                  </a:cubicBezTo>
                  <a:cubicBezTo>
                    <a:pt x="477" y="308"/>
                    <a:pt x="118" y="0"/>
                    <a:pt x="3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53"/>
            <p:cNvSpPr/>
            <p:nvPr/>
          </p:nvSpPr>
          <p:spPr>
            <a:xfrm>
              <a:off x="5544250" y="4119400"/>
              <a:ext cx="65550" cy="7400"/>
            </a:xfrm>
            <a:custGeom>
              <a:rect b="b" l="l" r="r" t="t"/>
              <a:pathLst>
                <a:path extrusionOk="0" h="296" w="2622">
                  <a:moveTo>
                    <a:pt x="2244" y="0"/>
                  </a:moveTo>
                  <a:cubicBezTo>
                    <a:pt x="2010" y="0"/>
                    <a:pt x="1686" y="15"/>
                    <a:pt x="1326" y="44"/>
                  </a:cubicBezTo>
                  <a:cubicBezTo>
                    <a:pt x="606" y="101"/>
                    <a:pt x="1" y="216"/>
                    <a:pt x="30" y="274"/>
                  </a:cubicBezTo>
                  <a:cubicBezTo>
                    <a:pt x="30" y="288"/>
                    <a:pt x="174" y="296"/>
                    <a:pt x="408" y="296"/>
                  </a:cubicBezTo>
                  <a:cubicBezTo>
                    <a:pt x="642" y="296"/>
                    <a:pt x="966" y="288"/>
                    <a:pt x="1326" y="274"/>
                  </a:cubicBezTo>
                  <a:cubicBezTo>
                    <a:pt x="2046" y="216"/>
                    <a:pt x="2622" y="101"/>
                    <a:pt x="2622" y="44"/>
                  </a:cubicBezTo>
                  <a:cubicBezTo>
                    <a:pt x="2622" y="15"/>
                    <a:pt x="2478" y="0"/>
                    <a:pt x="2244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53"/>
            <p:cNvSpPr/>
            <p:nvPr/>
          </p:nvSpPr>
          <p:spPr>
            <a:xfrm>
              <a:off x="5668825" y="4080150"/>
              <a:ext cx="7225" cy="72750"/>
            </a:xfrm>
            <a:custGeom>
              <a:rect b="b" l="l" r="r" t="t"/>
              <a:pathLst>
                <a:path extrusionOk="0" h="2910" w="289">
                  <a:moveTo>
                    <a:pt x="87" y="1"/>
                  </a:moveTo>
                  <a:cubicBezTo>
                    <a:pt x="30" y="1"/>
                    <a:pt x="1" y="663"/>
                    <a:pt x="30" y="1470"/>
                  </a:cubicBezTo>
                  <a:cubicBezTo>
                    <a:pt x="58" y="2276"/>
                    <a:pt x="116" y="2910"/>
                    <a:pt x="202" y="2910"/>
                  </a:cubicBezTo>
                  <a:cubicBezTo>
                    <a:pt x="260" y="2910"/>
                    <a:pt x="289" y="2218"/>
                    <a:pt x="260" y="1441"/>
                  </a:cubicBezTo>
                  <a:cubicBezTo>
                    <a:pt x="202" y="634"/>
                    <a:pt x="145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53"/>
            <p:cNvSpPr/>
            <p:nvPr/>
          </p:nvSpPr>
          <p:spPr>
            <a:xfrm>
              <a:off x="5656600" y="4265475"/>
              <a:ext cx="79950" cy="10775"/>
            </a:xfrm>
            <a:custGeom>
              <a:rect b="b" l="l" r="r" t="t"/>
              <a:pathLst>
                <a:path extrusionOk="0" h="431" w="3198">
                  <a:moveTo>
                    <a:pt x="115" y="0"/>
                  </a:moveTo>
                  <a:cubicBezTo>
                    <a:pt x="47" y="0"/>
                    <a:pt x="7" y="6"/>
                    <a:pt x="0" y="19"/>
                  </a:cubicBezTo>
                  <a:cubicBezTo>
                    <a:pt x="0" y="48"/>
                    <a:pt x="691" y="249"/>
                    <a:pt x="1584" y="364"/>
                  </a:cubicBezTo>
                  <a:cubicBezTo>
                    <a:pt x="1962" y="413"/>
                    <a:pt x="2308" y="431"/>
                    <a:pt x="2582" y="431"/>
                  </a:cubicBezTo>
                  <a:cubicBezTo>
                    <a:pt x="2957" y="431"/>
                    <a:pt x="3197" y="398"/>
                    <a:pt x="3197" y="364"/>
                  </a:cubicBezTo>
                  <a:cubicBezTo>
                    <a:pt x="3197" y="307"/>
                    <a:pt x="2477" y="249"/>
                    <a:pt x="1584" y="134"/>
                  </a:cubicBezTo>
                  <a:cubicBezTo>
                    <a:pt x="915" y="67"/>
                    <a:pt x="349" y="0"/>
                    <a:pt x="115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53"/>
            <p:cNvSpPr/>
            <p:nvPr/>
          </p:nvSpPr>
          <p:spPr>
            <a:xfrm>
              <a:off x="5816450" y="4218400"/>
              <a:ext cx="28825" cy="72050"/>
            </a:xfrm>
            <a:custGeom>
              <a:rect b="b" l="l" r="r" t="t"/>
              <a:pathLst>
                <a:path extrusionOk="0" h="2882" w="1153">
                  <a:moveTo>
                    <a:pt x="1095" y="1"/>
                  </a:moveTo>
                  <a:cubicBezTo>
                    <a:pt x="1037" y="1"/>
                    <a:pt x="749" y="606"/>
                    <a:pt x="461" y="1383"/>
                  </a:cubicBezTo>
                  <a:cubicBezTo>
                    <a:pt x="202" y="2190"/>
                    <a:pt x="0" y="2852"/>
                    <a:pt x="87" y="2881"/>
                  </a:cubicBezTo>
                  <a:cubicBezTo>
                    <a:pt x="89" y="2882"/>
                    <a:pt x="91" y="2882"/>
                    <a:pt x="93" y="2882"/>
                  </a:cubicBezTo>
                  <a:cubicBezTo>
                    <a:pt x="184" y="2882"/>
                    <a:pt x="438" y="2258"/>
                    <a:pt x="692" y="1470"/>
                  </a:cubicBezTo>
                  <a:cubicBezTo>
                    <a:pt x="980" y="692"/>
                    <a:pt x="1152" y="30"/>
                    <a:pt x="109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53"/>
            <p:cNvSpPr/>
            <p:nvPr/>
          </p:nvSpPr>
          <p:spPr>
            <a:xfrm>
              <a:off x="5853900" y="4101375"/>
              <a:ext cx="67700" cy="19500"/>
            </a:xfrm>
            <a:custGeom>
              <a:rect b="b" l="l" r="r" t="t"/>
              <a:pathLst>
                <a:path extrusionOk="0" h="780" w="2708">
                  <a:moveTo>
                    <a:pt x="84" y="1"/>
                  </a:moveTo>
                  <a:cubicBezTo>
                    <a:pt x="48" y="1"/>
                    <a:pt x="29" y="6"/>
                    <a:pt x="29" y="16"/>
                  </a:cubicBezTo>
                  <a:cubicBezTo>
                    <a:pt x="0" y="73"/>
                    <a:pt x="605" y="304"/>
                    <a:pt x="1325" y="505"/>
                  </a:cubicBezTo>
                  <a:cubicBezTo>
                    <a:pt x="1943" y="672"/>
                    <a:pt x="2483" y="779"/>
                    <a:pt x="2652" y="779"/>
                  </a:cubicBezTo>
                  <a:cubicBezTo>
                    <a:pt x="2688" y="779"/>
                    <a:pt x="2707" y="775"/>
                    <a:pt x="2707" y="765"/>
                  </a:cubicBezTo>
                  <a:cubicBezTo>
                    <a:pt x="2707" y="707"/>
                    <a:pt x="2131" y="477"/>
                    <a:pt x="1383" y="275"/>
                  </a:cubicBezTo>
                  <a:cubicBezTo>
                    <a:pt x="788" y="108"/>
                    <a:pt x="252" y="1"/>
                    <a:pt x="8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53"/>
            <p:cNvSpPr/>
            <p:nvPr/>
          </p:nvSpPr>
          <p:spPr>
            <a:xfrm>
              <a:off x="5930925" y="4157775"/>
              <a:ext cx="54050" cy="46400"/>
            </a:xfrm>
            <a:custGeom>
              <a:rect b="b" l="l" r="r" t="t"/>
              <a:pathLst>
                <a:path extrusionOk="0" h="1856" w="2162">
                  <a:moveTo>
                    <a:pt x="2091" y="0"/>
                  </a:moveTo>
                  <a:cubicBezTo>
                    <a:pt x="2004" y="0"/>
                    <a:pt x="1519" y="359"/>
                    <a:pt x="1009" y="842"/>
                  </a:cubicBezTo>
                  <a:cubicBezTo>
                    <a:pt x="433" y="1360"/>
                    <a:pt x="1" y="1792"/>
                    <a:pt x="30" y="1850"/>
                  </a:cubicBezTo>
                  <a:cubicBezTo>
                    <a:pt x="32" y="1854"/>
                    <a:pt x="36" y="1856"/>
                    <a:pt x="42" y="1856"/>
                  </a:cubicBezTo>
                  <a:cubicBezTo>
                    <a:pt x="129" y="1856"/>
                    <a:pt x="616" y="1498"/>
                    <a:pt x="1153" y="1014"/>
                  </a:cubicBezTo>
                  <a:cubicBezTo>
                    <a:pt x="1729" y="496"/>
                    <a:pt x="2161" y="64"/>
                    <a:pt x="2103" y="6"/>
                  </a:cubicBezTo>
                  <a:cubicBezTo>
                    <a:pt x="2102" y="2"/>
                    <a:pt x="2097" y="0"/>
                    <a:pt x="209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53"/>
            <p:cNvSpPr/>
            <p:nvPr/>
          </p:nvSpPr>
          <p:spPr>
            <a:xfrm>
              <a:off x="5993575" y="3992300"/>
              <a:ext cx="16600" cy="73475"/>
            </a:xfrm>
            <a:custGeom>
              <a:rect b="b" l="l" r="r" t="t"/>
              <a:pathLst>
                <a:path extrusionOk="0" h="2939" w="664">
                  <a:moveTo>
                    <a:pt x="87" y="1"/>
                  </a:moveTo>
                  <a:cubicBezTo>
                    <a:pt x="30" y="1"/>
                    <a:pt x="1" y="663"/>
                    <a:pt x="145" y="1499"/>
                  </a:cubicBezTo>
                  <a:cubicBezTo>
                    <a:pt x="289" y="2334"/>
                    <a:pt x="548" y="2939"/>
                    <a:pt x="606" y="2939"/>
                  </a:cubicBezTo>
                  <a:cubicBezTo>
                    <a:pt x="663" y="2910"/>
                    <a:pt x="519" y="2219"/>
                    <a:pt x="375" y="1441"/>
                  </a:cubicBezTo>
                  <a:cubicBezTo>
                    <a:pt x="231" y="663"/>
                    <a:pt x="145" y="1"/>
                    <a:pt x="87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53"/>
            <p:cNvSpPr/>
            <p:nvPr/>
          </p:nvSpPr>
          <p:spPr>
            <a:xfrm>
              <a:off x="6056950" y="4044750"/>
              <a:ext cx="71300" cy="67850"/>
            </a:xfrm>
            <a:custGeom>
              <a:rect b="b" l="l" r="r" t="t"/>
              <a:pathLst>
                <a:path extrusionOk="0" h="2714" w="2852">
                  <a:moveTo>
                    <a:pt x="2812" y="1"/>
                  </a:moveTo>
                  <a:cubicBezTo>
                    <a:pt x="2714" y="1"/>
                    <a:pt x="2004" y="477"/>
                    <a:pt x="1268" y="1186"/>
                  </a:cubicBezTo>
                  <a:cubicBezTo>
                    <a:pt x="490" y="1964"/>
                    <a:pt x="0" y="2655"/>
                    <a:pt x="58" y="2713"/>
                  </a:cubicBezTo>
                  <a:cubicBezTo>
                    <a:pt x="59" y="2713"/>
                    <a:pt x="59" y="2714"/>
                    <a:pt x="61" y="2714"/>
                  </a:cubicBezTo>
                  <a:cubicBezTo>
                    <a:pt x="113" y="2714"/>
                    <a:pt x="708" y="2092"/>
                    <a:pt x="1440" y="1359"/>
                  </a:cubicBezTo>
                  <a:cubicBezTo>
                    <a:pt x="2189" y="610"/>
                    <a:pt x="2852" y="63"/>
                    <a:pt x="2823" y="5"/>
                  </a:cubicBezTo>
                  <a:cubicBezTo>
                    <a:pt x="2821" y="2"/>
                    <a:pt x="2818" y="1"/>
                    <a:pt x="2812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53"/>
            <p:cNvSpPr/>
            <p:nvPr/>
          </p:nvSpPr>
          <p:spPr>
            <a:xfrm>
              <a:off x="6067025" y="3975475"/>
              <a:ext cx="72750" cy="27200"/>
            </a:xfrm>
            <a:custGeom>
              <a:rect b="b" l="l" r="r" t="t"/>
              <a:pathLst>
                <a:path extrusionOk="0" h="1088" w="2910">
                  <a:moveTo>
                    <a:pt x="71" y="0"/>
                  </a:moveTo>
                  <a:cubicBezTo>
                    <a:pt x="47" y="0"/>
                    <a:pt x="33" y="4"/>
                    <a:pt x="29" y="11"/>
                  </a:cubicBezTo>
                  <a:cubicBezTo>
                    <a:pt x="1" y="69"/>
                    <a:pt x="634" y="357"/>
                    <a:pt x="1412" y="645"/>
                  </a:cubicBezTo>
                  <a:cubicBezTo>
                    <a:pt x="2115" y="921"/>
                    <a:pt x="2687" y="1088"/>
                    <a:pt x="2841" y="1088"/>
                  </a:cubicBezTo>
                  <a:cubicBezTo>
                    <a:pt x="2864" y="1088"/>
                    <a:pt x="2877" y="1084"/>
                    <a:pt x="2881" y="1077"/>
                  </a:cubicBezTo>
                  <a:cubicBezTo>
                    <a:pt x="2910" y="1019"/>
                    <a:pt x="2276" y="731"/>
                    <a:pt x="1498" y="443"/>
                  </a:cubicBezTo>
                  <a:cubicBezTo>
                    <a:pt x="820" y="167"/>
                    <a:pt x="230" y="0"/>
                    <a:pt x="71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53"/>
            <p:cNvSpPr/>
            <p:nvPr/>
          </p:nvSpPr>
          <p:spPr>
            <a:xfrm>
              <a:off x="6108800" y="3895100"/>
              <a:ext cx="20900" cy="61975"/>
            </a:xfrm>
            <a:custGeom>
              <a:rect b="b" l="l" r="r" t="t"/>
              <a:pathLst>
                <a:path extrusionOk="0" h="2479" w="836">
                  <a:moveTo>
                    <a:pt x="58" y="0"/>
                  </a:moveTo>
                  <a:lnTo>
                    <a:pt x="58" y="0"/>
                  </a:lnTo>
                  <a:cubicBezTo>
                    <a:pt x="0" y="29"/>
                    <a:pt x="115" y="605"/>
                    <a:pt x="288" y="1268"/>
                  </a:cubicBezTo>
                  <a:cubicBezTo>
                    <a:pt x="485" y="1942"/>
                    <a:pt x="681" y="2479"/>
                    <a:pt x="744" y="2479"/>
                  </a:cubicBezTo>
                  <a:cubicBezTo>
                    <a:pt x="746" y="2479"/>
                    <a:pt x="748" y="2478"/>
                    <a:pt x="749" y="2477"/>
                  </a:cubicBezTo>
                  <a:cubicBezTo>
                    <a:pt x="835" y="2449"/>
                    <a:pt x="720" y="1901"/>
                    <a:pt x="519" y="1210"/>
                  </a:cubicBezTo>
                  <a:cubicBezTo>
                    <a:pt x="317" y="548"/>
                    <a:pt x="115" y="0"/>
                    <a:pt x="58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53"/>
            <p:cNvSpPr/>
            <p:nvPr/>
          </p:nvSpPr>
          <p:spPr>
            <a:xfrm>
              <a:off x="5467925" y="4224125"/>
              <a:ext cx="39625" cy="52675"/>
            </a:xfrm>
            <a:custGeom>
              <a:rect b="b" l="l" r="r" t="t"/>
              <a:pathLst>
                <a:path extrusionOk="0" h="2107" w="1585">
                  <a:moveTo>
                    <a:pt x="65" y="1"/>
                  </a:moveTo>
                  <a:cubicBezTo>
                    <a:pt x="62" y="1"/>
                    <a:pt x="60" y="1"/>
                    <a:pt x="58" y="2"/>
                  </a:cubicBezTo>
                  <a:cubicBezTo>
                    <a:pt x="1" y="31"/>
                    <a:pt x="289" y="549"/>
                    <a:pt x="721" y="1125"/>
                  </a:cubicBezTo>
                  <a:cubicBezTo>
                    <a:pt x="1111" y="1683"/>
                    <a:pt x="1475" y="2106"/>
                    <a:pt x="1550" y="2106"/>
                  </a:cubicBezTo>
                  <a:cubicBezTo>
                    <a:pt x="1552" y="2106"/>
                    <a:pt x="1554" y="2106"/>
                    <a:pt x="1556" y="2105"/>
                  </a:cubicBezTo>
                  <a:cubicBezTo>
                    <a:pt x="1585" y="2047"/>
                    <a:pt x="1297" y="1558"/>
                    <a:pt x="894" y="981"/>
                  </a:cubicBezTo>
                  <a:cubicBezTo>
                    <a:pt x="503" y="424"/>
                    <a:pt x="140" y="1"/>
                    <a:pt x="65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53"/>
            <p:cNvSpPr/>
            <p:nvPr/>
          </p:nvSpPr>
          <p:spPr>
            <a:xfrm>
              <a:off x="5237525" y="4172025"/>
              <a:ext cx="1115400" cy="663500"/>
            </a:xfrm>
            <a:custGeom>
              <a:rect b="b" l="l" r="r" t="t"/>
              <a:pathLst>
                <a:path extrusionOk="0" h="26540" w="44616">
                  <a:moveTo>
                    <a:pt x="36276" y="1"/>
                  </a:moveTo>
                  <a:cubicBezTo>
                    <a:pt x="36166" y="1"/>
                    <a:pt x="36056" y="5"/>
                    <a:pt x="35946" y="12"/>
                  </a:cubicBezTo>
                  <a:cubicBezTo>
                    <a:pt x="35312" y="41"/>
                    <a:pt x="34707" y="214"/>
                    <a:pt x="34160" y="502"/>
                  </a:cubicBezTo>
                  <a:cubicBezTo>
                    <a:pt x="33613" y="819"/>
                    <a:pt x="33065" y="1164"/>
                    <a:pt x="32576" y="1539"/>
                  </a:cubicBezTo>
                  <a:lnTo>
                    <a:pt x="29523" y="3814"/>
                  </a:lnTo>
                  <a:cubicBezTo>
                    <a:pt x="25433" y="6896"/>
                    <a:pt x="21573" y="9949"/>
                    <a:pt x="18146" y="12772"/>
                  </a:cubicBezTo>
                  <a:cubicBezTo>
                    <a:pt x="14718" y="15623"/>
                    <a:pt x="11723" y="18302"/>
                    <a:pt x="9217" y="20577"/>
                  </a:cubicBezTo>
                  <a:cubicBezTo>
                    <a:pt x="7978" y="21672"/>
                    <a:pt x="6653" y="22536"/>
                    <a:pt x="5329" y="22680"/>
                  </a:cubicBezTo>
                  <a:cubicBezTo>
                    <a:pt x="5182" y="22694"/>
                    <a:pt x="5033" y="22701"/>
                    <a:pt x="4884" y="22701"/>
                  </a:cubicBezTo>
                  <a:cubicBezTo>
                    <a:pt x="4420" y="22701"/>
                    <a:pt x="3950" y="22631"/>
                    <a:pt x="3514" y="22478"/>
                  </a:cubicBezTo>
                  <a:cubicBezTo>
                    <a:pt x="3024" y="22306"/>
                    <a:pt x="2563" y="22046"/>
                    <a:pt x="2160" y="21758"/>
                  </a:cubicBezTo>
                  <a:cubicBezTo>
                    <a:pt x="1584" y="21326"/>
                    <a:pt x="1037" y="20837"/>
                    <a:pt x="547" y="20318"/>
                  </a:cubicBezTo>
                  <a:lnTo>
                    <a:pt x="144" y="19915"/>
                  </a:lnTo>
                  <a:cubicBezTo>
                    <a:pt x="86" y="19857"/>
                    <a:pt x="58" y="19829"/>
                    <a:pt x="0" y="19771"/>
                  </a:cubicBezTo>
                  <a:lnTo>
                    <a:pt x="0" y="19771"/>
                  </a:lnTo>
                  <a:cubicBezTo>
                    <a:pt x="29" y="19829"/>
                    <a:pt x="86" y="19886"/>
                    <a:pt x="115" y="19915"/>
                  </a:cubicBezTo>
                  <a:lnTo>
                    <a:pt x="490" y="20347"/>
                  </a:lnTo>
                  <a:cubicBezTo>
                    <a:pt x="979" y="20894"/>
                    <a:pt x="1527" y="21384"/>
                    <a:pt x="2103" y="21816"/>
                  </a:cubicBezTo>
                  <a:cubicBezTo>
                    <a:pt x="2535" y="22133"/>
                    <a:pt x="2996" y="22392"/>
                    <a:pt x="3485" y="22565"/>
                  </a:cubicBezTo>
                  <a:cubicBezTo>
                    <a:pt x="3947" y="22741"/>
                    <a:pt x="4426" y="22816"/>
                    <a:pt x="4909" y="22816"/>
                  </a:cubicBezTo>
                  <a:cubicBezTo>
                    <a:pt x="5058" y="22816"/>
                    <a:pt x="5208" y="22809"/>
                    <a:pt x="5357" y="22795"/>
                  </a:cubicBezTo>
                  <a:cubicBezTo>
                    <a:pt x="6711" y="22651"/>
                    <a:pt x="8065" y="21758"/>
                    <a:pt x="9332" y="20693"/>
                  </a:cubicBezTo>
                  <a:cubicBezTo>
                    <a:pt x="11867" y="18446"/>
                    <a:pt x="14862" y="15767"/>
                    <a:pt x="18290" y="12945"/>
                  </a:cubicBezTo>
                  <a:cubicBezTo>
                    <a:pt x="21717" y="10122"/>
                    <a:pt x="25577" y="7098"/>
                    <a:pt x="29667" y="4016"/>
                  </a:cubicBezTo>
                  <a:lnTo>
                    <a:pt x="32720" y="1712"/>
                  </a:lnTo>
                  <a:cubicBezTo>
                    <a:pt x="33209" y="1337"/>
                    <a:pt x="33728" y="992"/>
                    <a:pt x="34246" y="675"/>
                  </a:cubicBezTo>
                  <a:cubicBezTo>
                    <a:pt x="34794" y="416"/>
                    <a:pt x="35370" y="243"/>
                    <a:pt x="35946" y="214"/>
                  </a:cubicBezTo>
                  <a:cubicBezTo>
                    <a:pt x="36025" y="210"/>
                    <a:pt x="36104" y="208"/>
                    <a:pt x="36182" y="208"/>
                  </a:cubicBezTo>
                  <a:cubicBezTo>
                    <a:pt x="37280" y="208"/>
                    <a:pt x="38340" y="581"/>
                    <a:pt x="39200" y="1280"/>
                  </a:cubicBezTo>
                  <a:cubicBezTo>
                    <a:pt x="39632" y="1625"/>
                    <a:pt x="39978" y="2086"/>
                    <a:pt x="40266" y="2576"/>
                  </a:cubicBezTo>
                  <a:cubicBezTo>
                    <a:pt x="40525" y="3065"/>
                    <a:pt x="40698" y="3584"/>
                    <a:pt x="40784" y="4131"/>
                  </a:cubicBezTo>
                  <a:cubicBezTo>
                    <a:pt x="41821" y="8480"/>
                    <a:pt x="42513" y="12426"/>
                    <a:pt x="43060" y="15739"/>
                  </a:cubicBezTo>
                  <a:cubicBezTo>
                    <a:pt x="43607" y="19051"/>
                    <a:pt x="43953" y="21758"/>
                    <a:pt x="44212" y="23630"/>
                  </a:cubicBezTo>
                  <a:cubicBezTo>
                    <a:pt x="44327" y="24581"/>
                    <a:pt x="44442" y="25301"/>
                    <a:pt x="44500" y="25791"/>
                  </a:cubicBezTo>
                  <a:cubicBezTo>
                    <a:pt x="44529" y="26019"/>
                    <a:pt x="44557" y="26220"/>
                    <a:pt x="44586" y="26335"/>
                  </a:cubicBezTo>
                  <a:lnTo>
                    <a:pt x="44586" y="26335"/>
                  </a:lnTo>
                  <a:cubicBezTo>
                    <a:pt x="44581" y="26217"/>
                    <a:pt x="44555" y="26030"/>
                    <a:pt x="44529" y="25819"/>
                  </a:cubicBezTo>
                  <a:cubicBezTo>
                    <a:pt x="44471" y="25301"/>
                    <a:pt x="44385" y="24581"/>
                    <a:pt x="44298" y="23659"/>
                  </a:cubicBezTo>
                  <a:cubicBezTo>
                    <a:pt x="44068" y="21758"/>
                    <a:pt x="43722" y="19080"/>
                    <a:pt x="43204" y="15739"/>
                  </a:cubicBezTo>
                  <a:cubicBezTo>
                    <a:pt x="42685" y="12397"/>
                    <a:pt x="41994" y="8452"/>
                    <a:pt x="40986" y="4102"/>
                  </a:cubicBezTo>
                  <a:cubicBezTo>
                    <a:pt x="40900" y="3555"/>
                    <a:pt x="40698" y="3008"/>
                    <a:pt x="40439" y="2489"/>
                  </a:cubicBezTo>
                  <a:cubicBezTo>
                    <a:pt x="40151" y="1971"/>
                    <a:pt x="39776" y="1510"/>
                    <a:pt x="39344" y="1107"/>
                  </a:cubicBezTo>
                  <a:cubicBezTo>
                    <a:pt x="38479" y="399"/>
                    <a:pt x="37398" y="1"/>
                    <a:pt x="36276" y="1"/>
                  </a:cubicBezTo>
                  <a:close/>
                  <a:moveTo>
                    <a:pt x="44586" y="26335"/>
                  </a:moveTo>
                  <a:cubicBezTo>
                    <a:pt x="44586" y="26346"/>
                    <a:pt x="44586" y="26357"/>
                    <a:pt x="44586" y="26367"/>
                  </a:cubicBezTo>
                  <a:cubicBezTo>
                    <a:pt x="44586" y="26368"/>
                    <a:pt x="44586" y="26370"/>
                    <a:pt x="44586" y="26372"/>
                  </a:cubicBezTo>
                  <a:lnTo>
                    <a:pt x="44586" y="26372"/>
                  </a:lnTo>
                  <a:cubicBezTo>
                    <a:pt x="44586" y="26361"/>
                    <a:pt x="44586" y="26350"/>
                    <a:pt x="44586" y="26338"/>
                  </a:cubicBezTo>
                  <a:cubicBezTo>
                    <a:pt x="44586" y="26337"/>
                    <a:pt x="44586" y="26336"/>
                    <a:pt x="44586" y="26335"/>
                  </a:cubicBezTo>
                  <a:close/>
                  <a:moveTo>
                    <a:pt x="44586" y="26372"/>
                  </a:moveTo>
                  <a:cubicBezTo>
                    <a:pt x="44587" y="26440"/>
                    <a:pt x="44590" y="26490"/>
                    <a:pt x="44615" y="26540"/>
                  </a:cubicBezTo>
                  <a:cubicBezTo>
                    <a:pt x="44615" y="26484"/>
                    <a:pt x="44588" y="26428"/>
                    <a:pt x="44586" y="26372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53"/>
            <p:cNvSpPr/>
            <p:nvPr/>
          </p:nvSpPr>
          <p:spPr>
            <a:xfrm>
              <a:off x="6197350" y="4829025"/>
              <a:ext cx="285175" cy="15675"/>
            </a:xfrm>
            <a:custGeom>
              <a:rect b="b" l="l" r="r" t="t"/>
              <a:pathLst>
                <a:path extrusionOk="0" h="627" w="11407">
                  <a:moveTo>
                    <a:pt x="10946" y="0"/>
                  </a:moveTo>
                  <a:lnTo>
                    <a:pt x="9736" y="29"/>
                  </a:lnTo>
                  <a:lnTo>
                    <a:pt x="5675" y="173"/>
                  </a:lnTo>
                  <a:cubicBezTo>
                    <a:pt x="4120" y="231"/>
                    <a:pt x="2679" y="317"/>
                    <a:pt x="1643" y="432"/>
                  </a:cubicBezTo>
                  <a:cubicBezTo>
                    <a:pt x="1153" y="461"/>
                    <a:pt x="721" y="490"/>
                    <a:pt x="433" y="548"/>
                  </a:cubicBezTo>
                  <a:cubicBezTo>
                    <a:pt x="289" y="548"/>
                    <a:pt x="116" y="576"/>
                    <a:pt x="1" y="605"/>
                  </a:cubicBezTo>
                  <a:cubicBezTo>
                    <a:pt x="73" y="620"/>
                    <a:pt x="145" y="627"/>
                    <a:pt x="217" y="627"/>
                  </a:cubicBezTo>
                  <a:cubicBezTo>
                    <a:pt x="289" y="627"/>
                    <a:pt x="361" y="620"/>
                    <a:pt x="433" y="605"/>
                  </a:cubicBezTo>
                  <a:lnTo>
                    <a:pt x="1671" y="576"/>
                  </a:lnTo>
                  <a:lnTo>
                    <a:pt x="5704" y="404"/>
                  </a:lnTo>
                  <a:cubicBezTo>
                    <a:pt x="7288" y="317"/>
                    <a:pt x="8699" y="260"/>
                    <a:pt x="9736" y="173"/>
                  </a:cubicBezTo>
                  <a:cubicBezTo>
                    <a:pt x="10226" y="144"/>
                    <a:pt x="10658" y="116"/>
                    <a:pt x="10946" y="87"/>
                  </a:cubicBezTo>
                  <a:cubicBezTo>
                    <a:pt x="11119" y="87"/>
                    <a:pt x="11263" y="58"/>
                    <a:pt x="11407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53"/>
            <p:cNvSpPr/>
            <p:nvPr/>
          </p:nvSpPr>
          <p:spPr>
            <a:xfrm>
              <a:off x="6099425" y="4286075"/>
              <a:ext cx="100125" cy="105900"/>
            </a:xfrm>
            <a:custGeom>
              <a:rect b="b" l="l" r="r" t="t"/>
              <a:pathLst>
                <a:path extrusionOk="0" h="4236" w="4005">
                  <a:moveTo>
                    <a:pt x="3944" y="1"/>
                  </a:moveTo>
                  <a:cubicBezTo>
                    <a:pt x="3867" y="1"/>
                    <a:pt x="3096" y="997"/>
                    <a:pt x="2017" y="2161"/>
                  </a:cubicBezTo>
                  <a:cubicBezTo>
                    <a:pt x="951" y="3313"/>
                    <a:pt x="1" y="4178"/>
                    <a:pt x="58" y="4235"/>
                  </a:cubicBezTo>
                  <a:cubicBezTo>
                    <a:pt x="865" y="3688"/>
                    <a:pt x="1585" y="3025"/>
                    <a:pt x="2190" y="2305"/>
                  </a:cubicBezTo>
                  <a:cubicBezTo>
                    <a:pt x="3284" y="1124"/>
                    <a:pt x="4004" y="30"/>
                    <a:pt x="3947" y="1"/>
                  </a:cubicBezTo>
                  <a:cubicBezTo>
                    <a:pt x="3946" y="1"/>
                    <a:pt x="3945" y="1"/>
                    <a:pt x="394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53"/>
            <p:cNvSpPr/>
            <p:nvPr/>
          </p:nvSpPr>
          <p:spPr>
            <a:xfrm>
              <a:off x="6111675" y="4319800"/>
              <a:ext cx="97950" cy="59325"/>
            </a:xfrm>
            <a:custGeom>
              <a:rect b="b" l="l" r="r" t="t"/>
              <a:pathLst>
                <a:path extrusionOk="0" h="2373" w="3918">
                  <a:moveTo>
                    <a:pt x="3874" y="1"/>
                  </a:moveTo>
                  <a:cubicBezTo>
                    <a:pt x="3749" y="1"/>
                    <a:pt x="2874" y="420"/>
                    <a:pt x="1872" y="1043"/>
                  </a:cubicBezTo>
                  <a:cubicBezTo>
                    <a:pt x="807" y="1705"/>
                    <a:pt x="0" y="2339"/>
                    <a:pt x="29" y="2368"/>
                  </a:cubicBezTo>
                  <a:cubicBezTo>
                    <a:pt x="32" y="2371"/>
                    <a:pt x="37" y="2372"/>
                    <a:pt x="44" y="2372"/>
                  </a:cubicBezTo>
                  <a:cubicBezTo>
                    <a:pt x="172" y="2372"/>
                    <a:pt x="976" y="1873"/>
                    <a:pt x="1988" y="1244"/>
                  </a:cubicBezTo>
                  <a:cubicBezTo>
                    <a:pt x="3053" y="582"/>
                    <a:pt x="3917" y="64"/>
                    <a:pt x="3889" y="6"/>
                  </a:cubicBezTo>
                  <a:cubicBezTo>
                    <a:pt x="3887" y="2"/>
                    <a:pt x="3882" y="1"/>
                    <a:pt x="3874" y="1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53"/>
            <p:cNvSpPr/>
            <p:nvPr/>
          </p:nvSpPr>
          <p:spPr>
            <a:xfrm>
              <a:off x="6481075" y="4797275"/>
              <a:ext cx="662475" cy="60575"/>
            </a:xfrm>
            <a:custGeom>
              <a:rect b="b" l="l" r="r" t="t"/>
              <a:pathLst>
                <a:path extrusionOk="0" h="2423" w="26499">
                  <a:moveTo>
                    <a:pt x="2806" y="0"/>
                  </a:moveTo>
                  <a:cubicBezTo>
                    <a:pt x="2212" y="0"/>
                    <a:pt x="1624" y="25"/>
                    <a:pt x="1037" y="61"/>
                  </a:cubicBezTo>
                  <a:cubicBezTo>
                    <a:pt x="720" y="89"/>
                    <a:pt x="461" y="118"/>
                    <a:pt x="288" y="147"/>
                  </a:cubicBezTo>
                  <a:cubicBezTo>
                    <a:pt x="173" y="147"/>
                    <a:pt x="86" y="176"/>
                    <a:pt x="0" y="176"/>
                  </a:cubicBezTo>
                  <a:cubicBezTo>
                    <a:pt x="43" y="190"/>
                    <a:pt x="94" y="197"/>
                    <a:pt x="144" y="197"/>
                  </a:cubicBezTo>
                  <a:cubicBezTo>
                    <a:pt x="194" y="197"/>
                    <a:pt x="245" y="190"/>
                    <a:pt x="288" y="176"/>
                  </a:cubicBezTo>
                  <a:lnTo>
                    <a:pt x="1066" y="147"/>
                  </a:lnTo>
                  <a:cubicBezTo>
                    <a:pt x="1340" y="135"/>
                    <a:pt x="1669" y="128"/>
                    <a:pt x="2044" y="128"/>
                  </a:cubicBezTo>
                  <a:cubicBezTo>
                    <a:pt x="2574" y="128"/>
                    <a:pt x="3197" y="142"/>
                    <a:pt x="3888" y="176"/>
                  </a:cubicBezTo>
                  <a:cubicBezTo>
                    <a:pt x="6308" y="320"/>
                    <a:pt x="9591" y="723"/>
                    <a:pt x="13249" y="1126"/>
                  </a:cubicBezTo>
                  <a:lnTo>
                    <a:pt x="22610" y="2106"/>
                  </a:lnTo>
                  <a:lnTo>
                    <a:pt x="25461" y="2365"/>
                  </a:lnTo>
                  <a:lnTo>
                    <a:pt x="26239" y="2422"/>
                  </a:lnTo>
                  <a:lnTo>
                    <a:pt x="26498" y="2422"/>
                  </a:lnTo>
                  <a:cubicBezTo>
                    <a:pt x="26412" y="2394"/>
                    <a:pt x="26326" y="2394"/>
                    <a:pt x="26239" y="2394"/>
                  </a:cubicBezTo>
                  <a:lnTo>
                    <a:pt x="25461" y="2278"/>
                  </a:lnTo>
                  <a:lnTo>
                    <a:pt x="22639" y="1933"/>
                  </a:lnTo>
                  <a:lnTo>
                    <a:pt x="13278" y="896"/>
                  </a:lnTo>
                  <a:cubicBezTo>
                    <a:pt x="9620" y="493"/>
                    <a:pt x="6337" y="89"/>
                    <a:pt x="3917" y="32"/>
                  </a:cubicBezTo>
                  <a:cubicBezTo>
                    <a:pt x="3543" y="10"/>
                    <a:pt x="3173" y="0"/>
                    <a:pt x="2806" y="0"/>
                  </a:cubicBezTo>
                  <a:close/>
                </a:path>
              </a:pathLst>
            </a:custGeom>
            <a:solidFill>
              <a:srgbClr val="0A1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53"/>
            <p:cNvSpPr/>
            <p:nvPr/>
          </p:nvSpPr>
          <p:spPr>
            <a:xfrm>
              <a:off x="7127675" y="4733975"/>
              <a:ext cx="31700" cy="247725"/>
            </a:xfrm>
            <a:custGeom>
              <a:rect b="b" l="l" r="r" t="t"/>
              <a:pathLst>
                <a:path extrusionOk="0" h="9909" w="1268">
                  <a:moveTo>
                    <a:pt x="1210" y="0"/>
                  </a:moveTo>
                  <a:cubicBezTo>
                    <a:pt x="1153" y="0"/>
                    <a:pt x="836" y="2218"/>
                    <a:pt x="519" y="4954"/>
                  </a:cubicBezTo>
                  <a:cubicBezTo>
                    <a:pt x="202" y="7691"/>
                    <a:pt x="1" y="9908"/>
                    <a:pt x="87" y="9908"/>
                  </a:cubicBezTo>
                  <a:cubicBezTo>
                    <a:pt x="87" y="9909"/>
                    <a:pt x="88" y="9909"/>
                    <a:pt x="88" y="9909"/>
                  </a:cubicBezTo>
                  <a:cubicBezTo>
                    <a:pt x="148" y="9909"/>
                    <a:pt x="435" y="7702"/>
                    <a:pt x="750" y="4983"/>
                  </a:cubicBezTo>
                  <a:cubicBezTo>
                    <a:pt x="1066" y="2247"/>
                    <a:pt x="1268" y="0"/>
                    <a:pt x="1210" y="0"/>
                  </a:cubicBezTo>
                  <a:close/>
                </a:path>
              </a:pathLst>
            </a:custGeom>
            <a:solidFill>
              <a:srgbClr val="879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67" name="Google Shape;156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6350" y="2744200"/>
            <a:ext cx="2688700" cy="15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3575" y="1167250"/>
            <a:ext cx="1748450" cy="13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54"/>
          <p:cNvSpPr txBox="1"/>
          <p:nvPr>
            <p:ph type="title"/>
          </p:nvPr>
        </p:nvSpPr>
        <p:spPr>
          <a:xfrm>
            <a:off x="1394938" y="83900"/>
            <a:ext cx="54798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Learn Bioinformatics</a:t>
            </a:r>
            <a:endParaRPr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Through Interactive Video Courses</a:t>
            </a:r>
            <a:endParaRPr sz="2000"/>
          </a:p>
        </p:txBody>
      </p:sp>
      <p:pic>
        <p:nvPicPr>
          <p:cNvPr id="1574" name="Google Shape;1574;p5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688" y="2344125"/>
            <a:ext cx="1092874" cy="137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5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2625" l="0" r="0" t="0"/>
          <a:stretch/>
        </p:blipFill>
        <p:spPr>
          <a:xfrm>
            <a:off x="7122225" y="2422125"/>
            <a:ext cx="1461550" cy="919744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54"/>
          <p:cNvSpPr txBox="1"/>
          <p:nvPr>
            <p:ph idx="4294967295" type="subTitle"/>
          </p:nvPr>
        </p:nvSpPr>
        <p:spPr>
          <a:xfrm>
            <a:off x="1781925" y="1073575"/>
            <a:ext cx="5416500" cy="17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 </a:t>
            </a:r>
            <a:r>
              <a:rPr b="1" i="1" lang="en">
                <a:latin typeface="Signika"/>
                <a:ea typeface="Signika"/>
                <a:cs typeface="Signika"/>
                <a:sym typeface="Signika"/>
              </a:rPr>
              <a:t>stuck </a:t>
            </a:r>
            <a:r>
              <a:rPr lang="en"/>
              <a:t>upon a bioinformatics, computational biology, biological programming problem?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 you </a:t>
            </a:r>
            <a:r>
              <a:rPr b="1" i="1" lang="en">
                <a:latin typeface="Signika"/>
                <a:ea typeface="Signika"/>
                <a:cs typeface="Signika"/>
                <a:sym typeface="Signika"/>
              </a:rPr>
              <a:t>want </a:t>
            </a:r>
            <a:r>
              <a:rPr lang="en"/>
              <a:t>to learn Bioinformatics, Computational Biology, Biological Databases, Biological Programming? </a:t>
            </a:r>
            <a:endParaRPr/>
          </a:p>
        </p:txBody>
      </p:sp>
      <p:sp>
        <p:nvSpPr>
          <p:cNvPr id="1577" name="Google Shape;1577;p54">
            <a:hlinkClick r:id="rId7"/>
          </p:cNvPr>
          <p:cNvSpPr/>
          <p:nvPr/>
        </p:nvSpPr>
        <p:spPr>
          <a:xfrm>
            <a:off x="1860475" y="3130650"/>
            <a:ext cx="927000" cy="927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Gray</a:t>
            </a:r>
            <a:endParaRPr sz="1700"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Bioinformatics</a:t>
            </a:r>
            <a:endParaRPr sz="500"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1578" name="Google Shape;1578;p54">
            <a:hlinkClick r:id="rId8"/>
          </p:cNvPr>
          <p:cNvSpPr/>
          <p:nvPr/>
        </p:nvSpPr>
        <p:spPr>
          <a:xfrm>
            <a:off x="3798625" y="3109600"/>
            <a:ext cx="927000" cy="9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Gold</a:t>
            </a:r>
            <a:endParaRPr sz="1700">
              <a:solidFill>
                <a:schemeClr val="dk1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Bioinformatics</a:t>
            </a:r>
            <a:endParaRPr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1579" name="Google Shape;1579;p54">
            <a:hlinkClick r:id="rId9"/>
          </p:cNvPr>
          <p:cNvSpPr/>
          <p:nvPr/>
        </p:nvSpPr>
        <p:spPr>
          <a:xfrm>
            <a:off x="5736775" y="3109600"/>
            <a:ext cx="927000" cy="927000"/>
          </a:xfrm>
          <a:prstGeom prst="ellipse">
            <a:avLst/>
          </a:prstGeom>
          <a:solidFill>
            <a:srgbClr val="84AE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Gem</a:t>
            </a:r>
            <a:endParaRPr sz="1700">
              <a:solidFill>
                <a:schemeClr val="dk1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Signika SemiBold"/>
                <a:ea typeface="Signika SemiBold"/>
                <a:cs typeface="Signika SemiBold"/>
                <a:sym typeface="Signika SemiBold"/>
              </a:rPr>
              <a:t>Bioinformatics</a:t>
            </a:r>
            <a:endParaRPr>
              <a:solidFill>
                <a:schemeClr val="accent5"/>
              </a:solidFill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1580" name="Google Shape;1580;p54"/>
          <p:cNvSpPr txBox="1"/>
          <p:nvPr/>
        </p:nvSpPr>
        <p:spPr>
          <a:xfrm>
            <a:off x="1519250" y="4703375"/>
            <a:ext cx="16248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9.99 </a:t>
            </a:r>
            <a:r>
              <a:rPr lang="en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USD/Month</a:t>
            </a:r>
            <a:endParaRPr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581" name="Google Shape;1581;p54"/>
          <p:cNvSpPr txBox="1"/>
          <p:nvPr/>
        </p:nvSpPr>
        <p:spPr>
          <a:xfrm>
            <a:off x="4976875" y="2899475"/>
            <a:ext cx="759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582" name="Google Shape;1582;p54"/>
          <p:cNvSpPr txBox="1"/>
          <p:nvPr/>
        </p:nvSpPr>
        <p:spPr>
          <a:xfrm>
            <a:off x="3435600" y="4701500"/>
            <a:ext cx="17079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16.99 </a:t>
            </a:r>
            <a:r>
              <a:rPr lang="en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USD/Month</a:t>
            </a:r>
            <a:endParaRPr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583" name="Google Shape;1583;p54"/>
          <p:cNvSpPr txBox="1"/>
          <p:nvPr/>
        </p:nvSpPr>
        <p:spPr>
          <a:xfrm>
            <a:off x="5521275" y="4701500"/>
            <a:ext cx="17820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18.99 </a:t>
            </a:r>
            <a:r>
              <a:rPr lang="en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rPr>
              <a:t>USD/Month</a:t>
            </a:r>
            <a:endParaRPr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584" name="Google Shape;1584;p54"/>
          <p:cNvSpPr txBox="1"/>
          <p:nvPr/>
        </p:nvSpPr>
        <p:spPr>
          <a:xfrm>
            <a:off x="1511575" y="4111138"/>
            <a:ext cx="162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Bioinformatics &amp; Computational Biology Courses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585" name="Google Shape;1585;p54"/>
          <p:cNvSpPr txBox="1"/>
          <p:nvPr/>
        </p:nvSpPr>
        <p:spPr>
          <a:xfrm>
            <a:off x="3477150" y="4111150"/>
            <a:ext cx="162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Biological Programming in Python &amp; R Courses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grpSp>
        <p:nvGrpSpPr>
          <p:cNvPr id="1586" name="Google Shape;1586;p54"/>
          <p:cNvGrpSpPr/>
          <p:nvPr/>
        </p:nvGrpSpPr>
        <p:grpSpPr>
          <a:xfrm>
            <a:off x="77715" y="7"/>
            <a:ext cx="1624809" cy="1778654"/>
            <a:chOff x="1732950" y="1695350"/>
            <a:chExt cx="2115637" cy="2129869"/>
          </a:xfrm>
        </p:grpSpPr>
        <p:sp>
          <p:nvSpPr>
            <p:cNvPr id="1587" name="Google Shape;1587;p54"/>
            <p:cNvSpPr/>
            <p:nvPr/>
          </p:nvSpPr>
          <p:spPr>
            <a:xfrm>
              <a:off x="1732950" y="1695350"/>
              <a:ext cx="2029200" cy="2038500"/>
            </a:xfrm>
            <a:prstGeom prst="round2SameRect">
              <a:avLst>
                <a:gd fmla="val 33333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8" name="Google Shape;1588;p54"/>
            <p:cNvGrpSpPr/>
            <p:nvPr/>
          </p:nvGrpSpPr>
          <p:grpSpPr>
            <a:xfrm>
              <a:off x="1779296" y="2031501"/>
              <a:ext cx="2069291" cy="1793718"/>
              <a:chOff x="1360075" y="238125"/>
              <a:chExt cx="4790025" cy="4152125"/>
            </a:xfrm>
          </p:grpSpPr>
          <p:sp>
            <p:nvSpPr>
              <p:cNvPr id="1589" name="Google Shape;1589;p54"/>
              <p:cNvSpPr/>
              <p:nvPr/>
            </p:nvSpPr>
            <p:spPr>
              <a:xfrm>
                <a:off x="1360075" y="2524600"/>
                <a:ext cx="4625150" cy="1662225"/>
              </a:xfrm>
              <a:custGeom>
                <a:rect b="b" l="l" r="r" t="t"/>
                <a:pathLst>
                  <a:path extrusionOk="0" h="66489" w="185006">
                    <a:moveTo>
                      <a:pt x="30960" y="0"/>
                    </a:moveTo>
                    <a:cubicBezTo>
                      <a:pt x="30659" y="0"/>
                      <a:pt x="30357" y="5"/>
                      <a:pt x="30055" y="10"/>
                    </a:cubicBezTo>
                    <a:cubicBezTo>
                      <a:pt x="28474" y="37"/>
                      <a:pt x="26887" y="20"/>
                      <a:pt x="25312" y="139"/>
                    </a:cubicBezTo>
                    <a:cubicBezTo>
                      <a:pt x="24293" y="213"/>
                      <a:pt x="23246" y="156"/>
                      <a:pt x="22260" y="558"/>
                    </a:cubicBezTo>
                    <a:cubicBezTo>
                      <a:pt x="21822" y="738"/>
                      <a:pt x="21355" y="887"/>
                      <a:pt x="20887" y="952"/>
                    </a:cubicBezTo>
                    <a:cubicBezTo>
                      <a:pt x="20129" y="1059"/>
                      <a:pt x="19356" y="1067"/>
                      <a:pt x="18594" y="1155"/>
                    </a:cubicBezTo>
                    <a:cubicBezTo>
                      <a:pt x="17539" y="1280"/>
                      <a:pt x="16488" y="1442"/>
                      <a:pt x="15435" y="1580"/>
                    </a:cubicBezTo>
                    <a:cubicBezTo>
                      <a:pt x="15154" y="1616"/>
                      <a:pt x="14852" y="1572"/>
                      <a:pt x="14587" y="1657"/>
                    </a:cubicBezTo>
                    <a:cubicBezTo>
                      <a:pt x="13789" y="1906"/>
                      <a:pt x="13012" y="2227"/>
                      <a:pt x="12212" y="2472"/>
                    </a:cubicBezTo>
                    <a:cubicBezTo>
                      <a:pt x="11071" y="2823"/>
                      <a:pt x="9918" y="3131"/>
                      <a:pt x="8770" y="3454"/>
                    </a:cubicBezTo>
                    <a:cubicBezTo>
                      <a:pt x="8358" y="3571"/>
                      <a:pt x="7926" y="3632"/>
                      <a:pt x="7533" y="3793"/>
                    </a:cubicBezTo>
                    <a:cubicBezTo>
                      <a:pt x="6880" y="4059"/>
                      <a:pt x="6247" y="4377"/>
                      <a:pt x="5613" y="4691"/>
                    </a:cubicBezTo>
                    <a:cubicBezTo>
                      <a:pt x="5148" y="4923"/>
                      <a:pt x="4692" y="5173"/>
                      <a:pt x="4242" y="5434"/>
                    </a:cubicBezTo>
                    <a:cubicBezTo>
                      <a:pt x="3733" y="5727"/>
                      <a:pt x="3256" y="6079"/>
                      <a:pt x="2730" y="6335"/>
                    </a:cubicBezTo>
                    <a:cubicBezTo>
                      <a:pt x="2110" y="6638"/>
                      <a:pt x="1447" y="6848"/>
                      <a:pt x="816" y="7124"/>
                    </a:cubicBezTo>
                    <a:cubicBezTo>
                      <a:pt x="270" y="7360"/>
                      <a:pt x="0" y="7788"/>
                      <a:pt x="56" y="8248"/>
                    </a:cubicBezTo>
                    <a:cubicBezTo>
                      <a:pt x="243" y="9816"/>
                      <a:pt x="439" y="11382"/>
                      <a:pt x="617" y="12949"/>
                    </a:cubicBezTo>
                    <a:cubicBezTo>
                      <a:pt x="714" y="13811"/>
                      <a:pt x="806" y="14674"/>
                      <a:pt x="869" y="15540"/>
                    </a:cubicBezTo>
                    <a:cubicBezTo>
                      <a:pt x="931" y="16359"/>
                      <a:pt x="953" y="17178"/>
                      <a:pt x="990" y="17998"/>
                    </a:cubicBezTo>
                    <a:cubicBezTo>
                      <a:pt x="1005" y="18352"/>
                      <a:pt x="1024" y="18704"/>
                      <a:pt x="1019" y="19058"/>
                    </a:cubicBezTo>
                    <a:cubicBezTo>
                      <a:pt x="1009" y="19807"/>
                      <a:pt x="925" y="20563"/>
                      <a:pt x="980" y="21307"/>
                    </a:cubicBezTo>
                    <a:cubicBezTo>
                      <a:pt x="1132" y="23362"/>
                      <a:pt x="1333" y="25416"/>
                      <a:pt x="1528" y="27468"/>
                    </a:cubicBezTo>
                    <a:cubicBezTo>
                      <a:pt x="1683" y="29108"/>
                      <a:pt x="1928" y="30745"/>
                      <a:pt x="1997" y="32388"/>
                    </a:cubicBezTo>
                    <a:cubicBezTo>
                      <a:pt x="2037" y="33353"/>
                      <a:pt x="2008" y="34306"/>
                      <a:pt x="2177" y="35269"/>
                    </a:cubicBezTo>
                    <a:cubicBezTo>
                      <a:pt x="2349" y="36264"/>
                      <a:pt x="2349" y="37288"/>
                      <a:pt x="2437" y="38299"/>
                    </a:cubicBezTo>
                    <a:cubicBezTo>
                      <a:pt x="2458" y="38535"/>
                      <a:pt x="2562" y="38764"/>
                      <a:pt x="2579" y="39000"/>
                    </a:cubicBezTo>
                    <a:cubicBezTo>
                      <a:pt x="2611" y="39417"/>
                      <a:pt x="2596" y="39840"/>
                      <a:pt x="2623" y="40259"/>
                    </a:cubicBezTo>
                    <a:cubicBezTo>
                      <a:pt x="2653" y="40750"/>
                      <a:pt x="2726" y="41234"/>
                      <a:pt x="2749" y="41724"/>
                    </a:cubicBezTo>
                    <a:cubicBezTo>
                      <a:pt x="2776" y="42292"/>
                      <a:pt x="2736" y="42867"/>
                      <a:pt x="2782" y="43435"/>
                    </a:cubicBezTo>
                    <a:cubicBezTo>
                      <a:pt x="2931" y="45300"/>
                      <a:pt x="3117" y="47161"/>
                      <a:pt x="3268" y="49025"/>
                    </a:cubicBezTo>
                    <a:cubicBezTo>
                      <a:pt x="3360" y="50162"/>
                      <a:pt x="3406" y="51303"/>
                      <a:pt x="3490" y="52440"/>
                    </a:cubicBezTo>
                    <a:cubicBezTo>
                      <a:pt x="3538" y="53101"/>
                      <a:pt x="3641" y="53756"/>
                      <a:pt x="3689" y="54414"/>
                    </a:cubicBezTo>
                    <a:cubicBezTo>
                      <a:pt x="3794" y="55856"/>
                      <a:pt x="3865" y="57301"/>
                      <a:pt x="3982" y="58742"/>
                    </a:cubicBezTo>
                    <a:cubicBezTo>
                      <a:pt x="4051" y="59592"/>
                      <a:pt x="4191" y="60437"/>
                      <a:pt x="4277" y="61285"/>
                    </a:cubicBezTo>
                    <a:cubicBezTo>
                      <a:pt x="4353" y="62027"/>
                      <a:pt x="4401" y="62774"/>
                      <a:pt x="4461" y="63519"/>
                    </a:cubicBezTo>
                    <a:cubicBezTo>
                      <a:pt x="4512" y="64172"/>
                      <a:pt x="4541" y="64828"/>
                      <a:pt x="4619" y="65477"/>
                    </a:cubicBezTo>
                    <a:cubicBezTo>
                      <a:pt x="4692" y="66079"/>
                      <a:pt x="5115" y="66427"/>
                      <a:pt x="5670" y="66427"/>
                    </a:cubicBezTo>
                    <a:cubicBezTo>
                      <a:pt x="5749" y="66427"/>
                      <a:pt x="5830" y="66420"/>
                      <a:pt x="5914" y="66406"/>
                    </a:cubicBezTo>
                    <a:cubicBezTo>
                      <a:pt x="6219" y="66354"/>
                      <a:pt x="6532" y="66303"/>
                      <a:pt x="6840" y="66303"/>
                    </a:cubicBezTo>
                    <a:cubicBezTo>
                      <a:pt x="6883" y="66303"/>
                      <a:pt x="6926" y="66304"/>
                      <a:pt x="6968" y="66306"/>
                    </a:cubicBezTo>
                    <a:cubicBezTo>
                      <a:pt x="7726" y="66346"/>
                      <a:pt x="8481" y="66482"/>
                      <a:pt x="9237" y="66488"/>
                    </a:cubicBezTo>
                    <a:cubicBezTo>
                      <a:pt x="9251" y="66488"/>
                      <a:pt x="9265" y="66488"/>
                      <a:pt x="9279" y="66488"/>
                    </a:cubicBezTo>
                    <a:cubicBezTo>
                      <a:pt x="10101" y="66488"/>
                      <a:pt x="10910" y="66316"/>
                      <a:pt x="11739" y="66316"/>
                    </a:cubicBezTo>
                    <a:cubicBezTo>
                      <a:pt x="11947" y="66316"/>
                      <a:pt x="12157" y="66327"/>
                      <a:pt x="12369" y="66354"/>
                    </a:cubicBezTo>
                    <a:cubicBezTo>
                      <a:pt x="12519" y="66373"/>
                      <a:pt x="12671" y="66381"/>
                      <a:pt x="12823" y="66381"/>
                    </a:cubicBezTo>
                    <a:cubicBezTo>
                      <a:pt x="13390" y="66381"/>
                      <a:pt x="13969" y="66275"/>
                      <a:pt x="14540" y="66274"/>
                    </a:cubicBezTo>
                    <a:cubicBezTo>
                      <a:pt x="15169" y="66274"/>
                      <a:pt x="15781" y="66431"/>
                      <a:pt x="16421" y="66431"/>
                    </a:cubicBezTo>
                    <a:cubicBezTo>
                      <a:pt x="16550" y="66431"/>
                      <a:pt x="16680" y="66425"/>
                      <a:pt x="16812" y="66409"/>
                    </a:cubicBezTo>
                    <a:cubicBezTo>
                      <a:pt x="16944" y="66393"/>
                      <a:pt x="17078" y="66389"/>
                      <a:pt x="17213" y="66389"/>
                    </a:cubicBezTo>
                    <a:cubicBezTo>
                      <a:pt x="17360" y="66389"/>
                      <a:pt x="17508" y="66394"/>
                      <a:pt x="17656" y="66394"/>
                    </a:cubicBezTo>
                    <a:cubicBezTo>
                      <a:pt x="17989" y="66394"/>
                      <a:pt x="18320" y="66369"/>
                      <a:pt x="18642" y="66205"/>
                    </a:cubicBezTo>
                    <a:cubicBezTo>
                      <a:pt x="18677" y="66187"/>
                      <a:pt x="18719" y="66180"/>
                      <a:pt x="18765" y="66180"/>
                    </a:cubicBezTo>
                    <a:cubicBezTo>
                      <a:pt x="18869" y="66180"/>
                      <a:pt x="18993" y="66215"/>
                      <a:pt x="19099" y="66231"/>
                    </a:cubicBezTo>
                    <a:cubicBezTo>
                      <a:pt x="19289" y="66258"/>
                      <a:pt x="19473" y="66329"/>
                      <a:pt x="19662" y="66335"/>
                    </a:cubicBezTo>
                    <a:cubicBezTo>
                      <a:pt x="20221" y="66350"/>
                      <a:pt x="20780" y="66364"/>
                      <a:pt x="21338" y="66364"/>
                    </a:cubicBezTo>
                    <a:cubicBezTo>
                      <a:pt x="21461" y="66364"/>
                      <a:pt x="21584" y="66363"/>
                      <a:pt x="21707" y="66362"/>
                    </a:cubicBezTo>
                    <a:cubicBezTo>
                      <a:pt x="21729" y="66361"/>
                      <a:pt x="21751" y="66361"/>
                      <a:pt x="21773" y="66361"/>
                    </a:cubicBezTo>
                    <a:cubicBezTo>
                      <a:pt x="22252" y="66361"/>
                      <a:pt x="22728" y="66420"/>
                      <a:pt x="23209" y="66420"/>
                    </a:cubicBezTo>
                    <a:cubicBezTo>
                      <a:pt x="23524" y="66420"/>
                      <a:pt x="23840" y="66395"/>
                      <a:pt x="24161" y="66312"/>
                    </a:cubicBezTo>
                    <a:cubicBezTo>
                      <a:pt x="24428" y="66243"/>
                      <a:pt x="24708" y="66222"/>
                      <a:pt x="24993" y="66222"/>
                    </a:cubicBezTo>
                    <a:cubicBezTo>
                      <a:pt x="25347" y="66222"/>
                      <a:pt x="25708" y="66254"/>
                      <a:pt x="26060" y="66262"/>
                    </a:cubicBezTo>
                    <a:cubicBezTo>
                      <a:pt x="26728" y="66276"/>
                      <a:pt x="27398" y="66361"/>
                      <a:pt x="28063" y="66361"/>
                    </a:cubicBezTo>
                    <a:cubicBezTo>
                      <a:pt x="28221" y="66361"/>
                      <a:pt x="28379" y="66356"/>
                      <a:pt x="28537" y="66344"/>
                    </a:cubicBezTo>
                    <a:cubicBezTo>
                      <a:pt x="29051" y="66305"/>
                      <a:pt x="29553" y="66216"/>
                      <a:pt x="30065" y="66216"/>
                    </a:cubicBezTo>
                    <a:cubicBezTo>
                      <a:pt x="30307" y="66216"/>
                      <a:pt x="30550" y="66236"/>
                      <a:pt x="30798" y="66291"/>
                    </a:cubicBezTo>
                    <a:cubicBezTo>
                      <a:pt x="30903" y="66314"/>
                      <a:pt x="31012" y="66323"/>
                      <a:pt x="31122" y="66323"/>
                    </a:cubicBezTo>
                    <a:cubicBezTo>
                      <a:pt x="31391" y="66323"/>
                      <a:pt x="31670" y="66273"/>
                      <a:pt x="31942" y="66273"/>
                    </a:cubicBezTo>
                    <a:cubicBezTo>
                      <a:pt x="31976" y="66273"/>
                      <a:pt x="32009" y="66274"/>
                      <a:pt x="32042" y="66275"/>
                    </a:cubicBezTo>
                    <a:cubicBezTo>
                      <a:pt x="32812" y="66314"/>
                      <a:pt x="33578" y="66430"/>
                      <a:pt x="34347" y="66434"/>
                    </a:cubicBezTo>
                    <a:cubicBezTo>
                      <a:pt x="34361" y="66434"/>
                      <a:pt x="34375" y="66434"/>
                      <a:pt x="34388" y="66434"/>
                    </a:cubicBezTo>
                    <a:cubicBezTo>
                      <a:pt x="35169" y="66434"/>
                      <a:pt x="35950" y="66329"/>
                      <a:pt x="36732" y="66300"/>
                    </a:cubicBezTo>
                    <a:cubicBezTo>
                      <a:pt x="36925" y="66294"/>
                      <a:pt x="37118" y="66291"/>
                      <a:pt x="37310" y="66291"/>
                    </a:cubicBezTo>
                    <a:cubicBezTo>
                      <a:pt x="37737" y="66291"/>
                      <a:pt x="38163" y="66303"/>
                      <a:pt x="38590" y="66303"/>
                    </a:cubicBezTo>
                    <a:cubicBezTo>
                      <a:pt x="38633" y="66303"/>
                      <a:pt x="38675" y="66302"/>
                      <a:pt x="38718" y="66302"/>
                    </a:cubicBezTo>
                    <a:cubicBezTo>
                      <a:pt x="38961" y="66302"/>
                      <a:pt x="39207" y="66264"/>
                      <a:pt x="39448" y="66264"/>
                    </a:cubicBezTo>
                    <a:cubicBezTo>
                      <a:pt x="39527" y="66264"/>
                      <a:pt x="39606" y="66268"/>
                      <a:pt x="39684" y="66279"/>
                    </a:cubicBezTo>
                    <a:cubicBezTo>
                      <a:pt x="40356" y="66373"/>
                      <a:pt x="41026" y="66429"/>
                      <a:pt x="41699" y="66429"/>
                    </a:cubicBezTo>
                    <a:cubicBezTo>
                      <a:pt x="42070" y="66429"/>
                      <a:pt x="42441" y="66412"/>
                      <a:pt x="42814" y="66375"/>
                    </a:cubicBezTo>
                    <a:cubicBezTo>
                      <a:pt x="43247" y="66331"/>
                      <a:pt x="43678" y="66224"/>
                      <a:pt x="44112" y="66214"/>
                    </a:cubicBezTo>
                    <a:cubicBezTo>
                      <a:pt x="44133" y="66214"/>
                      <a:pt x="44155" y="66214"/>
                      <a:pt x="44176" y="66214"/>
                    </a:cubicBezTo>
                    <a:cubicBezTo>
                      <a:pt x="44624" y="66214"/>
                      <a:pt x="45073" y="66288"/>
                      <a:pt x="45523" y="66314"/>
                    </a:cubicBezTo>
                    <a:cubicBezTo>
                      <a:pt x="45958" y="66339"/>
                      <a:pt x="46394" y="66344"/>
                      <a:pt x="46829" y="66354"/>
                    </a:cubicBezTo>
                    <a:cubicBezTo>
                      <a:pt x="47318" y="66364"/>
                      <a:pt x="47810" y="66392"/>
                      <a:pt x="48300" y="66392"/>
                    </a:cubicBezTo>
                    <a:cubicBezTo>
                      <a:pt x="48438" y="66392"/>
                      <a:pt x="48576" y="66390"/>
                      <a:pt x="48714" y="66385"/>
                    </a:cubicBezTo>
                    <a:cubicBezTo>
                      <a:pt x="49376" y="66358"/>
                      <a:pt x="50032" y="66246"/>
                      <a:pt x="50695" y="66246"/>
                    </a:cubicBezTo>
                    <a:cubicBezTo>
                      <a:pt x="50994" y="66246"/>
                      <a:pt x="51295" y="66269"/>
                      <a:pt x="51599" y="66333"/>
                    </a:cubicBezTo>
                    <a:cubicBezTo>
                      <a:pt x="51746" y="66364"/>
                      <a:pt x="51895" y="66375"/>
                      <a:pt x="52044" y="66375"/>
                    </a:cubicBezTo>
                    <a:cubicBezTo>
                      <a:pt x="52448" y="66375"/>
                      <a:pt x="52859" y="66293"/>
                      <a:pt x="53277" y="66293"/>
                    </a:cubicBezTo>
                    <a:cubicBezTo>
                      <a:pt x="53347" y="66293"/>
                      <a:pt x="53418" y="66295"/>
                      <a:pt x="53489" y="66300"/>
                    </a:cubicBezTo>
                    <a:cubicBezTo>
                      <a:pt x="53546" y="66305"/>
                      <a:pt x="53602" y="66307"/>
                      <a:pt x="53659" y="66307"/>
                    </a:cubicBezTo>
                    <a:cubicBezTo>
                      <a:pt x="54101" y="66307"/>
                      <a:pt x="54545" y="66188"/>
                      <a:pt x="55015" y="66188"/>
                    </a:cubicBezTo>
                    <a:cubicBezTo>
                      <a:pt x="55189" y="66188"/>
                      <a:pt x="55366" y="66204"/>
                      <a:pt x="55548" y="66249"/>
                    </a:cubicBezTo>
                    <a:cubicBezTo>
                      <a:pt x="55960" y="66349"/>
                      <a:pt x="56392" y="66374"/>
                      <a:pt x="56828" y="66374"/>
                    </a:cubicBezTo>
                    <a:cubicBezTo>
                      <a:pt x="57219" y="66374"/>
                      <a:pt x="57613" y="66354"/>
                      <a:pt x="58001" y="66350"/>
                    </a:cubicBezTo>
                    <a:cubicBezTo>
                      <a:pt x="58990" y="66342"/>
                      <a:pt x="59978" y="66274"/>
                      <a:pt x="60970" y="66254"/>
                    </a:cubicBezTo>
                    <a:cubicBezTo>
                      <a:pt x="61266" y="66248"/>
                      <a:pt x="61562" y="66246"/>
                      <a:pt x="61859" y="66246"/>
                    </a:cubicBezTo>
                    <a:cubicBezTo>
                      <a:pt x="62376" y="66246"/>
                      <a:pt x="62893" y="66253"/>
                      <a:pt x="63411" y="66256"/>
                    </a:cubicBezTo>
                    <a:cubicBezTo>
                      <a:pt x="64345" y="66264"/>
                      <a:pt x="65280" y="66285"/>
                      <a:pt x="66214" y="66285"/>
                    </a:cubicBezTo>
                    <a:cubicBezTo>
                      <a:pt x="66253" y="66285"/>
                      <a:pt x="66291" y="66285"/>
                      <a:pt x="66330" y="66285"/>
                    </a:cubicBezTo>
                    <a:cubicBezTo>
                      <a:pt x="67406" y="66283"/>
                      <a:pt x="68483" y="66247"/>
                      <a:pt x="69559" y="66247"/>
                    </a:cubicBezTo>
                    <a:cubicBezTo>
                      <a:pt x="69586" y="66247"/>
                      <a:pt x="69613" y="66247"/>
                      <a:pt x="69640" y="66247"/>
                    </a:cubicBezTo>
                    <a:cubicBezTo>
                      <a:pt x="70392" y="66247"/>
                      <a:pt x="71147" y="66308"/>
                      <a:pt x="71899" y="66308"/>
                    </a:cubicBezTo>
                    <a:cubicBezTo>
                      <a:pt x="72603" y="66308"/>
                      <a:pt x="73308" y="66266"/>
                      <a:pt x="74012" y="66241"/>
                    </a:cubicBezTo>
                    <a:cubicBezTo>
                      <a:pt x="74640" y="66218"/>
                      <a:pt x="75268" y="66174"/>
                      <a:pt x="75896" y="66174"/>
                    </a:cubicBezTo>
                    <a:cubicBezTo>
                      <a:pt x="76361" y="66174"/>
                      <a:pt x="76828" y="66255"/>
                      <a:pt x="77293" y="66255"/>
                    </a:cubicBezTo>
                    <a:cubicBezTo>
                      <a:pt x="77308" y="66255"/>
                      <a:pt x="77324" y="66255"/>
                      <a:pt x="77339" y="66254"/>
                    </a:cubicBezTo>
                    <a:cubicBezTo>
                      <a:pt x="78007" y="66247"/>
                      <a:pt x="78676" y="66189"/>
                      <a:pt x="79342" y="66151"/>
                    </a:cubicBezTo>
                    <a:cubicBezTo>
                      <a:pt x="79353" y="66150"/>
                      <a:pt x="79365" y="66150"/>
                      <a:pt x="79377" y="66150"/>
                    </a:cubicBezTo>
                    <a:cubicBezTo>
                      <a:pt x="79428" y="66150"/>
                      <a:pt x="79486" y="66154"/>
                      <a:pt x="79539" y="66154"/>
                    </a:cubicBezTo>
                    <a:cubicBezTo>
                      <a:pt x="79614" y="66154"/>
                      <a:pt x="79681" y="66147"/>
                      <a:pt x="79707" y="66111"/>
                    </a:cubicBezTo>
                    <a:cubicBezTo>
                      <a:pt x="79784" y="66005"/>
                      <a:pt x="79858" y="65969"/>
                      <a:pt x="79929" y="65969"/>
                    </a:cubicBezTo>
                    <a:cubicBezTo>
                      <a:pt x="80065" y="65969"/>
                      <a:pt x="80193" y="66099"/>
                      <a:pt x="80324" y="66120"/>
                    </a:cubicBezTo>
                    <a:cubicBezTo>
                      <a:pt x="80427" y="66136"/>
                      <a:pt x="80519" y="66254"/>
                      <a:pt x="80619" y="66258"/>
                    </a:cubicBezTo>
                    <a:cubicBezTo>
                      <a:pt x="81306" y="66291"/>
                      <a:pt x="81995" y="66306"/>
                      <a:pt x="82684" y="66321"/>
                    </a:cubicBezTo>
                    <a:cubicBezTo>
                      <a:pt x="83057" y="66329"/>
                      <a:pt x="83431" y="66340"/>
                      <a:pt x="83804" y="66340"/>
                    </a:cubicBezTo>
                    <a:cubicBezTo>
                      <a:pt x="83967" y="66340"/>
                      <a:pt x="84129" y="66338"/>
                      <a:pt x="84292" y="66333"/>
                    </a:cubicBezTo>
                    <a:cubicBezTo>
                      <a:pt x="84849" y="66316"/>
                      <a:pt x="85404" y="66231"/>
                      <a:pt x="85960" y="66228"/>
                    </a:cubicBezTo>
                    <a:cubicBezTo>
                      <a:pt x="85967" y="66228"/>
                      <a:pt x="85974" y="66227"/>
                      <a:pt x="85981" y="66227"/>
                    </a:cubicBezTo>
                    <a:cubicBezTo>
                      <a:pt x="86450" y="66227"/>
                      <a:pt x="86931" y="66318"/>
                      <a:pt x="87394" y="66318"/>
                    </a:cubicBezTo>
                    <a:cubicBezTo>
                      <a:pt x="87559" y="66318"/>
                      <a:pt x="87721" y="66306"/>
                      <a:pt x="87880" y="66275"/>
                    </a:cubicBezTo>
                    <a:cubicBezTo>
                      <a:pt x="88248" y="66205"/>
                      <a:pt x="88613" y="66179"/>
                      <a:pt x="88977" y="66179"/>
                    </a:cubicBezTo>
                    <a:cubicBezTo>
                      <a:pt x="89811" y="66179"/>
                      <a:pt x="90635" y="66311"/>
                      <a:pt x="91467" y="66323"/>
                    </a:cubicBezTo>
                    <a:cubicBezTo>
                      <a:pt x="91500" y="66324"/>
                      <a:pt x="91533" y="66324"/>
                      <a:pt x="91565" y="66324"/>
                    </a:cubicBezTo>
                    <a:cubicBezTo>
                      <a:pt x="92067" y="66324"/>
                      <a:pt x="92572" y="66271"/>
                      <a:pt x="93073" y="66231"/>
                    </a:cubicBezTo>
                    <a:cubicBezTo>
                      <a:pt x="93424" y="66203"/>
                      <a:pt x="93773" y="66111"/>
                      <a:pt x="94123" y="66111"/>
                    </a:cubicBezTo>
                    <a:cubicBezTo>
                      <a:pt x="94127" y="66111"/>
                      <a:pt x="94130" y="66111"/>
                      <a:pt x="94134" y="66111"/>
                    </a:cubicBezTo>
                    <a:cubicBezTo>
                      <a:pt x="94616" y="66113"/>
                      <a:pt x="95099" y="66187"/>
                      <a:pt x="95581" y="66216"/>
                    </a:cubicBezTo>
                    <a:cubicBezTo>
                      <a:pt x="95985" y="66239"/>
                      <a:pt x="96389" y="66239"/>
                      <a:pt x="96793" y="66251"/>
                    </a:cubicBezTo>
                    <a:cubicBezTo>
                      <a:pt x="97270" y="66265"/>
                      <a:pt x="97744" y="66355"/>
                      <a:pt x="98221" y="66355"/>
                    </a:cubicBezTo>
                    <a:cubicBezTo>
                      <a:pt x="98499" y="66355"/>
                      <a:pt x="98777" y="66325"/>
                      <a:pt x="99058" y="66231"/>
                    </a:cubicBezTo>
                    <a:cubicBezTo>
                      <a:pt x="99132" y="66207"/>
                      <a:pt x="99211" y="66198"/>
                      <a:pt x="99294" y="66198"/>
                    </a:cubicBezTo>
                    <a:cubicBezTo>
                      <a:pt x="99508" y="66198"/>
                      <a:pt x="99743" y="66260"/>
                      <a:pt x="99963" y="66274"/>
                    </a:cubicBezTo>
                    <a:cubicBezTo>
                      <a:pt x="100073" y="66282"/>
                      <a:pt x="100185" y="66300"/>
                      <a:pt x="100296" y="66300"/>
                    </a:cubicBezTo>
                    <a:cubicBezTo>
                      <a:pt x="100314" y="66300"/>
                      <a:pt x="100332" y="66299"/>
                      <a:pt x="100350" y="66298"/>
                    </a:cubicBezTo>
                    <a:cubicBezTo>
                      <a:pt x="100671" y="66274"/>
                      <a:pt x="100993" y="66226"/>
                      <a:pt x="101316" y="66203"/>
                    </a:cubicBezTo>
                    <a:cubicBezTo>
                      <a:pt x="101694" y="66174"/>
                      <a:pt x="102071" y="66162"/>
                      <a:pt x="102448" y="66138"/>
                    </a:cubicBezTo>
                    <a:cubicBezTo>
                      <a:pt x="102514" y="66133"/>
                      <a:pt x="102596" y="66076"/>
                      <a:pt x="102649" y="66076"/>
                    </a:cubicBezTo>
                    <a:cubicBezTo>
                      <a:pt x="102659" y="66076"/>
                      <a:pt x="102668" y="66078"/>
                      <a:pt x="102676" y="66082"/>
                    </a:cubicBezTo>
                    <a:cubicBezTo>
                      <a:pt x="102868" y="66190"/>
                      <a:pt x="103059" y="66226"/>
                      <a:pt x="103251" y="66226"/>
                    </a:cubicBezTo>
                    <a:cubicBezTo>
                      <a:pt x="103563" y="66226"/>
                      <a:pt x="103875" y="66131"/>
                      <a:pt x="104190" y="66097"/>
                    </a:cubicBezTo>
                    <a:cubicBezTo>
                      <a:pt x="104488" y="66069"/>
                      <a:pt x="104788" y="66054"/>
                      <a:pt x="105088" y="66054"/>
                    </a:cubicBezTo>
                    <a:cubicBezTo>
                      <a:pt x="105167" y="66054"/>
                      <a:pt x="105246" y="66055"/>
                      <a:pt x="105325" y="66057"/>
                    </a:cubicBezTo>
                    <a:cubicBezTo>
                      <a:pt x="105490" y="66059"/>
                      <a:pt x="105651" y="66153"/>
                      <a:pt x="105815" y="66166"/>
                    </a:cubicBezTo>
                    <a:cubicBezTo>
                      <a:pt x="106188" y="66199"/>
                      <a:pt x="106562" y="66214"/>
                      <a:pt x="106935" y="66220"/>
                    </a:cubicBezTo>
                    <a:cubicBezTo>
                      <a:pt x="108026" y="66237"/>
                      <a:pt x="109117" y="66256"/>
                      <a:pt x="110207" y="66258"/>
                    </a:cubicBezTo>
                    <a:cubicBezTo>
                      <a:pt x="110886" y="66258"/>
                      <a:pt x="111564" y="66226"/>
                      <a:pt x="112244" y="66218"/>
                    </a:cubicBezTo>
                    <a:cubicBezTo>
                      <a:pt x="112251" y="66218"/>
                      <a:pt x="112259" y="66218"/>
                      <a:pt x="112267" y="66218"/>
                    </a:cubicBezTo>
                    <a:cubicBezTo>
                      <a:pt x="112466" y="66218"/>
                      <a:pt x="112667" y="66259"/>
                      <a:pt x="112866" y="66259"/>
                    </a:cubicBezTo>
                    <a:cubicBezTo>
                      <a:pt x="112881" y="66259"/>
                      <a:pt x="112896" y="66259"/>
                      <a:pt x="112912" y="66258"/>
                    </a:cubicBezTo>
                    <a:cubicBezTo>
                      <a:pt x="113525" y="66240"/>
                      <a:pt x="114138" y="66181"/>
                      <a:pt x="114751" y="66181"/>
                    </a:cubicBezTo>
                    <a:cubicBezTo>
                      <a:pt x="114795" y="66181"/>
                      <a:pt x="114838" y="66181"/>
                      <a:pt x="114881" y="66182"/>
                    </a:cubicBezTo>
                    <a:cubicBezTo>
                      <a:pt x="115435" y="66189"/>
                      <a:pt x="115989" y="66308"/>
                      <a:pt x="116541" y="66308"/>
                    </a:cubicBezTo>
                    <a:cubicBezTo>
                      <a:pt x="116583" y="66308"/>
                      <a:pt x="116626" y="66308"/>
                      <a:pt x="116668" y="66306"/>
                    </a:cubicBezTo>
                    <a:cubicBezTo>
                      <a:pt x="117540" y="66273"/>
                      <a:pt x="118403" y="66115"/>
                      <a:pt x="119279" y="66115"/>
                    </a:cubicBezTo>
                    <a:cubicBezTo>
                      <a:pt x="119529" y="66115"/>
                      <a:pt x="119780" y="66128"/>
                      <a:pt x="120033" y="66161"/>
                    </a:cubicBezTo>
                    <a:cubicBezTo>
                      <a:pt x="120877" y="66268"/>
                      <a:pt x="121737" y="66256"/>
                      <a:pt x="122591" y="66275"/>
                    </a:cubicBezTo>
                    <a:cubicBezTo>
                      <a:pt x="122670" y="66278"/>
                      <a:pt x="122749" y="66279"/>
                      <a:pt x="122829" y="66279"/>
                    </a:cubicBezTo>
                    <a:cubicBezTo>
                      <a:pt x="123169" y="66279"/>
                      <a:pt x="123510" y="66260"/>
                      <a:pt x="123850" y="66235"/>
                    </a:cubicBezTo>
                    <a:cubicBezTo>
                      <a:pt x="124116" y="66215"/>
                      <a:pt x="124379" y="66074"/>
                      <a:pt x="124646" y="66074"/>
                    </a:cubicBezTo>
                    <a:cubicBezTo>
                      <a:pt x="124792" y="66074"/>
                      <a:pt x="124938" y="66117"/>
                      <a:pt x="125087" y="66245"/>
                    </a:cubicBezTo>
                    <a:cubicBezTo>
                      <a:pt x="125111" y="66265"/>
                      <a:pt x="125159" y="66275"/>
                      <a:pt x="125211" y="66275"/>
                    </a:cubicBezTo>
                    <a:cubicBezTo>
                      <a:pt x="125286" y="66275"/>
                      <a:pt x="125370" y="66255"/>
                      <a:pt x="125406" y="66220"/>
                    </a:cubicBezTo>
                    <a:cubicBezTo>
                      <a:pt x="125545" y="66087"/>
                      <a:pt x="125685" y="66044"/>
                      <a:pt x="125825" y="66044"/>
                    </a:cubicBezTo>
                    <a:cubicBezTo>
                      <a:pt x="126052" y="66044"/>
                      <a:pt x="126281" y="66157"/>
                      <a:pt x="126507" y="66180"/>
                    </a:cubicBezTo>
                    <a:cubicBezTo>
                      <a:pt x="126610" y="66191"/>
                      <a:pt x="126725" y="66252"/>
                      <a:pt x="126817" y="66252"/>
                    </a:cubicBezTo>
                    <a:cubicBezTo>
                      <a:pt x="126837" y="66252"/>
                      <a:pt x="126856" y="66250"/>
                      <a:pt x="126873" y="66243"/>
                    </a:cubicBezTo>
                    <a:cubicBezTo>
                      <a:pt x="127139" y="66137"/>
                      <a:pt x="127407" y="66111"/>
                      <a:pt x="127675" y="66111"/>
                    </a:cubicBezTo>
                    <a:cubicBezTo>
                      <a:pt x="127942" y="66111"/>
                      <a:pt x="128209" y="66137"/>
                      <a:pt x="128479" y="66138"/>
                    </a:cubicBezTo>
                    <a:cubicBezTo>
                      <a:pt x="128484" y="66138"/>
                      <a:pt x="128489" y="66138"/>
                      <a:pt x="128495" y="66138"/>
                    </a:cubicBezTo>
                    <a:cubicBezTo>
                      <a:pt x="129113" y="66138"/>
                      <a:pt x="129715" y="66045"/>
                      <a:pt x="130345" y="66045"/>
                    </a:cubicBezTo>
                    <a:cubicBezTo>
                      <a:pt x="130470" y="66045"/>
                      <a:pt x="130597" y="66048"/>
                      <a:pt x="130725" y="66057"/>
                    </a:cubicBezTo>
                    <a:cubicBezTo>
                      <a:pt x="132840" y="66208"/>
                      <a:pt x="134972" y="66161"/>
                      <a:pt x="137097" y="66180"/>
                    </a:cubicBezTo>
                    <a:cubicBezTo>
                      <a:pt x="137217" y="66181"/>
                      <a:pt x="137336" y="66181"/>
                      <a:pt x="137456" y="66181"/>
                    </a:cubicBezTo>
                    <a:cubicBezTo>
                      <a:pt x="138220" y="66181"/>
                      <a:pt x="138985" y="66166"/>
                      <a:pt x="139749" y="66166"/>
                    </a:cubicBezTo>
                    <a:cubicBezTo>
                      <a:pt x="139919" y="66166"/>
                      <a:pt x="140088" y="66166"/>
                      <a:pt x="140258" y="66168"/>
                    </a:cubicBezTo>
                    <a:cubicBezTo>
                      <a:pt x="140491" y="66172"/>
                      <a:pt x="140726" y="66324"/>
                      <a:pt x="140957" y="66324"/>
                    </a:cubicBezTo>
                    <a:cubicBezTo>
                      <a:pt x="140965" y="66324"/>
                      <a:pt x="140973" y="66324"/>
                      <a:pt x="140982" y="66323"/>
                    </a:cubicBezTo>
                    <a:cubicBezTo>
                      <a:pt x="141663" y="66293"/>
                      <a:pt x="142345" y="66208"/>
                      <a:pt x="143026" y="66147"/>
                    </a:cubicBezTo>
                    <a:cubicBezTo>
                      <a:pt x="143420" y="66114"/>
                      <a:pt x="143817" y="66055"/>
                      <a:pt x="144211" y="66055"/>
                    </a:cubicBezTo>
                    <a:cubicBezTo>
                      <a:pt x="144223" y="66055"/>
                      <a:pt x="144235" y="66055"/>
                      <a:pt x="144247" y="66055"/>
                    </a:cubicBezTo>
                    <a:cubicBezTo>
                      <a:pt x="145069" y="66063"/>
                      <a:pt x="145896" y="66048"/>
                      <a:pt x="146707" y="66149"/>
                    </a:cubicBezTo>
                    <a:cubicBezTo>
                      <a:pt x="147088" y="66198"/>
                      <a:pt x="147471" y="66222"/>
                      <a:pt x="147855" y="66222"/>
                    </a:cubicBezTo>
                    <a:cubicBezTo>
                      <a:pt x="148267" y="66222"/>
                      <a:pt x="148679" y="66194"/>
                      <a:pt x="149089" y="66138"/>
                    </a:cubicBezTo>
                    <a:cubicBezTo>
                      <a:pt x="149269" y="66113"/>
                      <a:pt x="149470" y="66047"/>
                      <a:pt x="149669" y="66047"/>
                    </a:cubicBezTo>
                    <a:cubicBezTo>
                      <a:pt x="149821" y="66047"/>
                      <a:pt x="149973" y="66086"/>
                      <a:pt x="150115" y="66212"/>
                    </a:cubicBezTo>
                    <a:cubicBezTo>
                      <a:pt x="150141" y="66236"/>
                      <a:pt x="150198" y="66248"/>
                      <a:pt x="150254" y="66248"/>
                    </a:cubicBezTo>
                    <a:cubicBezTo>
                      <a:pt x="150311" y="66248"/>
                      <a:pt x="150367" y="66235"/>
                      <a:pt x="150391" y="66210"/>
                    </a:cubicBezTo>
                    <a:cubicBezTo>
                      <a:pt x="150527" y="66070"/>
                      <a:pt x="150675" y="66025"/>
                      <a:pt x="150826" y="66025"/>
                    </a:cubicBezTo>
                    <a:cubicBezTo>
                      <a:pt x="150969" y="66025"/>
                      <a:pt x="151115" y="66067"/>
                      <a:pt x="151256" y="66107"/>
                    </a:cubicBezTo>
                    <a:cubicBezTo>
                      <a:pt x="151470" y="66169"/>
                      <a:pt x="151684" y="66190"/>
                      <a:pt x="151897" y="66190"/>
                    </a:cubicBezTo>
                    <a:cubicBezTo>
                      <a:pt x="152375" y="66190"/>
                      <a:pt x="152852" y="66083"/>
                      <a:pt x="153337" y="66083"/>
                    </a:cubicBezTo>
                    <a:cubicBezTo>
                      <a:pt x="153426" y="66083"/>
                      <a:pt x="153516" y="66087"/>
                      <a:pt x="153607" y="66095"/>
                    </a:cubicBezTo>
                    <a:cubicBezTo>
                      <a:pt x="153695" y="66104"/>
                      <a:pt x="153783" y="66107"/>
                      <a:pt x="153872" y="66107"/>
                    </a:cubicBezTo>
                    <a:cubicBezTo>
                      <a:pt x="154333" y="66107"/>
                      <a:pt x="154797" y="66012"/>
                      <a:pt x="155279" y="66012"/>
                    </a:cubicBezTo>
                    <a:cubicBezTo>
                      <a:pt x="155492" y="66012"/>
                      <a:pt x="155708" y="66031"/>
                      <a:pt x="155929" y="66084"/>
                    </a:cubicBezTo>
                    <a:cubicBezTo>
                      <a:pt x="156485" y="66218"/>
                      <a:pt x="157072" y="66241"/>
                      <a:pt x="157661" y="66241"/>
                    </a:cubicBezTo>
                    <a:cubicBezTo>
                      <a:pt x="157954" y="66241"/>
                      <a:pt x="158247" y="66235"/>
                      <a:pt x="158537" y="66235"/>
                    </a:cubicBezTo>
                    <a:cubicBezTo>
                      <a:pt x="158553" y="66235"/>
                      <a:pt x="158568" y="66235"/>
                      <a:pt x="158584" y="66235"/>
                    </a:cubicBezTo>
                    <a:cubicBezTo>
                      <a:pt x="158592" y="66235"/>
                      <a:pt x="158600" y="66235"/>
                      <a:pt x="158609" y="66235"/>
                    </a:cubicBezTo>
                    <a:cubicBezTo>
                      <a:pt x="159401" y="66235"/>
                      <a:pt x="160194" y="66145"/>
                      <a:pt x="160986" y="66128"/>
                    </a:cubicBezTo>
                    <a:cubicBezTo>
                      <a:pt x="161203" y="66123"/>
                      <a:pt x="161419" y="66121"/>
                      <a:pt x="161636" y="66121"/>
                    </a:cubicBezTo>
                    <a:cubicBezTo>
                      <a:pt x="162171" y="66121"/>
                      <a:pt x="162706" y="66132"/>
                      <a:pt x="163241" y="66132"/>
                    </a:cubicBezTo>
                    <a:cubicBezTo>
                      <a:pt x="163296" y="66132"/>
                      <a:pt x="163351" y="66132"/>
                      <a:pt x="163406" y="66132"/>
                    </a:cubicBezTo>
                    <a:cubicBezTo>
                      <a:pt x="163873" y="66130"/>
                      <a:pt x="164338" y="66099"/>
                      <a:pt x="164805" y="66097"/>
                    </a:cubicBezTo>
                    <a:cubicBezTo>
                      <a:pt x="164967" y="66096"/>
                      <a:pt x="165128" y="66096"/>
                      <a:pt x="165289" y="66096"/>
                    </a:cubicBezTo>
                    <a:cubicBezTo>
                      <a:pt x="165798" y="66096"/>
                      <a:pt x="166307" y="66100"/>
                      <a:pt x="166817" y="66100"/>
                    </a:cubicBezTo>
                    <a:cubicBezTo>
                      <a:pt x="167186" y="66100"/>
                      <a:pt x="167555" y="66098"/>
                      <a:pt x="167924" y="66092"/>
                    </a:cubicBezTo>
                    <a:cubicBezTo>
                      <a:pt x="168268" y="66086"/>
                      <a:pt x="168613" y="65968"/>
                      <a:pt x="168953" y="65968"/>
                    </a:cubicBezTo>
                    <a:cubicBezTo>
                      <a:pt x="168975" y="65968"/>
                      <a:pt x="168997" y="65968"/>
                      <a:pt x="169019" y="65969"/>
                    </a:cubicBezTo>
                    <a:cubicBezTo>
                      <a:pt x="170267" y="66030"/>
                      <a:pt x="171511" y="66189"/>
                      <a:pt x="172760" y="66205"/>
                    </a:cubicBezTo>
                    <a:cubicBezTo>
                      <a:pt x="172796" y="66205"/>
                      <a:pt x="172832" y="66205"/>
                      <a:pt x="172868" y="66205"/>
                    </a:cubicBezTo>
                    <a:cubicBezTo>
                      <a:pt x="173860" y="66205"/>
                      <a:pt x="174856" y="66058"/>
                      <a:pt x="175853" y="66015"/>
                    </a:cubicBezTo>
                    <a:cubicBezTo>
                      <a:pt x="175875" y="66014"/>
                      <a:pt x="175897" y="66014"/>
                      <a:pt x="175919" y="66014"/>
                    </a:cubicBezTo>
                    <a:cubicBezTo>
                      <a:pt x="176234" y="66014"/>
                      <a:pt x="176560" y="66113"/>
                      <a:pt x="176868" y="66113"/>
                    </a:cubicBezTo>
                    <a:cubicBezTo>
                      <a:pt x="176937" y="66113"/>
                      <a:pt x="177005" y="66108"/>
                      <a:pt x="177073" y="66095"/>
                    </a:cubicBezTo>
                    <a:cubicBezTo>
                      <a:pt x="177302" y="66053"/>
                      <a:pt x="177526" y="66036"/>
                      <a:pt x="177747" y="66036"/>
                    </a:cubicBezTo>
                    <a:cubicBezTo>
                      <a:pt x="177978" y="66036"/>
                      <a:pt x="178208" y="66055"/>
                      <a:pt x="178441" y="66082"/>
                    </a:cubicBezTo>
                    <a:cubicBezTo>
                      <a:pt x="178459" y="66084"/>
                      <a:pt x="178477" y="66085"/>
                      <a:pt x="178496" y="66085"/>
                    </a:cubicBezTo>
                    <a:cubicBezTo>
                      <a:pt x="178604" y="66085"/>
                      <a:pt x="178716" y="66051"/>
                      <a:pt x="178826" y="66038"/>
                    </a:cubicBezTo>
                    <a:cubicBezTo>
                      <a:pt x="179320" y="65981"/>
                      <a:pt x="179814" y="65881"/>
                      <a:pt x="180310" y="65875"/>
                    </a:cubicBezTo>
                    <a:cubicBezTo>
                      <a:pt x="180316" y="65875"/>
                      <a:pt x="180322" y="65875"/>
                      <a:pt x="180328" y="65875"/>
                    </a:cubicBezTo>
                    <a:cubicBezTo>
                      <a:pt x="180699" y="65875"/>
                      <a:pt x="181070" y="65985"/>
                      <a:pt x="181443" y="66048"/>
                    </a:cubicBezTo>
                    <a:cubicBezTo>
                      <a:pt x="181575" y="66069"/>
                      <a:pt x="181706" y="66077"/>
                      <a:pt x="181838" y="66077"/>
                    </a:cubicBezTo>
                    <a:cubicBezTo>
                      <a:pt x="182162" y="66077"/>
                      <a:pt x="182486" y="66030"/>
                      <a:pt x="182815" y="66030"/>
                    </a:cubicBezTo>
                    <a:cubicBezTo>
                      <a:pt x="183046" y="66030"/>
                      <a:pt x="183279" y="66053"/>
                      <a:pt x="183514" y="66132"/>
                    </a:cubicBezTo>
                    <a:cubicBezTo>
                      <a:pt x="183602" y="66161"/>
                      <a:pt x="183714" y="66180"/>
                      <a:pt x="183835" y="66180"/>
                    </a:cubicBezTo>
                    <a:cubicBezTo>
                      <a:pt x="184129" y="66180"/>
                      <a:pt x="184472" y="66065"/>
                      <a:pt x="184642" y="65693"/>
                    </a:cubicBezTo>
                    <a:cubicBezTo>
                      <a:pt x="184963" y="64981"/>
                      <a:pt x="184998" y="64256"/>
                      <a:pt x="184822" y="63509"/>
                    </a:cubicBezTo>
                    <a:cubicBezTo>
                      <a:pt x="184785" y="63352"/>
                      <a:pt x="184648" y="63157"/>
                      <a:pt x="184701" y="63050"/>
                    </a:cubicBezTo>
                    <a:cubicBezTo>
                      <a:pt x="185006" y="62426"/>
                      <a:pt x="184862" y="61786"/>
                      <a:pt x="184812" y="61151"/>
                    </a:cubicBezTo>
                    <a:cubicBezTo>
                      <a:pt x="184739" y="60217"/>
                      <a:pt x="184713" y="59278"/>
                      <a:pt x="184567" y="58358"/>
                    </a:cubicBezTo>
                    <a:cubicBezTo>
                      <a:pt x="184424" y="57445"/>
                      <a:pt x="184127" y="56554"/>
                      <a:pt x="183951" y="55645"/>
                    </a:cubicBezTo>
                    <a:cubicBezTo>
                      <a:pt x="183828" y="55015"/>
                      <a:pt x="183836" y="54362"/>
                      <a:pt x="183710" y="53735"/>
                    </a:cubicBezTo>
                    <a:cubicBezTo>
                      <a:pt x="183516" y="52774"/>
                      <a:pt x="183267" y="51822"/>
                      <a:pt x="183024" y="50873"/>
                    </a:cubicBezTo>
                    <a:cubicBezTo>
                      <a:pt x="182816" y="50063"/>
                      <a:pt x="182586" y="49257"/>
                      <a:pt x="182358" y="48451"/>
                    </a:cubicBezTo>
                    <a:cubicBezTo>
                      <a:pt x="182306" y="48269"/>
                      <a:pt x="182222" y="48097"/>
                      <a:pt x="182153" y="47919"/>
                    </a:cubicBezTo>
                    <a:cubicBezTo>
                      <a:pt x="182013" y="47561"/>
                      <a:pt x="181849" y="47210"/>
                      <a:pt x="181736" y="46845"/>
                    </a:cubicBezTo>
                    <a:cubicBezTo>
                      <a:pt x="181474" y="45983"/>
                      <a:pt x="181278" y="45099"/>
                      <a:pt x="180972" y="44255"/>
                    </a:cubicBezTo>
                    <a:cubicBezTo>
                      <a:pt x="180668" y="43409"/>
                      <a:pt x="180254" y="42603"/>
                      <a:pt x="179902" y="41776"/>
                    </a:cubicBezTo>
                    <a:cubicBezTo>
                      <a:pt x="179527" y="40893"/>
                      <a:pt x="179224" y="39974"/>
                      <a:pt x="178782" y="39128"/>
                    </a:cubicBezTo>
                    <a:cubicBezTo>
                      <a:pt x="178192" y="37995"/>
                      <a:pt x="177498" y="36915"/>
                      <a:pt x="176847" y="35812"/>
                    </a:cubicBezTo>
                    <a:cubicBezTo>
                      <a:pt x="176824" y="35770"/>
                      <a:pt x="176791" y="35734"/>
                      <a:pt x="176764" y="35694"/>
                    </a:cubicBezTo>
                    <a:cubicBezTo>
                      <a:pt x="176424" y="35177"/>
                      <a:pt x="176090" y="34654"/>
                      <a:pt x="175738" y="34143"/>
                    </a:cubicBezTo>
                    <a:cubicBezTo>
                      <a:pt x="175239" y="33416"/>
                      <a:pt x="174812" y="32608"/>
                      <a:pt x="174195" y="31995"/>
                    </a:cubicBezTo>
                    <a:cubicBezTo>
                      <a:pt x="173156" y="30965"/>
                      <a:pt x="172003" y="30048"/>
                      <a:pt x="170878" y="29108"/>
                    </a:cubicBezTo>
                    <a:cubicBezTo>
                      <a:pt x="170518" y="28804"/>
                      <a:pt x="170122" y="28546"/>
                      <a:pt x="169700" y="28337"/>
                    </a:cubicBezTo>
                    <a:cubicBezTo>
                      <a:pt x="168971" y="27983"/>
                      <a:pt x="168202" y="27715"/>
                      <a:pt x="167470" y="27363"/>
                    </a:cubicBezTo>
                    <a:cubicBezTo>
                      <a:pt x="166907" y="27095"/>
                      <a:pt x="166396" y="26715"/>
                      <a:pt x="165832" y="26453"/>
                    </a:cubicBezTo>
                    <a:cubicBezTo>
                      <a:pt x="165114" y="26120"/>
                      <a:pt x="164377" y="25829"/>
                      <a:pt x="163624" y="25582"/>
                    </a:cubicBezTo>
                    <a:cubicBezTo>
                      <a:pt x="162671" y="25274"/>
                      <a:pt x="161816" y="24648"/>
                      <a:pt x="160767" y="24648"/>
                    </a:cubicBezTo>
                    <a:cubicBezTo>
                      <a:pt x="160766" y="24648"/>
                      <a:pt x="160764" y="24648"/>
                      <a:pt x="160762" y="24648"/>
                    </a:cubicBezTo>
                    <a:cubicBezTo>
                      <a:pt x="160150" y="24648"/>
                      <a:pt x="159698" y="24240"/>
                      <a:pt x="159154" y="24074"/>
                    </a:cubicBezTo>
                    <a:cubicBezTo>
                      <a:pt x="158833" y="23972"/>
                      <a:pt x="158492" y="23896"/>
                      <a:pt x="158205" y="23729"/>
                    </a:cubicBezTo>
                    <a:cubicBezTo>
                      <a:pt x="157472" y="23304"/>
                      <a:pt x="156717" y="22960"/>
                      <a:pt x="155877" y="22791"/>
                    </a:cubicBezTo>
                    <a:cubicBezTo>
                      <a:pt x="155134" y="22642"/>
                      <a:pt x="154401" y="22448"/>
                      <a:pt x="153676" y="22238"/>
                    </a:cubicBezTo>
                    <a:cubicBezTo>
                      <a:pt x="153140" y="22083"/>
                      <a:pt x="152625" y="21857"/>
                      <a:pt x="152094" y="21685"/>
                    </a:cubicBezTo>
                    <a:cubicBezTo>
                      <a:pt x="151899" y="21621"/>
                      <a:pt x="151687" y="21623"/>
                      <a:pt x="151482" y="21589"/>
                    </a:cubicBezTo>
                    <a:cubicBezTo>
                      <a:pt x="150925" y="21495"/>
                      <a:pt x="150364" y="21420"/>
                      <a:pt x="149814" y="21302"/>
                    </a:cubicBezTo>
                    <a:cubicBezTo>
                      <a:pt x="149297" y="21189"/>
                      <a:pt x="148790" y="21036"/>
                      <a:pt x="148283" y="20890"/>
                    </a:cubicBezTo>
                    <a:cubicBezTo>
                      <a:pt x="148067" y="20827"/>
                      <a:pt x="147860" y="20739"/>
                      <a:pt x="147649" y="20666"/>
                    </a:cubicBezTo>
                    <a:cubicBezTo>
                      <a:pt x="146736" y="20352"/>
                      <a:pt x="145821" y="20040"/>
                      <a:pt x="144908" y="19730"/>
                    </a:cubicBezTo>
                    <a:cubicBezTo>
                      <a:pt x="144904" y="19729"/>
                      <a:pt x="144900" y="19728"/>
                      <a:pt x="144896" y="19728"/>
                    </a:cubicBezTo>
                    <a:cubicBezTo>
                      <a:pt x="144887" y="19728"/>
                      <a:pt x="144877" y="19731"/>
                      <a:pt x="144868" y="19731"/>
                    </a:cubicBezTo>
                    <a:cubicBezTo>
                      <a:pt x="144865" y="19731"/>
                      <a:pt x="144863" y="19731"/>
                      <a:pt x="144860" y="19730"/>
                    </a:cubicBezTo>
                    <a:cubicBezTo>
                      <a:pt x="144268" y="19627"/>
                      <a:pt x="143667" y="19558"/>
                      <a:pt x="143087" y="19408"/>
                    </a:cubicBezTo>
                    <a:cubicBezTo>
                      <a:pt x="142327" y="19213"/>
                      <a:pt x="141594" y="18911"/>
                      <a:pt x="140832" y="18735"/>
                    </a:cubicBezTo>
                    <a:cubicBezTo>
                      <a:pt x="139990" y="18543"/>
                      <a:pt x="139182" y="18218"/>
                      <a:pt x="138441" y="17774"/>
                    </a:cubicBezTo>
                    <a:cubicBezTo>
                      <a:pt x="137859" y="17423"/>
                      <a:pt x="137222" y="17165"/>
                      <a:pt x="136609" y="16864"/>
                    </a:cubicBezTo>
                    <a:cubicBezTo>
                      <a:pt x="136071" y="16602"/>
                      <a:pt x="135491" y="16399"/>
                      <a:pt x="135007" y="16056"/>
                    </a:cubicBezTo>
                    <a:cubicBezTo>
                      <a:pt x="134006" y="15348"/>
                      <a:pt x="133449" y="14387"/>
                      <a:pt x="133615" y="13103"/>
                    </a:cubicBezTo>
                    <a:cubicBezTo>
                      <a:pt x="133642" y="12900"/>
                      <a:pt x="133680" y="12681"/>
                      <a:pt x="133636" y="12486"/>
                    </a:cubicBezTo>
                    <a:cubicBezTo>
                      <a:pt x="133433" y="11583"/>
                      <a:pt x="133206" y="10692"/>
                      <a:pt x="132647" y="9915"/>
                    </a:cubicBezTo>
                    <a:cubicBezTo>
                      <a:pt x="132491" y="9699"/>
                      <a:pt x="132403" y="9366"/>
                      <a:pt x="132430" y="9102"/>
                    </a:cubicBezTo>
                    <a:cubicBezTo>
                      <a:pt x="132526" y="8108"/>
                      <a:pt x="132677" y="7120"/>
                      <a:pt x="132817" y="6131"/>
                    </a:cubicBezTo>
                    <a:cubicBezTo>
                      <a:pt x="132849" y="5893"/>
                      <a:pt x="133020" y="5629"/>
                      <a:pt x="132955" y="5434"/>
                    </a:cubicBezTo>
                    <a:cubicBezTo>
                      <a:pt x="132692" y="4645"/>
                      <a:pt x="132970" y="3757"/>
                      <a:pt x="132455" y="3014"/>
                    </a:cubicBezTo>
                    <a:cubicBezTo>
                      <a:pt x="132024" y="2392"/>
                      <a:pt x="131758" y="1616"/>
                      <a:pt x="131230" y="1103"/>
                    </a:cubicBezTo>
                    <a:cubicBezTo>
                      <a:pt x="130637" y="528"/>
                      <a:pt x="129862" y="228"/>
                      <a:pt x="129008" y="228"/>
                    </a:cubicBezTo>
                    <a:cubicBezTo>
                      <a:pt x="128894" y="228"/>
                      <a:pt x="128778" y="233"/>
                      <a:pt x="128661" y="244"/>
                    </a:cubicBezTo>
                    <a:cubicBezTo>
                      <a:pt x="128495" y="259"/>
                      <a:pt x="128328" y="263"/>
                      <a:pt x="128161" y="263"/>
                    </a:cubicBezTo>
                    <a:cubicBezTo>
                      <a:pt x="127991" y="263"/>
                      <a:pt x="127821" y="259"/>
                      <a:pt x="127651" y="259"/>
                    </a:cubicBezTo>
                    <a:cubicBezTo>
                      <a:pt x="127551" y="259"/>
                      <a:pt x="127451" y="261"/>
                      <a:pt x="127351" y="265"/>
                    </a:cubicBezTo>
                    <a:cubicBezTo>
                      <a:pt x="126689" y="294"/>
                      <a:pt x="126025" y="322"/>
                      <a:pt x="125809" y="1155"/>
                    </a:cubicBezTo>
                    <a:cubicBezTo>
                      <a:pt x="125774" y="1295"/>
                      <a:pt x="125629" y="1427"/>
                      <a:pt x="125500" y="1517"/>
                    </a:cubicBezTo>
                    <a:cubicBezTo>
                      <a:pt x="124578" y="2187"/>
                      <a:pt x="123647" y="2844"/>
                      <a:pt x="122717" y="3506"/>
                    </a:cubicBezTo>
                    <a:cubicBezTo>
                      <a:pt x="122053" y="3979"/>
                      <a:pt x="121384" y="4446"/>
                      <a:pt x="120726" y="4928"/>
                    </a:cubicBezTo>
                    <a:cubicBezTo>
                      <a:pt x="120466" y="5120"/>
                      <a:pt x="120259" y="5451"/>
                      <a:pt x="119976" y="5527"/>
                    </a:cubicBezTo>
                    <a:cubicBezTo>
                      <a:pt x="118986" y="5799"/>
                      <a:pt x="117975" y="6002"/>
                      <a:pt x="116968" y="6205"/>
                    </a:cubicBezTo>
                    <a:cubicBezTo>
                      <a:pt x="116003" y="6399"/>
                      <a:pt x="115037" y="6613"/>
                      <a:pt x="114060" y="6718"/>
                    </a:cubicBezTo>
                    <a:cubicBezTo>
                      <a:pt x="113149" y="6816"/>
                      <a:pt x="112224" y="6795"/>
                      <a:pt x="111304" y="6802"/>
                    </a:cubicBezTo>
                    <a:cubicBezTo>
                      <a:pt x="111272" y="6803"/>
                      <a:pt x="111241" y="6803"/>
                      <a:pt x="111209" y="6803"/>
                    </a:cubicBezTo>
                    <a:cubicBezTo>
                      <a:pt x="110801" y="6803"/>
                      <a:pt x="110394" y="6780"/>
                      <a:pt x="109987" y="6734"/>
                    </a:cubicBezTo>
                    <a:cubicBezTo>
                      <a:pt x="109240" y="6647"/>
                      <a:pt x="108499" y="6500"/>
                      <a:pt x="107751" y="6439"/>
                    </a:cubicBezTo>
                    <a:cubicBezTo>
                      <a:pt x="107017" y="6379"/>
                      <a:pt x="106278" y="6404"/>
                      <a:pt x="105541" y="6374"/>
                    </a:cubicBezTo>
                    <a:cubicBezTo>
                      <a:pt x="105369" y="6366"/>
                      <a:pt x="105193" y="6291"/>
                      <a:pt x="105030" y="6224"/>
                    </a:cubicBezTo>
                    <a:cubicBezTo>
                      <a:pt x="104772" y="6119"/>
                      <a:pt x="104519" y="6002"/>
                      <a:pt x="104272" y="5872"/>
                    </a:cubicBezTo>
                    <a:cubicBezTo>
                      <a:pt x="103415" y="5415"/>
                      <a:pt x="102555" y="4959"/>
                      <a:pt x="101707" y="4480"/>
                    </a:cubicBezTo>
                    <a:cubicBezTo>
                      <a:pt x="101133" y="4153"/>
                      <a:pt x="100547" y="3829"/>
                      <a:pt x="100020" y="3433"/>
                    </a:cubicBezTo>
                    <a:cubicBezTo>
                      <a:pt x="99419" y="2978"/>
                      <a:pt x="98870" y="2451"/>
                      <a:pt x="98317" y="1934"/>
                    </a:cubicBezTo>
                    <a:cubicBezTo>
                      <a:pt x="98194" y="1819"/>
                      <a:pt x="98093" y="1618"/>
                      <a:pt x="98083" y="1454"/>
                    </a:cubicBezTo>
                    <a:cubicBezTo>
                      <a:pt x="98060" y="985"/>
                      <a:pt x="97830" y="780"/>
                      <a:pt x="97386" y="659"/>
                    </a:cubicBezTo>
                    <a:cubicBezTo>
                      <a:pt x="96446" y="407"/>
                      <a:pt x="95501" y="441"/>
                      <a:pt x="94545" y="416"/>
                    </a:cubicBezTo>
                    <a:cubicBezTo>
                      <a:pt x="94388" y="413"/>
                      <a:pt x="94233" y="408"/>
                      <a:pt x="94080" y="408"/>
                    </a:cubicBezTo>
                    <a:cubicBezTo>
                      <a:pt x="93676" y="408"/>
                      <a:pt x="93284" y="441"/>
                      <a:pt x="92901" y="619"/>
                    </a:cubicBezTo>
                    <a:cubicBezTo>
                      <a:pt x="92880" y="629"/>
                      <a:pt x="92856" y="632"/>
                      <a:pt x="92830" y="632"/>
                    </a:cubicBezTo>
                    <a:cubicBezTo>
                      <a:pt x="92798" y="632"/>
                      <a:pt x="92764" y="627"/>
                      <a:pt x="92732" y="627"/>
                    </a:cubicBezTo>
                    <a:cubicBezTo>
                      <a:pt x="92706" y="627"/>
                      <a:pt x="92682" y="630"/>
                      <a:pt x="92662" y="640"/>
                    </a:cubicBezTo>
                    <a:cubicBezTo>
                      <a:pt x="92103" y="922"/>
                      <a:pt x="91416" y="1092"/>
                      <a:pt x="91025" y="1527"/>
                    </a:cubicBezTo>
                    <a:cubicBezTo>
                      <a:pt x="90453" y="2164"/>
                      <a:pt x="90047" y="2970"/>
                      <a:pt x="89666" y="3749"/>
                    </a:cubicBezTo>
                    <a:cubicBezTo>
                      <a:pt x="89478" y="4134"/>
                      <a:pt x="89480" y="4618"/>
                      <a:pt x="89432" y="5062"/>
                    </a:cubicBezTo>
                    <a:cubicBezTo>
                      <a:pt x="89325" y="6056"/>
                      <a:pt x="89180" y="7049"/>
                      <a:pt x="89166" y="8045"/>
                    </a:cubicBezTo>
                    <a:cubicBezTo>
                      <a:pt x="89155" y="8943"/>
                      <a:pt x="89306" y="9842"/>
                      <a:pt x="89360" y="10744"/>
                    </a:cubicBezTo>
                    <a:cubicBezTo>
                      <a:pt x="89367" y="10849"/>
                      <a:pt x="89210" y="11052"/>
                      <a:pt x="89118" y="11060"/>
                    </a:cubicBezTo>
                    <a:cubicBezTo>
                      <a:pt x="89024" y="11067"/>
                      <a:pt x="88930" y="11070"/>
                      <a:pt x="88836" y="11070"/>
                    </a:cubicBezTo>
                    <a:cubicBezTo>
                      <a:pt x="88614" y="11070"/>
                      <a:pt x="88392" y="11051"/>
                      <a:pt x="88173" y="11012"/>
                    </a:cubicBezTo>
                    <a:cubicBezTo>
                      <a:pt x="87101" y="10809"/>
                      <a:pt x="86034" y="10560"/>
                      <a:pt x="84958" y="10375"/>
                    </a:cubicBezTo>
                    <a:cubicBezTo>
                      <a:pt x="84223" y="10246"/>
                      <a:pt x="83475" y="10170"/>
                      <a:pt x="82732" y="10107"/>
                    </a:cubicBezTo>
                    <a:cubicBezTo>
                      <a:pt x="81920" y="10038"/>
                      <a:pt x="81105" y="10036"/>
                      <a:pt x="80295" y="9959"/>
                    </a:cubicBezTo>
                    <a:cubicBezTo>
                      <a:pt x="79585" y="9892"/>
                      <a:pt x="78884" y="9733"/>
                      <a:pt x="78176" y="9672"/>
                    </a:cubicBezTo>
                    <a:cubicBezTo>
                      <a:pt x="77404" y="9603"/>
                      <a:pt x="76627" y="9611"/>
                      <a:pt x="75854" y="9563"/>
                    </a:cubicBezTo>
                    <a:cubicBezTo>
                      <a:pt x="75155" y="9519"/>
                      <a:pt x="74458" y="9440"/>
                      <a:pt x="73761" y="9391"/>
                    </a:cubicBezTo>
                    <a:cubicBezTo>
                      <a:pt x="73745" y="9390"/>
                      <a:pt x="73729" y="9389"/>
                      <a:pt x="73712" y="9389"/>
                    </a:cubicBezTo>
                    <a:cubicBezTo>
                      <a:pt x="73560" y="9389"/>
                      <a:pt x="73403" y="9430"/>
                      <a:pt x="73253" y="9430"/>
                    </a:cubicBezTo>
                    <a:cubicBezTo>
                      <a:pt x="73216" y="9430"/>
                      <a:pt x="73179" y="9428"/>
                      <a:pt x="73143" y="9421"/>
                    </a:cubicBezTo>
                    <a:cubicBezTo>
                      <a:pt x="72750" y="9353"/>
                      <a:pt x="72359" y="9270"/>
                      <a:pt x="71964" y="9270"/>
                    </a:cubicBezTo>
                    <a:cubicBezTo>
                      <a:pt x="71792" y="9270"/>
                      <a:pt x="71618" y="9285"/>
                      <a:pt x="71443" y="9326"/>
                    </a:cubicBezTo>
                    <a:cubicBezTo>
                      <a:pt x="71387" y="9337"/>
                      <a:pt x="71328" y="9342"/>
                      <a:pt x="71269" y="9342"/>
                    </a:cubicBezTo>
                    <a:cubicBezTo>
                      <a:pt x="71213" y="9342"/>
                      <a:pt x="71157" y="9338"/>
                      <a:pt x="71102" y="9333"/>
                    </a:cubicBezTo>
                    <a:cubicBezTo>
                      <a:pt x="70201" y="9249"/>
                      <a:pt x="69303" y="9143"/>
                      <a:pt x="68399" y="9143"/>
                    </a:cubicBezTo>
                    <a:cubicBezTo>
                      <a:pt x="68009" y="9143"/>
                      <a:pt x="67618" y="9163"/>
                      <a:pt x="67226" y="9213"/>
                    </a:cubicBezTo>
                    <a:cubicBezTo>
                      <a:pt x="67078" y="9231"/>
                      <a:pt x="66928" y="9239"/>
                      <a:pt x="66778" y="9239"/>
                    </a:cubicBezTo>
                    <a:cubicBezTo>
                      <a:pt x="66542" y="9239"/>
                      <a:pt x="66305" y="9219"/>
                      <a:pt x="66074" y="9188"/>
                    </a:cubicBezTo>
                    <a:cubicBezTo>
                      <a:pt x="66016" y="9180"/>
                      <a:pt x="65959" y="9176"/>
                      <a:pt x="65901" y="9176"/>
                    </a:cubicBezTo>
                    <a:cubicBezTo>
                      <a:pt x="65645" y="9176"/>
                      <a:pt x="65384" y="9240"/>
                      <a:pt x="65128" y="9240"/>
                    </a:cubicBezTo>
                    <a:cubicBezTo>
                      <a:pt x="64930" y="9240"/>
                      <a:pt x="64735" y="9202"/>
                      <a:pt x="64548" y="9065"/>
                    </a:cubicBezTo>
                    <a:cubicBezTo>
                      <a:pt x="64544" y="9062"/>
                      <a:pt x="64539" y="9061"/>
                      <a:pt x="64533" y="9061"/>
                    </a:cubicBezTo>
                    <a:cubicBezTo>
                      <a:pt x="64523" y="9061"/>
                      <a:pt x="64510" y="9065"/>
                      <a:pt x="64500" y="9067"/>
                    </a:cubicBezTo>
                    <a:cubicBezTo>
                      <a:pt x="63625" y="9234"/>
                      <a:pt x="62752" y="9404"/>
                      <a:pt x="61875" y="9567"/>
                    </a:cubicBezTo>
                    <a:cubicBezTo>
                      <a:pt x="61077" y="9718"/>
                      <a:pt x="60277" y="9860"/>
                      <a:pt x="59479" y="10011"/>
                    </a:cubicBezTo>
                    <a:cubicBezTo>
                      <a:pt x="59356" y="10036"/>
                      <a:pt x="59241" y="10091"/>
                      <a:pt x="59128" y="10143"/>
                    </a:cubicBezTo>
                    <a:cubicBezTo>
                      <a:pt x="58594" y="10392"/>
                      <a:pt x="58083" y="10784"/>
                      <a:pt x="57526" y="10865"/>
                    </a:cubicBezTo>
                    <a:cubicBezTo>
                      <a:pt x="56709" y="10980"/>
                      <a:pt x="56083" y="11433"/>
                      <a:pt x="55397" y="11780"/>
                    </a:cubicBezTo>
                    <a:cubicBezTo>
                      <a:pt x="54798" y="12082"/>
                      <a:pt x="54252" y="12486"/>
                      <a:pt x="53674" y="12833"/>
                    </a:cubicBezTo>
                    <a:cubicBezTo>
                      <a:pt x="53481" y="12949"/>
                      <a:pt x="53215" y="12974"/>
                      <a:pt x="53062" y="13122"/>
                    </a:cubicBezTo>
                    <a:cubicBezTo>
                      <a:pt x="52394" y="13761"/>
                      <a:pt x="51431" y="14098"/>
                      <a:pt x="51063" y="15049"/>
                    </a:cubicBezTo>
                    <a:cubicBezTo>
                      <a:pt x="51044" y="15099"/>
                      <a:pt x="50962" y="15126"/>
                      <a:pt x="50910" y="15162"/>
                    </a:cubicBezTo>
                    <a:cubicBezTo>
                      <a:pt x="49874" y="15884"/>
                      <a:pt x="48984" y="16770"/>
                      <a:pt x="48094" y="17657"/>
                    </a:cubicBezTo>
                    <a:cubicBezTo>
                      <a:pt x="47866" y="17883"/>
                      <a:pt x="47642" y="18112"/>
                      <a:pt x="47432" y="18356"/>
                    </a:cubicBezTo>
                    <a:cubicBezTo>
                      <a:pt x="47198" y="18624"/>
                      <a:pt x="46988" y="18913"/>
                      <a:pt x="46758" y="19184"/>
                    </a:cubicBezTo>
                    <a:cubicBezTo>
                      <a:pt x="46337" y="19684"/>
                      <a:pt x="45910" y="20174"/>
                      <a:pt x="45485" y="20668"/>
                    </a:cubicBezTo>
                    <a:cubicBezTo>
                      <a:pt x="45422" y="20743"/>
                      <a:pt x="45355" y="20812"/>
                      <a:pt x="45295" y="20888"/>
                    </a:cubicBezTo>
                    <a:cubicBezTo>
                      <a:pt x="44907" y="21395"/>
                      <a:pt x="44530" y="21910"/>
                      <a:pt x="44128" y="22406"/>
                    </a:cubicBezTo>
                    <a:cubicBezTo>
                      <a:pt x="43951" y="22623"/>
                      <a:pt x="43716" y="22791"/>
                      <a:pt x="43519" y="22994"/>
                    </a:cubicBezTo>
                    <a:cubicBezTo>
                      <a:pt x="43109" y="23413"/>
                      <a:pt x="42730" y="23861"/>
                      <a:pt x="42301" y="24259"/>
                    </a:cubicBezTo>
                    <a:cubicBezTo>
                      <a:pt x="41765" y="24755"/>
                      <a:pt x="41212" y="25220"/>
                      <a:pt x="40900" y="25917"/>
                    </a:cubicBezTo>
                    <a:cubicBezTo>
                      <a:pt x="40737" y="26285"/>
                      <a:pt x="40475" y="26612"/>
                      <a:pt x="40257" y="26957"/>
                    </a:cubicBezTo>
                    <a:lnTo>
                      <a:pt x="40119" y="26890"/>
                    </a:lnTo>
                    <a:cubicBezTo>
                      <a:pt x="40119" y="26472"/>
                      <a:pt x="40148" y="26053"/>
                      <a:pt x="40111" y="25638"/>
                    </a:cubicBezTo>
                    <a:cubicBezTo>
                      <a:pt x="40084" y="25345"/>
                      <a:pt x="39931" y="25065"/>
                      <a:pt x="39901" y="24772"/>
                    </a:cubicBezTo>
                    <a:cubicBezTo>
                      <a:pt x="39801" y="23769"/>
                      <a:pt x="39744" y="22762"/>
                      <a:pt x="39640" y="21759"/>
                    </a:cubicBezTo>
                    <a:cubicBezTo>
                      <a:pt x="39596" y="21334"/>
                      <a:pt x="39437" y="20919"/>
                      <a:pt x="39395" y="20494"/>
                    </a:cubicBezTo>
                    <a:cubicBezTo>
                      <a:pt x="39275" y="19286"/>
                      <a:pt x="39192" y="18074"/>
                      <a:pt x="39085" y="16864"/>
                    </a:cubicBezTo>
                    <a:cubicBezTo>
                      <a:pt x="39062" y="16594"/>
                      <a:pt x="38972" y="16330"/>
                      <a:pt x="38951" y="16062"/>
                    </a:cubicBezTo>
                    <a:cubicBezTo>
                      <a:pt x="38913" y="15618"/>
                      <a:pt x="38930" y="15170"/>
                      <a:pt x="38882" y="14728"/>
                    </a:cubicBezTo>
                    <a:cubicBezTo>
                      <a:pt x="38777" y="13736"/>
                      <a:pt x="38653" y="12748"/>
                      <a:pt x="38526" y="11759"/>
                    </a:cubicBezTo>
                    <a:cubicBezTo>
                      <a:pt x="38423" y="10939"/>
                      <a:pt x="38279" y="10122"/>
                      <a:pt x="38201" y="9299"/>
                    </a:cubicBezTo>
                    <a:cubicBezTo>
                      <a:pt x="38122" y="8493"/>
                      <a:pt x="38126" y="7679"/>
                      <a:pt x="38050" y="6873"/>
                    </a:cubicBezTo>
                    <a:cubicBezTo>
                      <a:pt x="38002" y="6358"/>
                      <a:pt x="37837" y="5853"/>
                      <a:pt x="37787" y="5338"/>
                    </a:cubicBezTo>
                    <a:cubicBezTo>
                      <a:pt x="37720" y="4649"/>
                      <a:pt x="37736" y="3952"/>
                      <a:pt x="37678" y="3263"/>
                    </a:cubicBezTo>
                    <a:cubicBezTo>
                      <a:pt x="37642" y="2824"/>
                      <a:pt x="37619" y="2354"/>
                      <a:pt x="37441" y="1963"/>
                    </a:cubicBezTo>
                    <a:cubicBezTo>
                      <a:pt x="37029" y="1061"/>
                      <a:pt x="36206" y="677"/>
                      <a:pt x="35274" y="523"/>
                    </a:cubicBezTo>
                    <a:cubicBezTo>
                      <a:pt x="34690" y="428"/>
                      <a:pt x="34093" y="399"/>
                      <a:pt x="33507" y="309"/>
                    </a:cubicBezTo>
                    <a:cubicBezTo>
                      <a:pt x="33049" y="238"/>
                      <a:pt x="32601" y="72"/>
                      <a:pt x="32144" y="37"/>
                    </a:cubicBezTo>
                    <a:cubicBezTo>
                      <a:pt x="31750" y="9"/>
                      <a:pt x="31355" y="0"/>
                      <a:pt x="30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54"/>
              <p:cNvSpPr/>
              <p:nvPr/>
            </p:nvSpPr>
            <p:spPr>
              <a:xfrm>
                <a:off x="1417775" y="2627800"/>
                <a:ext cx="915125" cy="336875"/>
              </a:xfrm>
              <a:custGeom>
                <a:rect b="b" l="l" r="r" t="t"/>
                <a:pathLst>
                  <a:path extrusionOk="0" h="13475" w="36605">
                    <a:moveTo>
                      <a:pt x="12694" y="0"/>
                    </a:moveTo>
                    <a:cubicBezTo>
                      <a:pt x="12654" y="0"/>
                      <a:pt x="12617" y="5"/>
                      <a:pt x="12588" y="17"/>
                    </a:cubicBezTo>
                    <a:cubicBezTo>
                      <a:pt x="12461" y="67"/>
                      <a:pt x="12329" y="310"/>
                      <a:pt x="12335" y="461"/>
                    </a:cubicBezTo>
                    <a:cubicBezTo>
                      <a:pt x="12377" y="1340"/>
                      <a:pt x="12442" y="2219"/>
                      <a:pt x="12532" y="3098"/>
                    </a:cubicBezTo>
                    <a:cubicBezTo>
                      <a:pt x="12622" y="3974"/>
                      <a:pt x="12940" y="4807"/>
                      <a:pt x="13104" y="5672"/>
                    </a:cubicBezTo>
                    <a:cubicBezTo>
                      <a:pt x="13237" y="6360"/>
                      <a:pt x="13397" y="7118"/>
                      <a:pt x="14117" y="7619"/>
                    </a:cubicBezTo>
                    <a:cubicBezTo>
                      <a:pt x="13663" y="7849"/>
                      <a:pt x="13219" y="8042"/>
                      <a:pt x="12756" y="8163"/>
                    </a:cubicBezTo>
                    <a:cubicBezTo>
                      <a:pt x="12050" y="8349"/>
                      <a:pt x="11332" y="8481"/>
                      <a:pt x="10618" y="8641"/>
                    </a:cubicBezTo>
                    <a:cubicBezTo>
                      <a:pt x="10231" y="8728"/>
                      <a:pt x="9846" y="8821"/>
                      <a:pt x="9377" y="8932"/>
                    </a:cubicBezTo>
                    <a:cubicBezTo>
                      <a:pt x="9431" y="8708"/>
                      <a:pt x="9490" y="8563"/>
                      <a:pt x="9498" y="8414"/>
                    </a:cubicBezTo>
                    <a:cubicBezTo>
                      <a:pt x="9513" y="8140"/>
                      <a:pt x="9551" y="7851"/>
                      <a:pt x="9483" y="7594"/>
                    </a:cubicBezTo>
                    <a:cubicBezTo>
                      <a:pt x="9278" y="6809"/>
                      <a:pt x="9008" y="6042"/>
                      <a:pt x="8799" y="5257"/>
                    </a:cubicBezTo>
                    <a:cubicBezTo>
                      <a:pt x="8701" y="4887"/>
                      <a:pt x="8717" y="4487"/>
                      <a:pt x="8629" y="4114"/>
                    </a:cubicBezTo>
                    <a:cubicBezTo>
                      <a:pt x="8437" y="3295"/>
                      <a:pt x="8229" y="2477"/>
                      <a:pt x="7987" y="1669"/>
                    </a:cubicBezTo>
                    <a:cubicBezTo>
                      <a:pt x="7930" y="1474"/>
                      <a:pt x="7723" y="1321"/>
                      <a:pt x="7585" y="1147"/>
                    </a:cubicBezTo>
                    <a:cubicBezTo>
                      <a:pt x="7402" y="1321"/>
                      <a:pt x="7095" y="1470"/>
                      <a:pt x="7055" y="1671"/>
                    </a:cubicBezTo>
                    <a:cubicBezTo>
                      <a:pt x="6923" y="2339"/>
                      <a:pt x="6879" y="3027"/>
                      <a:pt x="6820" y="3708"/>
                    </a:cubicBezTo>
                    <a:cubicBezTo>
                      <a:pt x="6801" y="3928"/>
                      <a:pt x="6816" y="4150"/>
                      <a:pt x="6866" y="4365"/>
                    </a:cubicBezTo>
                    <a:cubicBezTo>
                      <a:pt x="7099" y="5335"/>
                      <a:pt x="7394" y="6291"/>
                      <a:pt x="7578" y="7269"/>
                    </a:cubicBezTo>
                    <a:cubicBezTo>
                      <a:pt x="7714" y="7994"/>
                      <a:pt x="8076" y="8536"/>
                      <a:pt x="8604" y="9007"/>
                    </a:cubicBezTo>
                    <a:cubicBezTo>
                      <a:pt x="7777" y="9235"/>
                      <a:pt x="6959" y="9445"/>
                      <a:pt x="6150" y="9687"/>
                    </a:cubicBezTo>
                    <a:cubicBezTo>
                      <a:pt x="5817" y="9784"/>
                      <a:pt x="5505" y="9955"/>
                      <a:pt x="5177" y="10075"/>
                    </a:cubicBezTo>
                    <a:cubicBezTo>
                      <a:pt x="4465" y="10341"/>
                      <a:pt x="3743" y="10585"/>
                      <a:pt x="3037" y="10862"/>
                    </a:cubicBezTo>
                    <a:cubicBezTo>
                      <a:pt x="2800" y="10956"/>
                      <a:pt x="2601" y="11224"/>
                      <a:pt x="2371" y="11243"/>
                    </a:cubicBezTo>
                    <a:cubicBezTo>
                      <a:pt x="1557" y="11310"/>
                      <a:pt x="956" y="11725"/>
                      <a:pt x="380" y="12246"/>
                    </a:cubicBezTo>
                    <a:cubicBezTo>
                      <a:pt x="91" y="12507"/>
                      <a:pt x="1" y="12933"/>
                      <a:pt x="298" y="13282"/>
                    </a:cubicBezTo>
                    <a:cubicBezTo>
                      <a:pt x="412" y="13417"/>
                      <a:pt x="535" y="13475"/>
                      <a:pt x="665" y="13475"/>
                    </a:cubicBezTo>
                    <a:cubicBezTo>
                      <a:pt x="806" y="13475"/>
                      <a:pt x="956" y="13407"/>
                      <a:pt x="1113" y="13299"/>
                    </a:cubicBezTo>
                    <a:cubicBezTo>
                      <a:pt x="1808" y="12822"/>
                      <a:pt x="2453" y="12311"/>
                      <a:pt x="3351" y="12139"/>
                    </a:cubicBezTo>
                    <a:cubicBezTo>
                      <a:pt x="4545" y="11909"/>
                      <a:pt x="5702" y="11473"/>
                      <a:pt x="6871" y="11117"/>
                    </a:cubicBezTo>
                    <a:cubicBezTo>
                      <a:pt x="7195" y="11017"/>
                      <a:pt x="7505" y="10801"/>
                      <a:pt x="7829" y="10791"/>
                    </a:cubicBezTo>
                    <a:cubicBezTo>
                      <a:pt x="8595" y="10770"/>
                      <a:pt x="9245" y="10209"/>
                      <a:pt x="10008" y="10209"/>
                    </a:cubicBezTo>
                    <a:cubicBezTo>
                      <a:pt x="10135" y="10209"/>
                      <a:pt x="10265" y="10225"/>
                      <a:pt x="10400" y="10261"/>
                    </a:cubicBezTo>
                    <a:cubicBezTo>
                      <a:pt x="10400" y="10261"/>
                      <a:pt x="10401" y="10261"/>
                      <a:pt x="10401" y="10261"/>
                    </a:cubicBezTo>
                    <a:cubicBezTo>
                      <a:pt x="10413" y="10261"/>
                      <a:pt x="10429" y="10246"/>
                      <a:pt x="10444" y="10244"/>
                    </a:cubicBezTo>
                    <a:cubicBezTo>
                      <a:pt x="11330" y="10033"/>
                      <a:pt x="12212" y="9817"/>
                      <a:pt x="13099" y="9616"/>
                    </a:cubicBezTo>
                    <a:cubicBezTo>
                      <a:pt x="13426" y="9543"/>
                      <a:pt x="13774" y="9545"/>
                      <a:pt x="14092" y="9444"/>
                    </a:cubicBezTo>
                    <a:cubicBezTo>
                      <a:pt x="14680" y="9258"/>
                      <a:pt x="15247" y="8999"/>
                      <a:pt x="15836" y="8810"/>
                    </a:cubicBezTo>
                    <a:cubicBezTo>
                      <a:pt x="16927" y="8458"/>
                      <a:pt x="18122" y="8689"/>
                      <a:pt x="19198" y="8117"/>
                    </a:cubicBezTo>
                    <a:cubicBezTo>
                      <a:pt x="19770" y="7814"/>
                      <a:pt x="20486" y="7774"/>
                      <a:pt x="21145" y="7646"/>
                    </a:cubicBezTo>
                    <a:cubicBezTo>
                      <a:pt x="22142" y="7450"/>
                      <a:pt x="23122" y="7142"/>
                      <a:pt x="24150" y="7142"/>
                    </a:cubicBezTo>
                    <a:cubicBezTo>
                      <a:pt x="24265" y="7142"/>
                      <a:pt x="24380" y="7146"/>
                      <a:pt x="24497" y="7154"/>
                    </a:cubicBezTo>
                    <a:cubicBezTo>
                      <a:pt x="24535" y="7157"/>
                      <a:pt x="24574" y="7158"/>
                      <a:pt x="24614" y="7158"/>
                    </a:cubicBezTo>
                    <a:cubicBezTo>
                      <a:pt x="24813" y="7158"/>
                      <a:pt x="25017" y="7124"/>
                      <a:pt x="25211" y="7077"/>
                    </a:cubicBezTo>
                    <a:cubicBezTo>
                      <a:pt x="25854" y="6922"/>
                      <a:pt x="26488" y="6729"/>
                      <a:pt x="27131" y="6584"/>
                    </a:cubicBezTo>
                    <a:cubicBezTo>
                      <a:pt x="27428" y="6517"/>
                      <a:pt x="27740" y="6522"/>
                      <a:pt x="28044" y="6495"/>
                    </a:cubicBezTo>
                    <a:cubicBezTo>
                      <a:pt x="28917" y="6417"/>
                      <a:pt x="29790" y="6325"/>
                      <a:pt x="30663" y="6262"/>
                    </a:cubicBezTo>
                    <a:cubicBezTo>
                      <a:pt x="30723" y="6257"/>
                      <a:pt x="30782" y="6256"/>
                      <a:pt x="30842" y="6256"/>
                    </a:cubicBezTo>
                    <a:cubicBezTo>
                      <a:pt x="31319" y="6256"/>
                      <a:pt x="31799" y="6380"/>
                      <a:pt x="32278" y="6380"/>
                    </a:cubicBezTo>
                    <a:cubicBezTo>
                      <a:pt x="32572" y="6380"/>
                      <a:pt x="32865" y="6333"/>
                      <a:pt x="33157" y="6182"/>
                    </a:cubicBezTo>
                    <a:cubicBezTo>
                      <a:pt x="33193" y="6163"/>
                      <a:pt x="33234" y="6156"/>
                      <a:pt x="33278" y="6156"/>
                    </a:cubicBezTo>
                    <a:cubicBezTo>
                      <a:pt x="33394" y="6156"/>
                      <a:pt x="33532" y="6202"/>
                      <a:pt x="33654" y="6202"/>
                    </a:cubicBezTo>
                    <a:cubicBezTo>
                      <a:pt x="33664" y="6202"/>
                      <a:pt x="33674" y="6201"/>
                      <a:pt x="33684" y="6201"/>
                    </a:cubicBezTo>
                    <a:cubicBezTo>
                      <a:pt x="34423" y="6147"/>
                      <a:pt x="35165" y="6113"/>
                      <a:pt x="35895" y="6003"/>
                    </a:cubicBezTo>
                    <a:cubicBezTo>
                      <a:pt x="36168" y="5963"/>
                      <a:pt x="36605" y="5820"/>
                      <a:pt x="36456" y="5427"/>
                    </a:cubicBezTo>
                    <a:cubicBezTo>
                      <a:pt x="36350" y="5155"/>
                      <a:pt x="36027" y="4843"/>
                      <a:pt x="35749" y="4784"/>
                    </a:cubicBezTo>
                    <a:cubicBezTo>
                      <a:pt x="35436" y="4718"/>
                      <a:pt x="35111" y="4709"/>
                      <a:pt x="34783" y="4709"/>
                    </a:cubicBezTo>
                    <a:cubicBezTo>
                      <a:pt x="34659" y="4709"/>
                      <a:pt x="34533" y="4710"/>
                      <a:pt x="34409" y="4710"/>
                    </a:cubicBezTo>
                    <a:cubicBezTo>
                      <a:pt x="34301" y="4710"/>
                      <a:pt x="34193" y="4709"/>
                      <a:pt x="34086" y="4706"/>
                    </a:cubicBezTo>
                    <a:cubicBezTo>
                      <a:pt x="33291" y="4681"/>
                      <a:pt x="32493" y="4698"/>
                      <a:pt x="31704" y="4610"/>
                    </a:cubicBezTo>
                    <a:cubicBezTo>
                      <a:pt x="31492" y="4587"/>
                      <a:pt x="31281" y="4577"/>
                      <a:pt x="31071" y="4577"/>
                    </a:cubicBezTo>
                    <a:cubicBezTo>
                      <a:pt x="30397" y="4577"/>
                      <a:pt x="29736" y="4681"/>
                      <a:pt x="29070" y="4794"/>
                    </a:cubicBezTo>
                    <a:cubicBezTo>
                      <a:pt x="28065" y="4962"/>
                      <a:pt x="27054" y="5115"/>
                      <a:pt x="26043" y="5259"/>
                    </a:cubicBezTo>
                    <a:cubicBezTo>
                      <a:pt x="25590" y="5324"/>
                      <a:pt x="25125" y="5328"/>
                      <a:pt x="24671" y="5400"/>
                    </a:cubicBezTo>
                    <a:cubicBezTo>
                      <a:pt x="23610" y="5575"/>
                      <a:pt x="22552" y="5762"/>
                      <a:pt x="21497" y="5971"/>
                    </a:cubicBezTo>
                    <a:cubicBezTo>
                      <a:pt x="20494" y="6168"/>
                      <a:pt x="19496" y="6402"/>
                      <a:pt x="18497" y="6614"/>
                    </a:cubicBezTo>
                    <a:cubicBezTo>
                      <a:pt x="18093" y="6700"/>
                      <a:pt x="17615" y="6672"/>
                      <a:pt x="17297" y="6886"/>
                    </a:cubicBezTo>
                    <a:cubicBezTo>
                      <a:pt x="16642" y="7326"/>
                      <a:pt x="15920" y="7391"/>
                      <a:pt x="15193" y="7491"/>
                    </a:cubicBezTo>
                    <a:cubicBezTo>
                      <a:pt x="15163" y="7495"/>
                      <a:pt x="15131" y="7497"/>
                      <a:pt x="15099" y="7497"/>
                    </a:cubicBezTo>
                    <a:cubicBezTo>
                      <a:pt x="15025" y="7497"/>
                      <a:pt x="14950" y="7485"/>
                      <a:pt x="14892" y="7455"/>
                    </a:cubicBezTo>
                    <a:cubicBezTo>
                      <a:pt x="14858" y="7435"/>
                      <a:pt x="14862" y="7252"/>
                      <a:pt x="14910" y="7200"/>
                    </a:cubicBezTo>
                    <a:cubicBezTo>
                      <a:pt x="15212" y="6878"/>
                      <a:pt x="15057" y="6543"/>
                      <a:pt x="14988" y="6193"/>
                    </a:cubicBezTo>
                    <a:cubicBezTo>
                      <a:pt x="14847" y="5479"/>
                      <a:pt x="14339" y="4912"/>
                      <a:pt x="14355" y="4104"/>
                    </a:cubicBezTo>
                    <a:cubicBezTo>
                      <a:pt x="14370" y="3293"/>
                      <a:pt x="14148" y="2458"/>
                      <a:pt x="13908" y="1669"/>
                    </a:cubicBezTo>
                    <a:cubicBezTo>
                      <a:pt x="13746" y="1130"/>
                      <a:pt x="13394" y="639"/>
                      <a:pt x="13082" y="155"/>
                    </a:cubicBezTo>
                    <a:cubicBezTo>
                      <a:pt x="13025" y="67"/>
                      <a:pt x="12837" y="0"/>
                      <a:pt x="126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54"/>
              <p:cNvSpPr/>
              <p:nvPr/>
            </p:nvSpPr>
            <p:spPr>
              <a:xfrm>
                <a:off x="2795150" y="2843425"/>
                <a:ext cx="173225" cy="757725"/>
              </a:xfrm>
              <a:custGeom>
                <a:rect b="b" l="l" r="r" t="t"/>
                <a:pathLst>
                  <a:path extrusionOk="0" h="30309" w="6929">
                    <a:moveTo>
                      <a:pt x="368" y="0"/>
                    </a:moveTo>
                    <a:cubicBezTo>
                      <a:pt x="276" y="0"/>
                      <a:pt x="189" y="16"/>
                      <a:pt x="123" y="49"/>
                    </a:cubicBezTo>
                    <a:cubicBezTo>
                      <a:pt x="4" y="110"/>
                      <a:pt x="0" y="463"/>
                      <a:pt x="6" y="681"/>
                    </a:cubicBezTo>
                    <a:cubicBezTo>
                      <a:pt x="12" y="834"/>
                      <a:pt x="117" y="983"/>
                      <a:pt x="184" y="1131"/>
                    </a:cubicBezTo>
                    <a:cubicBezTo>
                      <a:pt x="326" y="1439"/>
                      <a:pt x="567" y="1734"/>
                      <a:pt x="602" y="2051"/>
                    </a:cubicBezTo>
                    <a:cubicBezTo>
                      <a:pt x="737" y="3380"/>
                      <a:pt x="1363" y="4511"/>
                      <a:pt x="1953" y="5664"/>
                    </a:cubicBezTo>
                    <a:cubicBezTo>
                      <a:pt x="2231" y="6204"/>
                      <a:pt x="2527" y="6736"/>
                      <a:pt x="2799" y="7279"/>
                    </a:cubicBezTo>
                    <a:cubicBezTo>
                      <a:pt x="2966" y="7616"/>
                      <a:pt x="3134" y="7957"/>
                      <a:pt x="3253" y="8313"/>
                    </a:cubicBezTo>
                    <a:cubicBezTo>
                      <a:pt x="3418" y="8813"/>
                      <a:pt x="3540" y="9326"/>
                      <a:pt x="3676" y="9835"/>
                    </a:cubicBezTo>
                    <a:cubicBezTo>
                      <a:pt x="3768" y="10187"/>
                      <a:pt x="3885" y="10540"/>
                      <a:pt x="3934" y="10898"/>
                    </a:cubicBezTo>
                    <a:cubicBezTo>
                      <a:pt x="4005" y="11420"/>
                      <a:pt x="3977" y="11958"/>
                      <a:pt x="4082" y="12471"/>
                    </a:cubicBezTo>
                    <a:cubicBezTo>
                      <a:pt x="4350" y="13796"/>
                      <a:pt x="4670" y="15109"/>
                      <a:pt x="4966" y="16426"/>
                    </a:cubicBezTo>
                    <a:cubicBezTo>
                      <a:pt x="4983" y="16505"/>
                      <a:pt x="5010" y="16583"/>
                      <a:pt x="5014" y="16662"/>
                    </a:cubicBezTo>
                    <a:cubicBezTo>
                      <a:pt x="5075" y="18431"/>
                      <a:pt x="5137" y="20197"/>
                      <a:pt x="5196" y="21966"/>
                    </a:cubicBezTo>
                    <a:cubicBezTo>
                      <a:pt x="5227" y="22916"/>
                      <a:pt x="5267" y="23867"/>
                      <a:pt x="5286" y="24817"/>
                    </a:cubicBezTo>
                    <a:cubicBezTo>
                      <a:pt x="5296" y="25255"/>
                      <a:pt x="5267" y="25695"/>
                      <a:pt x="5244" y="26136"/>
                    </a:cubicBezTo>
                    <a:cubicBezTo>
                      <a:pt x="5215" y="26716"/>
                      <a:pt x="5068" y="27317"/>
                      <a:pt x="5175" y="27870"/>
                    </a:cubicBezTo>
                    <a:cubicBezTo>
                      <a:pt x="5267" y="28343"/>
                      <a:pt x="5185" y="28757"/>
                      <a:pt x="5171" y="29199"/>
                    </a:cubicBezTo>
                    <a:cubicBezTo>
                      <a:pt x="5162" y="29538"/>
                      <a:pt x="5368" y="29982"/>
                      <a:pt x="5629" y="30204"/>
                    </a:cubicBezTo>
                    <a:cubicBezTo>
                      <a:pt x="5716" y="30278"/>
                      <a:pt x="5806" y="30308"/>
                      <a:pt x="5899" y="30308"/>
                    </a:cubicBezTo>
                    <a:cubicBezTo>
                      <a:pt x="6136" y="30308"/>
                      <a:pt x="6384" y="30113"/>
                      <a:pt x="6607" y="29961"/>
                    </a:cubicBezTo>
                    <a:cubicBezTo>
                      <a:pt x="6902" y="29760"/>
                      <a:pt x="6886" y="29524"/>
                      <a:pt x="6793" y="29239"/>
                    </a:cubicBezTo>
                    <a:cubicBezTo>
                      <a:pt x="6764" y="29155"/>
                      <a:pt x="6793" y="29049"/>
                      <a:pt x="6798" y="28956"/>
                    </a:cubicBezTo>
                    <a:cubicBezTo>
                      <a:pt x="6827" y="28400"/>
                      <a:pt x="6917" y="27843"/>
                      <a:pt x="6877" y="27296"/>
                    </a:cubicBezTo>
                    <a:cubicBezTo>
                      <a:pt x="6804" y="26321"/>
                      <a:pt x="6659" y="25362"/>
                      <a:pt x="6856" y="24378"/>
                    </a:cubicBezTo>
                    <a:cubicBezTo>
                      <a:pt x="6928" y="24011"/>
                      <a:pt x="6775" y="23599"/>
                      <a:pt x="6741" y="23205"/>
                    </a:cubicBezTo>
                    <a:cubicBezTo>
                      <a:pt x="6722" y="22966"/>
                      <a:pt x="6716" y="22726"/>
                      <a:pt x="6726" y="22485"/>
                    </a:cubicBezTo>
                    <a:cubicBezTo>
                      <a:pt x="6737" y="22081"/>
                      <a:pt x="6793" y="21675"/>
                      <a:pt x="6779" y="21273"/>
                    </a:cubicBezTo>
                    <a:cubicBezTo>
                      <a:pt x="6750" y="20441"/>
                      <a:pt x="6708" y="19606"/>
                      <a:pt x="6634" y="18777"/>
                    </a:cubicBezTo>
                    <a:cubicBezTo>
                      <a:pt x="6519" y="17471"/>
                      <a:pt x="6383" y="16168"/>
                      <a:pt x="6237" y="14866"/>
                    </a:cubicBezTo>
                    <a:cubicBezTo>
                      <a:pt x="6168" y="14259"/>
                      <a:pt x="6059" y="13656"/>
                      <a:pt x="5967" y="13049"/>
                    </a:cubicBezTo>
                    <a:lnTo>
                      <a:pt x="6078" y="13030"/>
                    </a:lnTo>
                    <a:cubicBezTo>
                      <a:pt x="6021" y="12781"/>
                      <a:pt x="5969" y="12531"/>
                      <a:pt x="5904" y="12284"/>
                    </a:cubicBezTo>
                    <a:cubicBezTo>
                      <a:pt x="5803" y="11905"/>
                      <a:pt x="5661" y="11535"/>
                      <a:pt x="5592" y="11150"/>
                    </a:cubicBezTo>
                    <a:cubicBezTo>
                      <a:pt x="5491" y="10597"/>
                      <a:pt x="5502" y="10017"/>
                      <a:pt x="5347" y="9483"/>
                    </a:cubicBezTo>
                    <a:cubicBezTo>
                      <a:pt x="5131" y="8744"/>
                      <a:pt x="4721" y="8057"/>
                      <a:pt x="4547" y="7314"/>
                    </a:cubicBezTo>
                    <a:cubicBezTo>
                      <a:pt x="4204" y="5844"/>
                      <a:pt x="3299" y="4643"/>
                      <a:pt x="2744" y="3279"/>
                    </a:cubicBezTo>
                    <a:cubicBezTo>
                      <a:pt x="2539" y="2773"/>
                      <a:pt x="2225" y="2312"/>
                      <a:pt x="2034" y="1803"/>
                    </a:cubicBezTo>
                    <a:cubicBezTo>
                      <a:pt x="1775" y="1121"/>
                      <a:pt x="1432" y="508"/>
                      <a:pt x="810" y="116"/>
                    </a:cubicBezTo>
                    <a:cubicBezTo>
                      <a:pt x="696" y="44"/>
                      <a:pt x="524" y="0"/>
                      <a:pt x="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54"/>
              <p:cNvSpPr/>
              <p:nvPr/>
            </p:nvSpPr>
            <p:spPr>
              <a:xfrm>
                <a:off x="3068325" y="3280200"/>
                <a:ext cx="481000" cy="336700"/>
              </a:xfrm>
              <a:custGeom>
                <a:rect b="b" l="l" r="r" t="t"/>
                <a:pathLst>
                  <a:path extrusionOk="0" h="13468" w="19240">
                    <a:moveTo>
                      <a:pt x="556" y="0"/>
                    </a:moveTo>
                    <a:cubicBezTo>
                      <a:pt x="389" y="198"/>
                      <a:pt x="123" y="378"/>
                      <a:pt x="81" y="598"/>
                    </a:cubicBezTo>
                    <a:cubicBezTo>
                      <a:pt x="1" y="1032"/>
                      <a:pt x="8" y="1494"/>
                      <a:pt x="46" y="1938"/>
                    </a:cubicBezTo>
                    <a:cubicBezTo>
                      <a:pt x="167" y="3349"/>
                      <a:pt x="1048" y="4409"/>
                      <a:pt x="1792" y="5510"/>
                    </a:cubicBezTo>
                    <a:cubicBezTo>
                      <a:pt x="2256" y="6193"/>
                      <a:pt x="2914" y="6743"/>
                      <a:pt x="3437" y="7392"/>
                    </a:cubicBezTo>
                    <a:cubicBezTo>
                      <a:pt x="4315" y="8481"/>
                      <a:pt x="5544" y="9088"/>
                      <a:pt x="6670" y="9840"/>
                    </a:cubicBezTo>
                    <a:cubicBezTo>
                      <a:pt x="6735" y="9884"/>
                      <a:pt x="6825" y="9888"/>
                      <a:pt x="6898" y="9923"/>
                    </a:cubicBezTo>
                    <a:cubicBezTo>
                      <a:pt x="7202" y="10062"/>
                      <a:pt x="7503" y="10208"/>
                      <a:pt x="7807" y="10349"/>
                    </a:cubicBezTo>
                    <a:cubicBezTo>
                      <a:pt x="7811" y="10415"/>
                      <a:pt x="7817" y="10482"/>
                      <a:pt x="7821" y="10547"/>
                    </a:cubicBezTo>
                    <a:cubicBezTo>
                      <a:pt x="7501" y="10677"/>
                      <a:pt x="7128" y="10744"/>
                      <a:pt x="6871" y="10954"/>
                    </a:cubicBezTo>
                    <a:cubicBezTo>
                      <a:pt x="6358" y="11368"/>
                      <a:pt x="5910" y="11866"/>
                      <a:pt x="5430" y="12321"/>
                    </a:cubicBezTo>
                    <a:cubicBezTo>
                      <a:pt x="5114" y="12622"/>
                      <a:pt x="5204" y="12940"/>
                      <a:pt x="5403" y="13231"/>
                    </a:cubicBezTo>
                    <a:cubicBezTo>
                      <a:pt x="5520" y="13400"/>
                      <a:pt x="5669" y="13467"/>
                      <a:pt x="5824" y="13467"/>
                    </a:cubicBezTo>
                    <a:cubicBezTo>
                      <a:pt x="5960" y="13467"/>
                      <a:pt x="6102" y="13415"/>
                      <a:pt x="6232" y="13334"/>
                    </a:cubicBezTo>
                    <a:cubicBezTo>
                      <a:pt x="6664" y="13060"/>
                      <a:pt x="7072" y="12744"/>
                      <a:pt x="7486" y="12440"/>
                    </a:cubicBezTo>
                    <a:cubicBezTo>
                      <a:pt x="7945" y="12101"/>
                      <a:pt x="8380" y="11726"/>
                      <a:pt x="8860" y="11421"/>
                    </a:cubicBezTo>
                    <a:cubicBezTo>
                      <a:pt x="9287" y="11152"/>
                      <a:pt x="9825" y="11033"/>
                      <a:pt x="10200" y="10713"/>
                    </a:cubicBezTo>
                    <a:cubicBezTo>
                      <a:pt x="10862" y="10154"/>
                      <a:pt x="11544" y="9645"/>
                      <a:pt x="12306" y="9230"/>
                    </a:cubicBezTo>
                    <a:cubicBezTo>
                      <a:pt x="13016" y="8843"/>
                      <a:pt x="13701" y="8412"/>
                      <a:pt x="14360" y="7941"/>
                    </a:cubicBezTo>
                    <a:cubicBezTo>
                      <a:pt x="15078" y="7424"/>
                      <a:pt x="15744" y="6840"/>
                      <a:pt x="16433" y="6283"/>
                    </a:cubicBezTo>
                    <a:cubicBezTo>
                      <a:pt x="16592" y="6155"/>
                      <a:pt x="16774" y="6044"/>
                      <a:pt x="16898" y="5889"/>
                    </a:cubicBezTo>
                    <a:cubicBezTo>
                      <a:pt x="17214" y="5493"/>
                      <a:pt x="17507" y="5075"/>
                      <a:pt x="17804" y="4664"/>
                    </a:cubicBezTo>
                    <a:cubicBezTo>
                      <a:pt x="18256" y="4038"/>
                      <a:pt x="18728" y="3419"/>
                      <a:pt x="19142" y="2769"/>
                    </a:cubicBezTo>
                    <a:cubicBezTo>
                      <a:pt x="19240" y="2615"/>
                      <a:pt x="19197" y="2372"/>
                      <a:pt x="19194" y="2156"/>
                    </a:cubicBezTo>
                    <a:cubicBezTo>
                      <a:pt x="19194" y="2125"/>
                      <a:pt x="19194" y="2095"/>
                      <a:pt x="19196" y="2064"/>
                    </a:cubicBezTo>
                    <a:lnTo>
                      <a:pt x="19196" y="2064"/>
                    </a:lnTo>
                    <a:cubicBezTo>
                      <a:pt x="19132" y="2081"/>
                      <a:pt x="19069" y="2095"/>
                      <a:pt x="19004" y="2108"/>
                    </a:cubicBezTo>
                    <a:cubicBezTo>
                      <a:pt x="18939" y="2120"/>
                      <a:pt x="18874" y="2131"/>
                      <a:pt x="18811" y="2146"/>
                    </a:cubicBezTo>
                    <a:cubicBezTo>
                      <a:pt x="18683" y="2175"/>
                      <a:pt x="18560" y="2212"/>
                      <a:pt x="18459" y="2279"/>
                    </a:cubicBezTo>
                    <a:cubicBezTo>
                      <a:pt x="18206" y="2441"/>
                      <a:pt x="18028" y="2715"/>
                      <a:pt x="17800" y="2924"/>
                    </a:cubicBezTo>
                    <a:cubicBezTo>
                      <a:pt x="17122" y="3546"/>
                      <a:pt x="16441" y="4164"/>
                      <a:pt x="15754" y="4775"/>
                    </a:cubicBezTo>
                    <a:cubicBezTo>
                      <a:pt x="14994" y="5454"/>
                      <a:pt x="14318" y="6234"/>
                      <a:pt x="13363" y="6685"/>
                    </a:cubicBezTo>
                    <a:cubicBezTo>
                      <a:pt x="12894" y="6909"/>
                      <a:pt x="12430" y="7210"/>
                      <a:pt x="12063" y="7576"/>
                    </a:cubicBezTo>
                    <a:cubicBezTo>
                      <a:pt x="11622" y="8016"/>
                      <a:pt x="11113" y="8314"/>
                      <a:pt x="10577" y="8600"/>
                    </a:cubicBezTo>
                    <a:cubicBezTo>
                      <a:pt x="10173" y="8814"/>
                      <a:pt x="9811" y="9115"/>
                      <a:pt x="9404" y="9318"/>
                    </a:cubicBezTo>
                    <a:cubicBezTo>
                      <a:pt x="9194" y="9421"/>
                      <a:pt x="8780" y="9506"/>
                      <a:pt x="8651" y="9506"/>
                    </a:cubicBezTo>
                    <a:cubicBezTo>
                      <a:pt x="8627" y="9506"/>
                      <a:pt x="8613" y="9503"/>
                      <a:pt x="8611" y="9498"/>
                    </a:cubicBezTo>
                    <a:cubicBezTo>
                      <a:pt x="8437" y="9032"/>
                      <a:pt x="7985" y="8977"/>
                      <a:pt x="7646" y="8762"/>
                    </a:cubicBezTo>
                    <a:cubicBezTo>
                      <a:pt x="7225" y="8494"/>
                      <a:pt x="6823" y="8198"/>
                      <a:pt x="6408" y="7924"/>
                    </a:cubicBezTo>
                    <a:cubicBezTo>
                      <a:pt x="6027" y="7675"/>
                      <a:pt x="5571" y="7503"/>
                      <a:pt x="5271" y="7183"/>
                    </a:cubicBezTo>
                    <a:cubicBezTo>
                      <a:pt x="4515" y="6379"/>
                      <a:pt x="3835" y="5502"/>
                      <a:pt x="3109" y="4670"/>
                    </a:cubicBezTo>
                    <a:cubicBezTo>
                      <a:pt x="2686" y="4183"/>
                      <a:pt x="2351" y="3643"/>
                      <a:pt x="1990" y="3119"/>
                    </a:cubicBezTo>
                    <a:cubicBezTo>
                      <a:pt x="1453" y="2342"/>
                      <a:pt x="1203" y="1532"/>
                      <a:pt x="1061" y="632"/>
                    </a:cubicBezTo>
                    <a:cubicBezTo>
                      <a:pt x="1025" y="401"/>
                      <a:pt x="730" y="209"/>
                      <a:pt x="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54"/>
              <p:cNvSpPr/>
              <p:nvPr/>
            </p:nvSpPr>
            <p:spPr>
              <a:xfrm>
                <a:off x="4668275" y="3140775"/>
                <a:ext cx="372650" cy="280525"/>
              </a:xfrm>
              <a:custGeom>
                <a:rect b="b" l="l" r="r" t="t"/>
                <a:pathLst>
                  <a:path extrusionOk="0" h="11221" w="14906">
                    <a:moveTo>
                      <a:pt x="519" y="1"/>
                    </a:moveTo>
                    <a:cubicBezTo>
                      <a:pt x="421" y="1"/>
                      <a:pt x="328" y="18"/>
                      <a:pt x="267" y="55"/>
                    </a:cubicBezTo>
                    <a:cubicBezTo>
                      <a:pt x="125" y="137"/>
                      <a:pt x="1" y="512"/>
                      <a:pt x="75" y="652"/>
                    </a:cubicBezTo>
                    <a:cubicBezTo>
                      <a:pt x="332" y="1150"/>
                      <a:pt x="690" y="1596"/>
                      <a:pt x="989" y="2076"/>
                    </a:cubicBezTo>
                    <a:cubicBezTo>
                      <a:pt x="1601" y="3066"/>
                      <a:pt x="2464" y="3820"/>
                      <a:pt x="3353" y="4534"/>
                    </a:cubicBezTo>
                    <a:cubicBezTo>
                      <a:pt x="3797" y="4890"/>
                      <a:pt x="4362" y="5091"/>
                      <a:pt x="4861" y="5380"/>
                    </a:cubicBezTo>
                    <a:cubicBezTo>
                      <a:pt x="5539" y="5773"/>
                      <a:pt x="6205" y="6184"/>
                      <a:pt x="6910" y="6607"/>
                    </a:cubicBezTo>
                    <a:cubicBezTo>
                      <a:pt x="6578" y="6820"/>
                      <a:pt x="6196" y="7097"/>
                      <a:pt x="5784" y="7325"/>
                    </a:cubicBezTo>
                    <a:cubicBezTo>
                      <a:pt x="4903" y="7810"/>
                      <a:pt x="4002" y="8256"/>
                      <a:pt x="3121" y="8740"/>
                    </a:cubicBezTo>
                    <a:cubicBezTo>
                      <a:pt x="2585" y="9035"/>
                      <a:pt x="2043" y="9335"/>
                      <a:pt x="1729" y="9908"/>
                    </a:cubicBezTo>
                    <a:cubicBezTo>
                      <a:pt x="1534" y="10262"/>
                      <a:pt x="1609" y="10779"/>
                      <a:pt x="1948" y="11049"/>
                    </a:cubicBezTo>
                    <a:cubicBezTo>
                      <a:pt x="2092" y="11164"/>
                      <a:pt x="2234" y="11221"/>
                      <a:pt x="2374" y="11221"/>
                    </a:cubicBezTo>
                    <a:cubicBezTo>
                      <a:pt x="2545" y="11221"/>
                      <a:pt x="2713" y="11136"/>
                      <a:pt x="2880" y="10968"/>
                    </a:cubicBezTo>
                    <a:cubicBezTo>
                      <a:pt x="3075" y="10775"/>
                      <a:pt x="3295" y="10608"/>
                      <a:pt x="3537" y="10474"/>
                    </a:cubicBezTo>
                    <a:cubicBezTo>
                      <a:pt x="4591" y="9883"/>
                      <a:pt x="5491" y="9014"/>
                      <a:pt x="6707" y="8711"/>
                    </a:cubicBezTo>
                    <a:cubicBezTo>
                      <a:pt x="6818" y="8684"/>
                      <a:pt x="6923" y="8639"/>
                      <a:pt x="7017" y="8575"/>
                    </a:cubicBezTo>
                    <a:cubicBezTo>
                      <a:pt x="7794" y="8032"/>
                      <a:pt x="8579" y="7498"/>
                      <a:pt x="9339" y="6929"/>
                    </a:cubicBezTo>
                    <a:cubicBezTo>
                      <a:pt x="10365" y="6161"/>
                      <a:pt x="11372" y="5369"/>
                      <a:pt x="12385" y="4580"/>
                    </a:cubicBezTo>
                    <a:cubicBezTo>
                      <a:pt x="12511" y="4481"/>
                      <a:pt x="12610" y="4345"/>
                      <a:pt x="12710" y="4218"/>
                    </a:cubicBezTo>
                    <a:cubicBezTo>
                      <a:pt x="13359" y="3382"/>
                      <a:pt x="14006" y="2543"/>
                      <a:pt x="14649" y="1705"/>
                    </a:cubicBezTo>
                    <a:cubicBezTo>
                      <a:pt x="14745" y="1580"/>
                      <a:pt x="14854" y="1437"/>
                      <a:pt x="14877" y="1291"/>
                    </a:cubicBezTo>
                    <a:cubicBezTo>
                      <a:pt x="14906" y="1119"/>
                      <a:pt x="14846" y="935"/>
                      <a:pt x="14825" y="757"/>
                    </a:cubicBezTo>
                    <a:cubicBezTo>
                      <a:pt x="14653" y="811"/>
                      <a:pt x="14446" y="824"/>
                      <a:pt x="14316" y="929"/>
                    </a:cubicBezTo>
                    <a:cubicBezTo>
                      <a:pt x="13617" y="1494"/>
                      <a:pt x="12947" y="2097"/>
                      <a:pt x="12245" y="2658"/>
                    </a:cubicBezTo>
                    <a:cubicBezTo>
                      <a:pt x="11741" y="3062"/>
                      <a:pt x="11192" y="3409"/>
                      <a:pt x="10683" y="3807"/>
                    </a:cubicBezTo>
                    <a:cubicBezTo>
                      <a:pt x="9712" y="4565"/>
                      <a:pt x="8763" y="5352"/>
                      <a:pt x="7786" y="6102"/>
                    </a:cubicBezTo>
                    <a:cubicBezTo>
                      <a:pt x="7633" y="6221"/>
                      <a:pt x="7388" y="6219"/>
                      <a:pt x="7137" y="6284"/>
                    </a:cubicBezTo>
                    <a:cubicBezTo>
                      <a:pt x="7333" y="5654"/>
                      <a:pt x="7302" y="5413"/>
                      <a:pt x="6978" y="5101"/>
                    </a:cubicBezTo>
                    <a:cubicBezTo>
                      <a:pt x="6818" y="4944"/>
                      <a:pt x="6624" y="4817"/>
                      <a:pt x="6437" y="4693"/>
                    </a:cubicBezTo>
                    <a:cubicBezTo>
                      <a:pt x="5778" y="4255"/>
                      <a:pt x="5114" y="3822"/>
                      <a:pt x="4455" y="3384"/>
                    </a:cubicBezTo>
                    <a:cubicBezTo>
                      <a:pt x="4197" y="3209"/>
                      <a:pt x="3919" y="3051"/>
                      <a:pt x="3699" y="2836"/>
                    </a:cubicBezTo>
                    <a:cubicBezTo>
                      <a:pt x="2767" y="1936"/>
                      <a:pt x="1865" y="1004"/>
                      <a:pt x="920" y="120"/>
                    </a:cubicBezTo>
                    <a:cubicBezTo>
                      <a:pt x="838" y="43"/>
                      <a:pt x="672" y="1"/>
                      <a:pt x="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54"/>
              <p:cNvSpPr/>
              <p:nvPr/>
            </p:nvSpPr>
            <p:spPr>
              <a:xfrm>
                <a:off x="5270625" y="3310675"/>
                <a:ext cx="388450" cy="460875"/>
              </a:xfrm>
              <a:custGeom>
                <a:rect b="b" l="l" r="r" t="t"/>
                <a:pathLst>
                  <a:path extrusionOk="0" h="18435" w="15538">
                    <a:moveTo>
                      <a:pt x="15076" y="0"/>
                    </a:moveTo>
                    <a:cubicBezTo>
                      <a:pt x="15065" y="0"/>
                      <a:pt x="15054" y="1"/>
                      <a:pt x="15043" y="3"/>
                    </a:cubicBezTo>
                    <a:cubicBezTo>
                      <a:pt x="14617" y="64"/>
                      <a:pt x="14201" y="208"/>
                      <a:pt x="13778" y="300"/>
                    </a:cubicBezTo>
                    <a:cubicBezTo>
                      <a:pt x="12574" y="560"/>
                      <a:pt x="11462" y="1017"/>
                      <a:pt x="10468" y="1762"/>
                    </a:cubicBezTo>
                    <a:cubicBezTo>
                      <a:pt x="9865" y="2216"/>
                      <a:pt x="9232" y="2629"/>
                      <a:pt x="8606" y="3052"/>
                    </a:cubicBezTo>
                    <a:cubicBezTo>
                      <a:pt x="8445" y="3161"/>
                      <a:pt x="8234" y="3202"/>
                      <a:pt x="8092" y="3326"/>
                    </a:cubicBezTo>
                    <a:cubicBezTo>
                      <a:pt x="7390" y="3950"/>
                      <a:pt x="6695" y="4584"/>
                      <a:pt x="6010" y="5229"/>
                    </a:cubicBezTo>
                    <a:cubicBezTo>
                      <a:pt x="5640" y="5575"/>
                      <a:pt x="5190" y="5878"/>
                      <a:pt x="5194" y="6479"/>
                    </a:cubicBezTo>
                    <a:cubicBezTo>
                      <a:pt x="5194" y="6567"/>
                      <a:pt x="5077" y="6661"/>
                      <a:pt x="5005" y="6741"/>
                    </a:cubicBezTo>
                    <a:cubicBezTo>
                      <a:pt x="4880" y="6877"/>
                      <a:pt x="4723" y="6990"/>
                      <a:pt x="4622" y="7139"/>
                    </a:cubicBezTo>
                    <a:cubicBezTo>
                      <a:pt x="3963" y="8112"/>
                      <a:pt x="3305" y="9084"/>
                      <a:pt x="2669" y="10072"/>
                    </a:cubicBezTo>
                    <a:cubicBezTo>
                      <a:pt x="2275" y="10689"/>
                      <a:pt x="1898" y="11311"/>
                      <a:pt x="1821" y="12077"/>
                    </a:cubicBezTo>
                    <a:cubicBezTo>
                      <a:pt x="1787" y="12414"/>
                      <a:pt x="1609" y="12737"/>
                      <a:pt x="1490" y="13064"/>
                    </a:cubicBezTo>
                    <a:cubicBezTo>
                      <a:pt x="1218" y="13822"/>
                      <a:pt x="910" y="14573"/>
                      <a:pt x="676" y="15342"/>
                    </a:cubicBezTo>
                    <a:cubicBezTo>
                      <a:pt x="452" y="16089"/>
                      <a:pt x="316" y="16864"/>
                      <a:pt x="115" y="17621"/>
                    </a:cubicBezTo>
                    <a:cubicBezTo>
                      <a:pt x="1" y="18046"/>
                      <a:pt x="218" y="18434"/>
                      <a:pt x="764" y="18434"/>
                    </a:cubicBezTo>
                    <a:cubicBezTo>
                      <a:pt x="766" y="18434"/>
                      <a:pt x="767" y="18434"/>
                      <a:pt x="768" y="18434"/>
                    </a:cubicBezTo>
                    <a:cubicBezTo>
                      <a:pt x="814" y="18396"/>
                      <a:pt x="979" y="18304"/>
                      <a:pt x="1078" y="18168"/>
                    </a:cubicBezTo>
                    <a:cubicBezTo>
                      <a:pt x="1191" y="18015"/>
                      <a:pt x="1302" y="17823"/>
                      <a:pt x="1314" y="17642"/>
                    </a:cubicBezTo>
                    <a:cubicBezTo>
                      <a:pt x="1398" y="16418"/>
                      <a:pt x="2279" y="15505"/>
                      <a:pt x="2572" y="14357"/>
                    </a:cubicBezTo>
                    <a:cubicBezTo>
                      <a:pt x="2706" y="13830"/>
                      <a:pt x="3104" y="13376"/>
                      <a:pt x="3341" y="12869"/>
                    </a:cubicBezTo>
                    <a:cubicBezTo>
                      <a:pt x="3772" y="11954"/>
                      <a:pt x="4134" y="11003"/>
                      <a:pt x="4599" y="10107"/>
                    </a:cubicBezTo>
                    <a:cubicBezTo>
                      <a:pt x="5125" y="9090"/>
                      <a:pt x="5715" y="8104"/>
                      <a:pt x="6312" y="7128"/>
                    </a:cubicBezTo>
                    <a:cubicBezTo>
                      <a:pt x="6551" y="6736"/>
                      <a:pt x="6837" y="6339"/>
                      <a:pt x="7191" y="6054"/>
                    </a:cubicBezTo>
                    <a:cubicBezTo>
                      <a:pt x="7903" y="5480"/>
                      <a:pt x="8680" y="4982"/>
                      <a:pt x="9425" y="4446"/>
                    </a:cubicBezTo>
                    <a:cubicBezTo>
                      <a:pt x="10022" y="4019"/>
                      <a:pt x="10593" y="3554"/>
                      <a:pt x="11209" y="3156"/>
                    </a:cubicBezTo>
                    <a:cubicBezTo>
                      <a:pt x="12536" y="2302"/>
                      <a:pt x="13885" y="1485"/>
                      <a:pt x="15214" y="636"/>
                    </a:cubicBezTo>
                    <a:cubicBezTo>
                      <a:pt x="15357" y="546"/>
                      <a:pt x="15432" y="349"/>
                      <a:pt x="15537" y="202"/>
                    </a:cubicBezTo>
                    <a:cubicBezTo>
                      <a:pt x="15386" y="136"/>
                      <a:pt x="15221" y="0"/>
                      <a:pt x="150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54"/>
              <p:cNvSpPr/>
              <p:nvPr/>
            </p:nvSpPr>
            <p:spPr>
              <a:xfrm>
                <a:off x="3166300" y="3773575"/>
                <a:ext cx="407300" cy="267525"/>
              </a:xfrm>
              <a:custGeom>
                <a:rect b="b" l="l" r="r" t="t"/>
                <a:pathLst>
                  <a:path extrusionOk="0" h="10701" w="16292">
                    <a:moveTo>
                      <a:pt x="15788" y="1"/>
                    </a:moveTo>
                    <a:cubicBezTo>
                      <a:pt x="15645" y="1"/>
                      <a:pt x="15490" y="39"/>
                      <a:pt x="15390" y="106"/>
                    </a:cubicBezTo>
                    <a:cubicBezTo>
                      <a:pt x="14972" y="383"/>
                      <a:pt x="14582" y="697"/>
                      <a:pt x="14220" y="1042"/>
                    </a:cubicBezTo>
                    <a:cubicBezTo>
                      <a:pt x="13489" y="1731"/>
                      <a:pt x="12843" y="2527"/>
                      <a:pt x="12053" y="3134"/>
                    </a:cubicBezTo>
                    <a:cubicBezTo>
                      <a:pt x="11329" y="3691"/>
                      <a:pt x="10458" y="4059"/>
                      <a:pt x="9652" y="4509"/>
                    </a:cubicBezTo>
                    <a:cubicBezTo>
                      <a:pt x="8862" y="4951"/>
                      <a:pt x="8075" y="5397"/>
                      <a:pt x="7284" y="5837"/>
                    </a:cubicBezTo>
                    <a:cubicBezTo>
                      <a:pt x="6494" y="6278"/>
                      <a:pt x="5808" y="6930"/>
                      <a:pt x="4857" y="7068"/>
                    </a:cubicBezTo>
                    <a:cubicBezTo>
                      <a:pt x="4692" y="7091"/>
                      <a:pt x="4537" y="7195"/>
                      <a:pt x="4384" y="7275"/>
                    </a:cubicBezTo>
                    <a:cubicBezTo>
                      <a:pt x="3752" y="7608"/>
                      <a:pt x="3126" y="7951"/>
                      <a:pt x="2496" y="8282"/>
                    </a:cubicBezTo>
                    <a:cubicBezTo>
                      <a:pt x="1828" y="8634"/>
                      <a:pt x="1151" y="8971"/>
                      <a:pt x="488" y="9333"/>
                    </a:cubicBezTo>
                    <a:cubicBezTo>
                      <a:pt x="184" y="9501"/>
                      <a:pt x="0" y="9754"/>
                      <a:pt x="157" y="10129"/>
                    </a:cubicBezTo>
                    <a:cubicBezTo>
                      <a:pt x="298" y="10467"/>
                      <a:pt x="549" y="10700"/>
                      <a:pt x="862" y="10700"/>
                    </a:cubicBezTo>
                    <a:cubicBezTo>
                      <a:pt x="931" y="10700"/>
                      <a:pt x="1002" y="10689"/>
                      <a:pt x="1076" y="10665"/>
                    </a:cubicBezTo>
                    <a:cubicBezTo>
                      <a:pt x="1851" y="10422"/>
                      <a:pt x="2604" y="10093"/>
                      <a:pt x="3356" y="9779"/>
                    </a:cubicBezTo>
                    <a:cubicBezTo>
                      <a:pt x="3976" y="9519"/>
                      <a:pt x="4583" y="9228"/>
                      <a:pt x="5194" y="8946"/>
                    </a:cubicBezTo>
                    <a:cubicBezTo>
                      <a:pt x="5376" y="8866"/>
                      <a:pt x="5552" y="8772"/>
                      <a:pt x="5720" y="8667"/>
                    </a:cubicBezTo>
                    <a:cubicBezTo>
                      <a:pt x="6120" y="8408"/>
                      <a:pt x="6490" y="8092"/>
                      <a:pt x="6911" y="7884"/>
                    </a:cubicBezTo>
                    <a:cubicBezTo>
                      <a:pt x="7891" y="7397"/>
                      <a:pt x="8862" y="6883"/>
                      <a:pt x="9930" y="6603"/>
                    </a:cubicBezTo>
                    <a:cubicBezTo>
                      <a:pt x="9978" y="6590"/>
                      <a:pt x="9995" y="6477"/>
                      <a:pt x="10043" y="6425"/>
                    </a:cubicBezTo>
                    <a:cubicBezTo>
                      <a:pt x="10108" y="6354"/>
                      <a:pt x="10179" y="6274"/>
                      <a:pt x="10263" y="6235"/>
                    </a:cubicBezTo>
                    <a:cubicBezTo>
                      <a:pt x="10451" y="6151"/>
                      <a:pt x="10673" y="6126"/>
                      <a:pt x="10837" y="6013"/>
                    </a:cubicBezTo>
                    <a:cubicBezTo>
                      <a:pt x="11272" y="5721"/>
                      <a:pt x="11685" y="5393"/>
                      <a:pt x="12106" y="5079"/>
                    </a:cubicBezTo>
                    <a:cubicBezTo>
                      <a:pt x="12478" y="4804"/>
                      <a:pt x="12851" y="4528"/>
                      <a:pt x="13222" y="4248"/>
                    </a:cubicBezTo>
                    <a:cubicBezTo>
                      <a:pt x="13561" y="3994"/>
                      <a:pt x="13946" y="3783"/>
                      <a:pt x="14224" y="3473"/>
                    </a:cubicBezTo>
                    <a:cubicBezTo>
                      <a:pt x="14819" y="2807"/>
                      <a:pt x="15372" y="2100"/>
                      <a:pt x="15914" y="1388"/>
                    </a:cubicBezTo>
                    <a:cubicBezTo>
                      <a:pt x="16083" y="1168"/>
                      <a:pt x="16161" y="879"/>
                      <a:pt x="16291" y="596"/>
                    </a:cubicBezTo>
                    <a:cubicBezTo>
                      <a:pt x="16194" y="381"/>
                      <a:pt x="16155" y="104"/>
                      <a:pt x="16019" y="43"/>
                    </a:cubicBezTo>
                    <a:cubicBezTo>
                      <a:pt x="15955" y="14"/>
                      <a:pt x="15874" y="1"/>
                      <a:pt x="157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54"/>
              <p:cNvSpPr/>
              <p:nvPr/>
            </p:nvSpPr>
            <p:spPr>
              <a:xfrm>
                <a:off x="4671300" y="3633675"/>
                <a:ext cx="382325" cy="328050"/>
              </a:xfrm>
              <a:custGeom>
                <a:rect b="b" l="l" r="r" t="t"/>
                <a:pathLst>
                  <a:path extrusionOk="0" h="13122" w="15293">
                    <a:moveTo>
                      <a:pt x="14988" y="1"/>
                    </a:moveTo>
                    <a:cubicBezTo>
                      <a:pt x="14735" y="3"/>
                      <a:pt x="14400" y="5"/>
                      <a:pt x="14251" y="158"/>
                    </a:cubicBezTo>
                    <a:cubicBezTo>
                      <a:pt x="13707" y="707"/>
                      <a:pt x="13200" y="1291"/>
                      <a:pt x="12731" y="1906"/>
                    </a:cubicBezTo>
                    <a:cubicBezTo>
                      <a:pt x="12204" y="2597"/>
                      <a:pt x="11800" y="3387"/>
                      <a:pt x="11230" y="4034"/>
                    </a:cubicBezTo>
                    <a:cubicBezTo>
                      <a:pt x="10606" y="4743"/>
                      <a:pt x="9876" y="5365"/>
                      <a:pt x="9151" y="5974"/>
                    </a:cubicBezTo>
                    <a:cubicBezTo>
                      <a:pt x="8569" y="6462"/>
                      <a:pt x="7922" y="6873"/>
                      <a:pt x="7305" y="7323"/>
                    </a:cubicBezTo>
                    <a:cubicBezTo>
                      <a:pt x="6888" y="7628"/>
                      <a:pt x="6496" y="7970"/>
                      <a:pt x="6057" y="8242"/>
                    </a:cubicBezTo>
                    <a:cubicBezTo>
                      <a:pt x="5339" y="8684"/>
                      <a:pt x="4587" y="9069"/>
                      <a:pt x="3865" y="9504"/>
                    </a:cubicBezTo>
                    <a:cubicBezTo>
                      <a:pt x="3530" y="9707"/>
                      <a:pt x="3253" y="10011"/>
                      <a:pt x="2912" y="10202"/>
                    </a:cubicBezTo>
                    <a:cubicBezTo>
                      <a:pt x="2286" y="10553"/>
                      <a:pt x="1605" y="10813"/>
                      <a:pt x="1002" y="11196"/>
                    </a:cubicBezTo>
                    <a:cubicBezTo>
                      <a:pt x="674" y="11406"/>
                      <a:pt x="443" y="11780"/>
                      <a:pt x="205" y="12105"/>
                    </a:cubicBezTo>
                    <a:cubicBezTo>
                      <a:pt x="0" y="12389"/>
                      <a:pt x="92" y="12716"/>
                      <a:pt x="356" y="12875"/>
                    </a:cubicBezTo>
                    <a:cubicBezTo>
                      <a:pt x="559" y="12999"/>
                      <a:pt x="843" y="13121"/>
                      <a:pt x="1073" y="13121"/>
                    </a:cubicBezTo>
                    <a:cubicBezTo>
                      <a:pt x="1127" y="13121"/>
                      <a:pt x="1179" y="13114"/>
                      <a:pt x="1226" y="13099"/>
                    </a:cubicBezTo>
                    <a:cubicBezTo>
                      <a:pt x="1624" y="12965"/>
                      <a:pt x="2039" y="12710"/>
                      <a:pt x="2303" y="12389"/>
                    </a:cubicBezTo>
                    <a:cubicBezTo>
                      <a:pt x="2960" y="11586"/>
                      <a:pt x="3934" y="11284"/>
                      <a:pt x="4736" y="10719"/>
                    </a:cubicBezTo>
                    <a:cubicBezTo>
                      <a:pt x="5269" y="10344"/>
                      <a:pt x="5937" y="10164"/>
                      <a:pt x="6486" y="9808"/>
                    </a:cubicBezTo>
                    <a:cubicBezTo>
                      <a:pt x="7217" y="9333"/>
                      <a:pt x="7893" y="8772"/>
                      <a:pt x="8592" y="8250"/>
                    </a:cubicBezTo>
                    <a:cubicBezTo>
                      <a:pt x="8797" y="8097"/>
                      <a:pt x="9003" y="7947"/>
                      <a:pt x="9210" y="7796"/>
                    </a:cubicBezTo>
                    <a:cubicBezTo>
                      <a:pt x="9582" y="7524"/>
                      <a:pt x="9980" y="7283"/>
                      <a:pt x="10319" y="6977"/>
                    </a:cubicBezTo>
                    <a:cubicBezTo>
                      <a:pt x="10768" y="6569"/>
                      <a:pt x="11207" y="6138"/>
                      <a:pt x="11590" y="5667"/>
                    </a:cubicBezTo>
                    <a:cubicBezTo>
                      <a:pt x="12078" y="5068"/>
                      <a:pt x="12792" y="4653"/>
                      <a:pt x="13006" y="3816"/>
                    </a:cubicBezTo>
                    <a:cubicBezTo>
                      <a:pt x="13073" y="3558"/>
                      <a:pt x="13472" y="3403"/>
                      <a:pt x="13659" y="3156"/>
                    </a:cubicBezTo>
                    <a:cubicBezTo>
                      <a:pt x="13956" y="2759"/>
                      <a:pt x="14222" y="2334"/>
                      <a:pt x="14469" y="1904"/>
                    </a:cubicBezTo>
                    <a:cubicBezTo>
                      <a:pt x="14754" y="1410"/>
                      <a:pt x="15005" y="897"/>
                      <a:pt x="15292" y="349"/>
                    </a:cubicBezTo>
                    <a:cubicBezTo>
                      <a:pt x="15171" y="204"/>
                      <a:pt x="15078" y="1"/>
                      <a:pt x="14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54"/>
              <p:cNvSpPr/>
              <p:nvPr/>
            </p:nvSpPr>
            <p:spPr>
              <a:xfrm>
                <a:off x="3234400" y="3390075"/>
                <a:ext cx="380400" cy="276800"/>
              </a:xfrm>
              <a:custGeom>
                <a:rect b="b" l="l" r="r" t="t"/>
                <a:pathLst>
                  <a:path extrusionOk="0" h="11072" w="15216">
                    <a:moveTo>
                      <a:pt x="14913" y="1"/>
                    </a:moveTo>
                    <a:cubicBezTo>
                      <a:pt x="14741" y="139"/>
                      <a:pt x="14524" y="246"/>
                      <a:pt x="14404" y="418"/>
                    </a:cubicBezTo>
                    <a:cubicBezTo>
                      <a:pt x="14063" y="904"/>
                      <a:pt x="13764" y="1419"/>
                      <a:pt x="13443" y="1917"/>
                    </a:cubicBezTo>
                    <a:cubicBezTo>
                      <a:pt x="13288" y="2156"/>
                      <a:pt x="13121" y="2392"/>
                      <a:pt x="12945" y="2614"/>
                    </a:cubicBezTo>
                    <a:cubicBezTo>
                      <a:pt x="12679" y="2951"/>
                      <a:pt x="12453" y="3349"/>
                      <a:pt x="12116" y="3592"/>
                    </a:cubicBezTo>
                    <a:cubicBezTo>
                      <a:pt x="11040" y="4366"/>
                      <a:pt x="10064" y="5309"/>
                      <a:pt x="8749" y="5707"/>
                    </a:cubicBezTo>
                    <a:cubicBezTo>
                      <a:pt x="8676" y="5729"/>
                      <a:pt x="8624" y="5811"/>
                      <a:pt x="8554" y="5849"/>
                    </a:cubicBezTo>
                    <a:cubicBezTo>
                      <a:pt x="7686" y="6318"/>
                      <a:pt x="6836" y="6831"/>
                      <a:pt x="5940" y="7241"/>
                    </a:cubicBezTo>
                    <a:cubicBezTo>
                      <a:pt x="4840" y="7744"/>
                      <a:pt x="3664" y="8087"/>
                      <a:pt x="2590" y="8636"/>
                    </a:cubicBezTo>
                    <a:cubicBezTo>
                      <a:pt x="1802" y="9040"/>
                      <a:pt x="931" y="9383"/>
                      <a:pt x="356" y="10122"/>
                    </a:cubicBezTo>
                    <a:cubicBezTo>
                      <a:pt x="190" y="10338"/>
                      <a:pt x="117" y="10629"/>
                      <a:pt x="0" y="10888"/>
                    </a:cubicBezTo>
                    <a:lnTo>
                      <a:pt x="720" y="11071"/>
                    </a:lnTo>
                    <a:cubicBezTo>
                      <a:pt x="1398" y="11033"/>
                      <a:pt x="2012" y="10913"/>
                      <a:pt x="2565" y="10507"/>
                    </a:cubicBezTo>
                    <a:cubicBezTo>
                      <a:pt x="2812" y="10329"/>
                      <a:pt x="3098" y="10193"/>
                      <a:pt x="3383" y="10080"/>
                    </a:cubicBezTo>
                    <a:cubicBezTo>
                      <a:pt x="3974" y="9841"/>
                      <a:pt x="4608" y="9685"/>
                      <a:pt x="5171" y="9394"/>
                    </a:cubicBezTo>
                    <a:cubicBezTo>
                      <a:pt x="6172" y="8878"/>
                      <a:pt x="7066" y="8152"/>
                      <a:pt x="8257" y="8039"/>
                    </a:cubicBezTo>
                    <a:cubicBezTo>
                      <a:pt x="8569" y="8009"/>
                      <a:pt x="8885" y="7794"/>
                      <a:pt x="9158" y="7605"/>
                    </a:cubicBezTo>
                    <a:cubicBezTo>
                      <a:pt x="9742" y="7203"/>
                      <a:pt x="10297" y="6758"/>
                      <a:pt x="10868" y="6337"/>
                    </a:cubicBezTo>
                    <a:cubicBezTo>
                      <a:pt x="11511" y="5864"/>
                      <a:pt x="12219" y="5459"/>
                      <a:pt x="12790" y="4913"/>
                    </a:cubicBezTo>
                    <a:cubicBezTo>
                      <a:pt x="13376" y="4352"/>
                      <a:pt x="13854" y="3673"/>
                      <a:pt x="14337" y="3012"/>
                    </a:cubicBezTo>
                    <a:cubicBezTo>
                      <a:pt x="14859" y="2294"/>
                      <a:pt x="15198" y="1486"/>
                      <a:pt x="15214" y="585"/>
                    </a:cubicBezTo>
                    <a:cubicBezTo>
                      <a:pt x="15215" y="391"/>
                      <a:pt x="15018" y="196"/>
                      <a:pt x="14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54"/>
              <p:cNvSpPr/>
              <p:nvPr/>
            </p:nvSpPr>
            <p:spPr>
              <a:xfrm>
                <a:off x="3203200" y="3866025"/>
                <a:ext cx="379100" cy="249150"/>
              </a:xfrm>
              <a:custGeom>
                <a:rect b="b" l="l" r="r" t="t"/>
                <a:pathLst>
                  <a:path extrusionOk="0" h="9966" w="15164">
                    <a:moveTo>
                      <a:pt x="14716" y="1"/>
                    </a:moveTo>
                    <a:cubicBezTo>
                      <a:pt x="14558" y="1"/>
                      <a:pt x="14310" y="299"/>
                      <a:pt x="14115" y="457"/>
                    </a:cubicBezTo>
                    <a:cubicBezTo>
                      <a:pt x="14071" y="491"/>
                      <a:pt x="14067" y="575"/>
                      <a:pt x="14038" y="633"/>
                    </a:cubicBezTo>
                    <a:cubicBezTo>
                      <a:pt x="13917" y="891"/>
                      <a:pt x="13837" y="1184"/>
                      <a:pt x="13661" y="1398"/>
                    </a:cubicBezTo>
                    <a:cubicBezTo>
                      <a:pt x="13238" y="1915"/>
                      <a:pt x="12786" y="2409"/>
                      <a:pt x="12307" y="2876"/>
                    </a:cubicBezTo>
                    <a:cubicBezTo>
                      <a:pt x="12051" y="3125"/>
                      <a:pt x="11722" y="3307"/>
                      <a:pt x="11406" y="3485"/>
                    </a:cubicBezTo>
                    <a:cubicBezTo>
                      <a:pt x="10621" y="3929"/>
                      <a:pt x="9805" y="4320"/>
                      <a:pt x="9043" y="4798"/>
                    </a:cubicBezTo>
                    <a:cubicBezTo>
                      <a:pt x="8012" y="5447"/>
                      <a:pt x="7210" y="6468"/>
                      <a:pt x="5912" y="6676"/>
                    </a:cubicBezTo>
                    <a:cubicBezTo>
                      <a:pt x="5810" y="6694"/>
                      <a:pt x="5728" y="6808"/>
                      <a:pt x="5624" y="6849"/>
                    </a:cubicBezTo>
                    <a:cubicBezTo>
                      <a:pt x="5393" y="6939"/>
                      <a:pt x="5157" y="7019"/>
                      <a:pt x="4920" y="7088"/>
                    </a:cubicBezTo>
                    <a:cubicBezTo>
                      <a:pt x="4765" y="7132"/>
                      <a:pt x="4595" y="7126"/>
                      <a:pt x="4449" y="7184"/>
                    </a:cubicBezTo>
                    <a:cubicBezTo>
                      <a:pt x="3875" y="7413"/>
                      <a:pt x="3312" y="7677"/>
                      <a:pt x="2736" y="7898"/>
                    </a:cubicBezTo>
                    <a:cubicBezTo>
                      <a:pt x="2014" y="8175"/>
                      <a:pt x="1283" y="8418"/>
                      <a:pt x="557" y="8684"/>
                    </a:cubicBezTo>
                    <a:cubicBezTo>
                      <a:pt x="157" y="8832"/>
                      <a:pt x="0" y="9175"/>
                      <a:pt x="109" y="9534"/>
                    </a:cubicBezTo>
                    <a:cubicBezTo>
                      <a:pt x="167" y="9726"/>
                      <a:pt x="475" y="9845"/>
                      <a:pt x="632" y="9965"/>
                    </a:cubicBezTo>
                    <a:cubicBezTo>
                      <a:pt x="1237" y="9845"/>
                      <a:pt x="1731" y="9768"/>
                      <a:pt x="2213" y="9644"/>
                    </a:cubicBezTo>
                    <a:cubicBezTo>
                      <a:pt x="2969" y="9448"/>
                      <a:pt x="3794" y="9351"/>
                      <a:pt x="4449" y="8972"/>
                    </a:cubicBezTo>
                    <a:cubicBezTo>
                      <a:pt x="5161" y="8560"/>
                      <a:pt x="5917" y="8359"/>
                      <a:pt x="6662" y="8085"/>
                    </a:cubicBezTo>
                    <a:cubicBezTo>
                      <a:pt x="7045" y="7946"/>
                      <a:pt x="7416" y="7762"/>
                      <a:pt x="7774" y="7566"/>
                    </a:cubicBezTo>
                    <a:cubicBezTo>
                      <a:pt x="8241" y="7310"/>
                      <a:pt x="8684" y="7006"/>
                      <a:pt x="9153" y="6753"/>
                    </a:cubicBezTo>
                    <a:cubicBezTo>
                      <a:pt x="9861" y="6370"/>
                      <a:pt x="10699" y="6284"/>
                      <a:pt x="11276" y="5587"/>
                    </a:cubicBezTo>
                    <a:cubicBezTo>
                      <a:pt x="11737" y="5032"/>
                      <a:pt x="12399" y="4645"/>
                      <a:pt x="12926" y="4136"/>
                    </a:cubicBezTo>
                    <a:cubicBezTo>
                      <a:pt x="13889" y="3207"/>
                      <a:pt x="14750" y="2202"/>
                      <a:pt x="15072" y="843"/>
                    </a:cubicBezTo>
                    <a:cubicBezTo>
                      <a:pt x="15164" y="455"/>
                      <a:pt x="15102" y="108"/>
                      <a:pt x="14746" y="5"/>
                    </a:cubicBezTo>
                    <a:cubicBezTo>
                      <a:pt x="14737" y="2"/>
                      <a:pt x="14727" y="1"/>
                      <a:pt x="147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54"/>
              <p:cNvSpPr/>
              <p:nvPr/>
            </p:nvSpPr>
            <p:spPr>
              <a:xfrm>
                <a:off x="4745325" y="3728575"/>
                <a:ext cx="347475" cy="277525"/>
              </a:xfrm>
              <a:custGeom>
                <a:rect b="b" l="l" r="r" t="t"/>
                <a:pathLst>
                  <a:path extrusionOk="0" h="11101" w="13899">
                    <a:moveTo>
                      <a:pt x="13423" y="1"/>
                    </a:moveTo>
                    <a:cubicBezTo>
                      <a:pt x="13292" y="1"/>
                      <a:pt x="13164" y="25"/>
                      <a:pt x="13072" y="83"/>
                    </a:cubicBezTo>
                    <a:cubicBezTo>
                      <a:pt x="12724" y="300"/>
                      <a:pt x="12421" y="600"/>
                      <a:pt x="12136" y="897"/>
                    </a:cubicBezTo>
                    <a:cubicBezTo>
                      <a:pt x="11669" y="1383"/>
                      <a:pt x="11110" y="1835"/>
                      <a:pt x="10813" y="2413"/>
                    </a:cubicBezTo>
                    <a:cubicBezTo>
                      <a:pt x="10491" y="3037"/>
                      <a:pt x="9938" y="3338"/>
                      <a:pt x="9465" y="3730"/>
                    </a:cubicBezTo>
                    <a:cubicBezTo>
                      <a:pt x="8577" y="4465"/>
                      <a:pt x="7610" y="5108"/>
                      <a:pt x="6665" y="5775"/>
                    </a:cubicBezTo>
                    <a:cubicBezTo>
                      <a:pt x="6021" y="6226"/>
                      <a:pt x="5371" y="6671"/>
                      <a:pt x="4701" y="7078"/>
                    </a:cubicBezTo>
                    <a:cubicBezTo>
                      <a:pt x="4306" y="7318"/>
                      <a:pt x="3851" y="7457"/>
                      <a:pt x="3452" y="7689"/>
                    </a:cubicBezTo>
                    <a:cubicBezTo>
                      <a:pt x="2974" y="7968"/>
                      <a:pt x="2545" y="8340"/>
                      <a:pt x="2057" y="8596"/>
                    </a:cubicBezTo>
                    <a:cubicBezTo>
                      <a:pt x="1274" y="9010"/>
                      <a:pt x="650" y="9586"/>
                      <a:pt x="142" y="10289"/>
                    </a:cubicBezTo>
                    <a:cubicBezTo>
                      <a:pt x="39" y="10430"/>
                      <a:pt x="1" y="10702"/>
                      <a:pt x="68" y="10857"/>
                    </a:cubicBezTo>
                    <a:cubicBezTo>
                      <a:pt x="123" y="10987"/>
                      <a:pt x="374" y="11033"/>
                      <a:pt x="504" y="11100"/>
                    </a:cubicBezTo>
                    <a:cubicBezTo>
                      <a:pt x="713" y="11045"/>
                      <a:pt x="887" y="11051"/>
                      <a:pt x="987" y="10966"/>
                    </a:cubicBezTo>
                    <a:cubicBezTo>
                      <a:pt x="1833" y="10241"/>
                      <a:pt x="2968" y="10044"/>
                      <a:pt x="3851" y="9364"/>
                    </a:cubicBezTo>
                    <a:cubicBezTo>
                      <a:pt x="4477" y="8882"/>
                      <a:pt x="5217" y="8549"/>
                      <a:pt x="5899" y="8137"/>
                    </a:cubicBezTo>
                    <a:cubicBezTo>
                      <a:pt x="7015" y="7463"/>
                      <a:pt x="8127" y="6782"/>
                      <a:pt x="9239" y="6100"/>
                    </a:cubicBezTo>
                    <a:cubicBezTo>
                      <a:pt x="9442" y="5976"/>
                      <a:pt x="9657" y="5861"/>
                      <a:pt x="9839" y="5708"/>
                    </a:cubicBezTo>
                    <a:cubicBezTo>
                      <a:pt x="10315" y="5308"/>
                      <a:pt x="10579" y="4682"/>
                      <a:pt x="11204" y="4435"/>
                    </a:cubicBezTo>
                    <a:cubicBezTo>
                      <a:pt x="11244" y="4417"/>
                      <a:pt x="11274" y="4370"/>
                      <a:pt x="11305" y="4331"/>
                    </a:cubicBezTo>
                    <a:cubicBezTo>
                      <a:pt x="11736" y="3791"/>
                      <a:pt x="12103" y="3183"/>
                      <a:pt x="12609" y="2727"/>
                    </a:cubicBezTo>
                    <a:cubicBezTo>
                      <a:pt x="13248" y="2149"/>
                      <a:pt x="13485" y="1381"/>
                      <a:pt x="13820" y="656"/>
                    </a:cubicBezTo>
                    <a:cubicBezTo>
                      <a:pt x="13899" y="489"/>
                      <a:pt x="13859" y="89"/>
                      <a:pt x="13778" y="60"/>
                    </a:cubicBezTo>
                    <a:cubicBezTo>
                      <a:pt x="13675" y="23"/>
                      <a:pt x="13547" y="1"/>
                      <a:pt x="134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54"/>
              <p:cNvSpPr/>
              <p:nvPr/>
            </p:nvSpPr>
            <p:spPr>
              <a:xfrm>
                <a:off x="4785775" y="3821650"/>
                <a:ext cx="337525" cy="247050"/>
              </a:xfrm>
              <a:custGeom>
                <a:rect b="b" l="l" r="r" t="t"/>
                <a:pathLst>
                  <a:path extrusionOk="0" h="9882" w="13501">
                    <a:moveTo>
                      <a:pt x="12719" y="1"/>
                    </a:moveTo>
                    <a:cubicBezTo>
                      <a:pt x="12708" y="1"/>
                      <a:pt x="12696" y="1"/>
                      <a:pt x="12685" y="1"/>
                    </a:cubicBezTo>
                    <a:cubicBezTo>
                      <a:pt x="12537" y="110"/>
                      <a:pt x="12275" y="285"/>
                      <a:pt x="12032" y="484"/>
                    </a:cubicBezTo>
                    <a:cubicBezTo>
                      <a:pt x="11569" y="867"/>
                      <a:pt x="11123" y="1271"/>
                      <a:pt x="10656" y="1648"/>
                    </a:cubicBezTo>
                    <a:cubicBezTo>
                      <a:pt x="10100" y="2098"/>
                      <a:pt x="9425" y="2446"/>
                      <a:pt x="8992" y="2990"/>
                    </a:cubicBezTo>
                    <a:cubicBezTo>
                      <a:pt x="8393" y="3744"/>
                      <a:pt x="7621" y="4215"/>
                      <a:pt x="6852" y="4726"/>
                    </a:cubicBezTo>
                    <a:cubicBezTo>
                      <a:pt x="5950" y="5323"/>
                      <a:pt x="5054" y="5934"/>
                      <a:pt x="4185" y="6577"/>
                    </a:cubicBezTo>
                    <a:cubicBezTo>
                      <a:pt x="3749" y="6899"/>
                      <a:pt x="3386" y="7310"/>
                      <a:pt x="2789" y="7310"/>
                    </a:cubicBezTo>
                    <a:cubicBezTo>
                      <a:pt x="2767" y="7310"/>
                      <a:pt x="2746" y="7309"/>
                      <a:pt x="2725" y="7308"/>
                    </a:cubicBezTo>
                    <a:cubicBezTo>
                      <a:pt x="2721" y="7308"/>
                      <a:pt x="2718" y="7308"/>
                      <a:pt x="2715" y="7308"/>
                    </a:cubicBezTo>
                    <a:cubicBezTo>
                      <a:pt x="2601" y="7308"/>
                      <a:pt x="2476" y="7445"/>
                      <a:pt x="2363" y="7525"/>
                    </a:cubicBezTo>
                    <a:cubicBezTo>
                      <a:pt x="1831" y="7906"/>
                      <a:pt x="1296" y="8285"/>
                      <a:pt x="772" y="8677"/>
                    </a:cubicBezTo>
                    <a:cubicBezTo>
                      <a:pt x="596" y="8809"/>
                      <a:pt x="416" y="8955"/>
                      <a:pt x="290" y="9131"/>
                    </a:cubicBezTo>
                    <a:cubicBezTo>
                      <a:pt x="0" y="9529"/>
                      <a:pt x="110" y="9807"/>
                      <a:pt x="611" y="9864"/>
                    </a:cubicBezTo>
                    <a:cubicBezTo>
                      <a:pt x="717" y="9876"/>
                      <a:pt x="821" y="9882"/>
                      <a:pt x="925" y="9882"/>
                    </a:cubicBezTo>
                    <a:cubicBezTo>
                      <a:pt x="1543" y="9882"/>
                      <a:pt x="2122" y="9674"/>
                      <a:pt x="2663" y="9353"/>
                    </a:cubicBezTo>
                    <a:cubicBezTo>
                      <a:pt x="2939" y="9188"/>
                      <a:pt x="3184" y="8966"/>
                      <a:pt x="3471" y="8827"/>
                    </a:cubicBezTo>
                    <a:cubicBezTo>
                      <a:pt x="3781" y="8675"/>
                      <a:pt x="4156" y="8641"/>
                      <a:pt x="4447" y="8463"/>
                    </a:cubicBezTo>
                    <a:cubicBezTo>
                      <a:pt x="5403" y="7879"/>
                      <a:pt x="6337" y="7259"/>
                      <a:pt x="7271" y="6638"/>
                    </a:cubicBezTo>
                    <a:cubicBezTo>
                      <a:pt x="7729" y="6334"/>
                      <a:pt x="8299" y="6085"/>
                      <a:pt x="8584" y="5654"/>
                    </a:cubicBezTo>
                    <a:cubicBezTo>
                      <a:pt x="9055" y="4946"/>
                      <a:pt x="9844" y="4697"/>
                      <a:pt x="10435" y="4178"/>
                    </a:cubicBezTo>
                    <a:cubicBezTo>
                      <a:pt x="10966" y="3711"/>
                      <a:pt x="11596" y="3332"/>
                      <a:pt x="12030" y="2754"/>
                    </a:cubicBezTo>
                    <a:cubicBezTo>
                      <a:pt x="12461" y="2176"/>
                      <a:pt x="12859" y="1573"/>
                      <a:pt x="13223" y="951"/>
                    </a:cubicBezTo>
                    <a:cubicBezTo>
                      <a:pt x="13501" y="480"/>
                      <a:pt x="13294" y="1"/>
                      <a:pt x="127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54"/>
              <p:cNvSpPr/>
              <p:nvPr/>
            </p:nvSpPr>
            <p:spPr>
              <a:xfrm>
                <a:off x="3296375" y="3478625"/>
                <a:ext cx="361925" cy="226550"/>
              </a:xfrm>
              <a:custGeom>
                <a:rect b="b" l="l" r="r" t="t"/>
                <a:pathLst>
                  <a:path extrusionOk="0" h="9062" w="14477">
                    <a:moveTo>
                      <a:pt x="14285" y="0"/>
                    </a:moveTo>
                    <a:cubicBezTo>
                      <a:pt x="14027" y="56"/>
                      <a:pt x="13753" y="77"/>
                      <a:pt x="13514" y="176"/>
                    </a:cubicBezTo>
                    <a:cubicBezTo>
                      <a:pt x="13364" y="240"/>
                      <a:pt x="13267" y="425"/>
                      <a:pt x="13148" y="557"/>
                    </a:cubicBezTo>
                    <a:cubicBezTo>
                      <a:pt x="13052" y="667"/>
                      <a:pt x="12974" y="799"/>
                      <a:pt x="12863" y="885"/>
                    </a:cubicBezTo>
                    <a:cubicBezTo>
                      <a:pt x="12053" y="1520"/>
                      <a:pt x="11216" y="2120"/>
                      <a:pt x="10430" y="2782"/>
                    </a:cubicBezTo>
                    <a:cubicBezTo>
                      <a:pt x="9338" y="3699"/>
                      <a:pt x="8037" y="4248"/>
                      <a:pt x="6817" y="4941"/>
                    </a:cubicBezTo>
                    <a:cubicBezTo>
                      <a:pt x="6471" y="5138"/>
                      <a:pt x="6124" y="5338"/>
                      <a:pt x="5776" y="5535"/>
                    </a:cubicBezTo>
                    <a:cubicBezTo>
                      <a:pt x="5382" y="5757"/>
                      <a:pt x="4989" y="5981"/>
                      <a:pt x="4593" y="6199"/>
                    </a:cubicBezTo>
                    <a:cubicBezTo>
                      <a:pt x="4109" y="6465"/>
                      <a:pt x="3630" y="6741"/>
                      <a:pt x="3134" y="6986"/>
                    </a:cubicBezTo>
                    <a:cubicBezTo>
                      <a:pt x="2590" y="7258"/>
                      <a:pt x="1993" y="7439"/>
                      <a:pt x="1488" y="7767"/>
                    </a:cubicBezTo>
                    <a:cubicBezTo>
                      <a:pt x="992" y="8085"/>
                      <a:pt x="582" y="8534"/>
                      <a:pt x="0" y="9046"/>
                    </a:cubicBezTo>
                    <a:cubicBezTo>
                      <a:pt x="404" y="9046"/>
                      <a:pt x="762" y="9062"/>
                      <a:pt x="1101" y="9062"/>
                    </a:cubicBezTo>
                    <a:cubicBezTo>
                      <a:pt x="1310" y="9062"/>
                      <a:pt x="1510" y="9056"/>
                      <a:pt x="1710" y="9036"/>
                    </a:cubicBezTo>
                    <a:cubicBezTo>
                      <a:pt x="2901" y="8919"/>
                      <a:pt x="3936" y="8404"/>
                      <a:pt x="4935" y="7757"/>
                    </a:cubicBezTo>
                    <a:cubicBezTo>
                      <a:pt x="5435" y="7432"/>
                      <a:pt x="6073" y="7327"/>
                      <a:pt x="6603" y="7037"/>
                    </a:cubicBezTo>
                    <a:cubicBezTo>
                      <a:pt x="7981" y="6289"/>
                      <a:pt x="9340" y="5508"/>
                      <a:pt x="10690" y="4712"/>
                    </a:cubicBezTo>
                    <a:cubicBezTo>
                      <a:pt x="10939" y="4566"/>
                      <a:pt x="11090" y="4266"/>
                      <a:pt x="11322" y="4078"/>
                    </a:cubicBezTo>
                    <a:cubicBezTo>
                      <a:pt x="11938" y="3580"/>
                      <a:pt x="12597" y="3132"/>
                      <a:pt x="13194" y="2613"/>
                    </a:cubicBezTo>
                    <a:cubicBezTo>
                      <a:pt x="13753" y="2125"/>
                      <a:pt x="14270" y="1566"/>
                      <a:pt x="14427" y="808"/>
                    </a:cubicBezTo>
                    <a:cubicBezTo>
                      <a:pt x="14477" y="559"/>
                      <a:pt x="14339" y="270"/>
                      <a:pt x="14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54"/>
              <p:cNvSpPr/>
              <p:nvPr/>
            </p:nvSpPr>
            <p:spPr>
              <a:xfrm>
                <a:off x="4620700" y="3397775"/>
                <a:ext cx="279575" cy="311025"/>
              </a:xfrm>
              <a:custGeom>
                <a:rect b="b" l="l" r="r" t="t"/>
                <a:pathLst>
                  <a:path extrusionOk="0" h="12441" w="11183">
                    <a:moveTo>
                      <a:pt x="680" y="0"/>
                    </a:moveTo>
                    <a:cubicBezTo>
                      <a:pt x="557" y="0"/>
                      <a:pt x="388" y="57"/>
                      <a:pt x="131" y="160"/>
                    </a:cubicBezTo>
                    <a:cubicBezTo>
                      <a:pt x="131" y="296"/>
                      <a:pt x="144" y="439"/>
                      <a:pt x="129" y="581"/>
                    </a:cubicBezTo>
                    <a:cubicBezTo>
                      <a:pt x="1" y="1781"/>
                      <a:pt x="187" y="2896"/>
                      <a:pt x="1017" y="3834"/>
                    </a:cubicBezTo>
                    <a:cubicBezTo>
                      <a:pt x="1259" y="4103"/>
                      <a:pt x="1532" y="4347"/>
                      <a:pt x="1741" y="4641"/>
                    </a:cubicBezTo>
                    <a:cubicBezTo>
                      <a:pt x="2271" y="5386"/>
                      <a:pt x="2767" y="6158"/>
                      <a:pt x="3290" y="6908"/>
                    </a:cubicBezTo>
                    <a:cubicBezTo>
                      <a:pt x="3449" y="7132"/>
                      <a:pt x="3630" y="7337"/>
                      <a:pt x="3831" y="7522"/>
                    </a:cubicBezTo>
                    <a:cubicBezTo>
                      <a:pt x="3969" y="7651"/>
                      <a:pt x="4172" y="7706"/>
                      <a:pt x="4314" y="7833"/>
                    </a:cubicBezTo>
                    <a:cubicBezTo>
                      <a:pt x="4645" y="8127"/>
                      <a:pt x="4930" y="8482"/>
                      <a:pt x="5284" y="8746"/>
                    </a:cubicBezTo>
                    <a:cubicBezTo>
                      <a:pt x="6169" y="9402"/>
                      <a:pt x="7094" y="10011"/>
                      <a:pt x="7984" y="10666"/>
                    </a:cubicBezTo>
                    <a:cubicBezTo>
                      <a:pt x="8382" y="10959"/>
                      <a:pt x="8843" y="11250"/>
                      <a:pt x="9079" y="11656"/>
                    </a:cubicBezTo>
                    <a:cubicBezTo>
                      <a:pt x="9408" y="12216"/>
                      <a:pt x="9890" y="12416"/>
                      <a:pt x="10428" y="12440"/>
                    </a:cubicBezTo>
                    <a:cubicBezTo>
                      <a:pt x="10432" y="12441"/>
                      <a:pt x="10435" y="12441"/>
                      <a:pt x="10438" y="12441"/>
                    </a:cubicBezTo>
                    <a:cubicBezTo>
                      <a:pt x="10689" y="12441"/>
                      <a:pt x="11182" y="12022"/>
                      <a:pt x="11154" y="11943"/>
                    </a:cubicBezTo>
                    <a:cubicBezTo>
                      <a:pt x="10985" y="11470"/>
                      <a:pt x="10773" y="10966"/>
                      <a:pt x="10428" y="10618"/>
                    </a:cubicBezTo>
                    <a:cubicBezTo>
                      <a:pt x="9936" y="10124"/>
                      <a:pt x="9306" y="9768"/>
                      <a:pt x="8757" y="9330"/>
                    </a:cubicBezTo>
                    <a:cubicBezTo>
                      <a:pt x="8066" y="8778"/>
                      <a:pt x="7400" y="8200"/>
                      <a:pt x="6714" y="7645"/>
                    </a:cubicBezTo>
                    <a:cubicBezTo>
                      <a:pt x="6251" y="7272"/>
                      <a:pt x="5725" y="6963"/>
                      <a:pt x="5309" y="6542"/>
                    </a:cubicBezTo>
                    <a:cubicBezTo>
                      <a:pt x="4704" y="5934"/>
                      <a:pt x="4170" y="5258"/>
                      <a:pt x="3617" y="4599"/>
                    </a:cubicBezTo>
                    <a:cubicBezTo>
                      <a:pt x="3207" y="4111"/>
                      <a:pt x="2811" y="3611"/>
                      <a:pt x="2419" y="3112"/>
                    </a:cubicBezTo>
                    <a:cubicBezTo>
                      <a:pt x="2306" y="2964"/>
                      <a:pt x="2206" y="2809"/>
                      <a:pt x="2122" y="2645"/>
                    </a:cubicBezTo>
                    <a:cubicBezTo>
                      <a:pt x="1781" y="1980"/>
                      <a:pt x="1375" y="1337"/>
                      <a:pt x="1130" y="638"/>
                    </a:cubicBezTo>
                    <a:cubicBezTo>
                      <a:pt x="973" y="190"/>
                      <a:pt x="905" y="0"/>
                      <a:pt x="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54"/>
              <p:cNvSpPr/>
              <p:nvPr/>
            </p:nvSpPr>
            <p:spPr>
              <a:xfrm>
                <a:off x="3184900" y="4002925"/>
                <a:ext cx="399800" cy="195750"/>
              </a:xfrm>
              <a:custGeom>
                <a:rect b="b" l="l" r="r" t="t"/>
                <a:pathLst>
                  <a:path extrusionOk="0" h="7830" w="15992">
                    <a:moveTo>
                      <a:pt x="15475" y="0"/>
                    </a:moveTo>
                    <a:cubicBezTo>
                      <a:pt x="15436" y="0"/>
                      <a:pt x="15400" y="6"/>
                      <a:pt x="15369" y="19"/>
                    </a:cubicBezTo>
                    <a:cubicBezTo>
                      <a:pt x="14969" y="190"/>
                      <a:pt x="14586" y="413"/>
                      <a:pt x="14222" y="655"/>
                    </a:cubicBezTo>
                    <a:cubicBezTo>
                      <a:pt x="13382" y="1212"/>
                      <a:pt x="12561" y="1796"/>
                      <a:pt x="11724" y="2357"/>
                    </a:cubicBezTo>
                    <a:cubicBezTo>
                      <a:pt x="11320" y="2626"/>
                      <a:pt x="10903" y="2873"/>
                      <a:pt x="10484" y="3118"/>
                    </a:cubicBezTo>
                    <a:cubicBezTo>
                      <a:pt x="9931" y="3444"/>
                      <a:pt x="9375" y="3762"/>
                      <a:pt x="8814" y="4076"/>
                    </a:cubicBezTo>
                    <a:cubicBezTo>
                      <a:pt x="8401" y="4307"/>
                      <a:pt x="7999" y="4587"/>
                      <a:pt x="7555" y="4738"/>
                    </a:cubicBezTo>
                    <a:cubicBezTo>
                      <a:pt x="7193" y="4860"/>
                      <a:pt x="6917" y="5237"/>
                      <a:pt x="6510" y="5237"/>
                    </a:cubicBezTo>
                    <a:cubicBezTo>
                      <a:pt x="6433" y="5237"/>
                      <a:pt x="6351" y="5223"/>
                      <a:pt x="6263" y="5192"/>
                    </a:cubicBezTo>
                    <a:cubicBezTo>
                      <a:pt x="6249" y="5187"/>
                      <a:pt x="6234" y="5185"/>
                      <a:pt x="6219" y="5185"/>
                    </a:cubicBezTo>
                    <a:cubicBezTo>
                      <a:pt x="6146" y="5185"/>
                      <a:pt x="6057" y="5230"/>
                      <a:pt x="5979" y="5249"/>
                    </a:cubicBezTo>
                    <a:cubicBezTo>
                      <a:pt x="5397" y="5393"/>
                      <a:pt x="4817" y="5536"/>
                      <a:pt x="4235" y="5686"/>
                    </a:cubicBezTo>
                    <a:cubicBezTo>
                      <a:pt x="3954" y="5758"/>
                      <a:pt x="3674" y="5848"/>
                      <a:pt x="3391" y="5917"/>
                    </a:cubicBezTo>
                    <a:cubicBezTo>
                      <a:pt x="2737" y="6074"/>
                      <a:pt x="2077" y="6347"/>
                      <a:pt x="1424" y="6347"/>
                    </a:cubicBezTo>
                    <a:cubicBezTo>
                      <a:pt x="1407" y="6347"/>
                      <a:pt x="1389" y="6346"/>
                      <a:pt x="1372" y="6346"/>
                    </a:cubicBezTo>
                    <a:cubicBezTo>
                      <a:pt x="1360" y="6346"/>
                      <a:pt x="1349" y="6346"/>
                      <a:pt x="1338" y="6346"/>
                    </a:cubicBezTo>
                    <a:cubicBezTo>
                      <a:pt x="821" y="6346"/>
                      <a:pt x="557" y="6608"/>
                      <a:pt x="265" y="6882"/>
                    </a:cubicBezTo>
                    <a:cubicBezTo>
                      <a:pt x="1" y="7129"/>
                      <a:pt x="58" y="7468"/>
                      <a:pt x="399" y="7592"/>
                    </a:cubicBezTo>
                    <a:cubicBezTo>
                      <a:pt x="728" y="7714"/>
                      <a:pt x="1098" y="7830"/>
                      <a:pt x="1443" y="7830"/>
                    </a:cubicBezTo>
                    <a:cubicBezTo>
                      <a:pt x="1500" y="7830"/>
                      <a:pt x="1556" y="7827"/>
                      <a:pt x="1611" y="7820"/>
                    </a:cubicBezTo>
                    <a:cubicBezTo>
                      <a:pt x="2549" y="7703"/>
                      <a:pt x="3483" y="7512"/>
                      <a:pt x="4404" y="7290"/>
                    </a:cubicBezTo>
                    <a:cubicBezTo>
                      <a:pt x="4988" y="7150"/>
                      <a:pt x="5596" y="7102"/>
                      <a:pt x="6132" y="6733"/>
                    </a:cubicBezTo>
                    <a:cubicBezTo>
                      <a:pt x="6489" y="6486"/>
                      <a:pt x="6959" y="6402"/>
                      <a:pt x="7381" y="6247"/>
                    </a:cubicBezTo>
                    <a:cubicBezTo>
                      <a:pt x="7396" y="6292"/>
                      <a:pt x="7413" y="6336"/>
                      <a:pt x="7428" y="6382"/>
                    </a:cubicBezTo>
                    <a:cubicBezTo>
                      <a:pt x="7873" y="6212"/>
                      <a:pt x="8361" y="6113"/>
                      <a:pt x="8749" y="5856"/>
                    </a:cubicBezTo>
                    <a:cubicBezTo>
                      <a:pt x="9282" y="5504"/>
                      <a:pt x="9802" y="5182"/>
                      <a:pt x="10434" y="5042"/>
                    </a:cubicBezTo>
                    <a:cubicBezTo>
                      <a:pt x="10673" y="4989"/>
                      <a:pt x="10893" y="4828"/>
                      <a:pt x="11106" y="4688"/>
                    </a:cubicBezTo>
                    <a:cubicBezTo>
                      <a:pt x="11586" y="4370"/>
                      <a:pt x="12052" y="4026"/>
                      <a:pt x="12536" y="3712"/>
                    </a:cubicBezTo>
                    <a:cubicBezTo>
                      <a:pt x="13009" y="3404"/>
                      <a:pt x="13533" y="3166"/>
                      <a:pt x="13974" y="2818"/>
                    </a:cubicBezTo>
                    <a:cubicBezTo>
                      <a:pt x="14427" y="2456"/>
                      <a:pt x="14829" y="2020"/>
                      <a:pt x="15212" y="1579"/>
                    </a:cubicBezTo>
                    <a:cubicBezTo>
                      <a:pt x="15494" y="1256"/>
                      <a:pt x="15719" y="884"/>
                      <a:pt x="15938" y="515"/>
                    </a:cubicBezTo>
                    <a:cubicBezTo>
                      <a:pt x="15991" y="423"/>
                      <a:pt x="15965" y="182"/>
                      <a:pt x="15896" y="140"/>
                    </a:cubicBezTo>
                    <a:cubicBezTo>
                      <a:pt x="15778" y="70"/>
                      <a:pt x="15609" y="0"/>
                      <a:pt x="1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54"/>
              <p:cNvSpPr/>
              <p:nvPr/>
            </p:nvSpPr>
            <p:spPr>
              <a:xfrm>
                <a:off x="4533700" y="3460950"/>
                <a:ext cx="301300" cy="312025"/>
              </a:xfrm>
              <a:custGeom>
                <a:rect b="b" l="l" r="r" t="t"/>
                <a:pathLst>
                  <a:path extrusionOk="0" h="12481" w="12052">
                    <a:moveTo>
                      <a:pt x="284" y="1"/>
                    </a:moveTo>
                    <a:cubicBezTo>
                      <a:pt x="251" y="70"/>
                      <a:pt x="215" y="139"/>
                      <a:pt x="177" y="206"/>
                    </a:cubicBezTo>
                    <a:cubicBezTo>
                      <a:pt x="89" y="359"/>
                      <a:pt x="1" y="512"/>
                      <a:pt x="29" y="640"/>
                    </a:cubicBezTo>
                    <a:cubicBezTo>
                      <a:pt x="179" y="1333"/>
                      <a:pt x="315" y="2059"/>
                      <a:pt x="632" y="2681"/>
                    </a:cubicBezTo>
                    <a:cubicBezTo>
                      <a:pt x="1155" y="3701"/>
                      <a:pt x="1706" y="4722"/>
                      <a:pt x="2493" y="5583"/>
                    </a:cubicBezTo>
                    <a:cubicBezTo>
                      <a:pt x="3000" y="6138"/>
                      <a:pt x="3471" y="6736"/>
                      <a:pt x="4025" y="7241"/>
                    </a:cubicBezTo>
                    <a:cubicBezTo>
                      <a:pt x="4637" y="7804"/>
                      <a:pt x="5317" y="8298"/>
                      <a:pt x="5987" y="8797"/>
                    </a:cubicBezTo>
                    <a:cubicBezTo>
                      <a:pt x="6666" y="9305"/>
                      <a:pt x="7359" y="9795"/>
                      <a:pt x="8066" y="10268"/>
                    </a:cubicBezTo>
                    <a:cubicBezTo>
                      <a:pt x="8946" y="10855"/>
                      <a:pt x="9951" y="11265"/>
                      <a:pt x="10600" y="12174"/>
                    </a:cubicBezTo>
                    <a:cubicBezTo>
                      <a:pt x="10733" y="12362"/>
                      <a:pt x="10937" y="12480"/>
                      <a:pt x="11152" y="12480"/>
                    </a:cubicBezTo>
                    <a:cubicBezTo>
                      <a:pt x="11272" y="12480"/>
                      <a:pt x="11397" y="12443"/>
                      <a:pt x="11513" y="12360"/>
                    </a:cubicBezTo>
                    <a:cubicBezTo>
                      <a:pt x="11753" y="12190"/>
                      <a:pt x="11914" y="11908"/>
                      <a:pt x="12051" y="11745"/>
                    </a:cubicBezTo>
                    <a:cubicBezTo>
                      <a:pt x="11902" y="10865"/>
                      <a:pt x="11376" y="10413"/>
                      <a:pt x="10809" y="10036"/>
                    </a:cubicBezTo>
                    <a:cubicBezTo>
                      <a:pt x="9804" y="9366"/>
                      <a:pt x="8745" y="8780"/>
                      <a:pt x="7744" y="8104"/>
                    </a:cubicBezTo>
                    <a:cubicBezTo>
                      <a:pt x="6929" y="7553"/>
                      <a:pt x="6163" y="6931"/>
                      <a:pt x="5386" y="6326"/>
                    </a:cubicBezTo>
                    <a:cubicBezTo>
                      <a:pt x="5032" y="6048"/>
                      <a:pt x="4685" y="5757"/>
                      <a:pt x="4369" y="5440"/>
                    </a:cubicBezTo>
                    <a:cubicBezTo>
                      <a:pt x="3938" y="5007"/>
                      <a:pt x="3542" y="4538"/>
                      <a:pt x="3127" y="4088"/>
                    </a:cubicBezTo>
                    <a:cubicBezTo>
                      <a:pt x="3075" y="4034"/>
                      <a:pt x="2977" y="4015"/>
                      <a:pt x="2943" y="3954"/>
                    </a:cubicBezTo>
                    <a:cubicBezTo>
                      <a:pt x="2382" y="2993"/>
                      <a:pt x="1827" y="2030"/>
                      <a:pt x="1276" y="1065"/>
                    </a:cubicBezTo>
                    <a:cubicBezTo>
                      <a:pt x="1138" y="826"/>
                      <a:pt x="1042" y="552"/>
                      <a:pt x="864" y="351"/>
                    </a:cubicBezTo>
                    <a:cubicBezTo>
                      <a:pt x="808" y="290"/>
                      <a:pt x="741" y="238"/>
                      <a:pt x="671" y="198"/>
                    </a:cubicBezTo>
                    <a:cubicBezTo>
                      <a:pt x="621" y="169"/>
                      <a:pt x="569" y="145"/>
                      <a:pt x="516" y="118"/>
                    </a:cubicBezTo>
                    <a:cubicBezTo>
                      <a:pt x="437" y="79"/>
                      <a:pt x="359" y="43"/>
                      <a:pt x="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54"/>
              <p:cNvSpPr/>
              <p:nvPr/>
            </p:nvSpPr>
            <p:spPr>
              <a:xfrm>
                <a:off x="4478150" y="3536750"/>
                <a:ext cx="291225" cy="288125"/>
              </a:xfrm>
              <a:custGeom>
                <a:rect b="b" l="l" r="r" t="t"/>
                <a:pathLst>
                  <a:path extrusionOk="0" h="11525" w="11649">
                    <a:moveTo>
                      <a:pt x="631" y="1"/>
                    </a:moveTo>
                    <a:cubicBezTo>
                      <a:pt x="495" y="1"/>
                      <a:pt x="321" y="119"/>
                      <a:pt x="213" y="227"/>
                    </a:cubicBezTo>
                    <a:cubicBezTo>
                      <a:pt x="121" y="321"/>
                      <a:pt x="86" y="491"/>
                      <a:pt x="69" y="633"/>
                    </a:cubicBezTo>
                    <a:cubicBezTo>
                      <a:pt x="6" y="1182"/>
                      <a:pt x="0" y="1720"/>
                      <a:pt x="257" y="2247"/>
                    </a:cubicBezTo>
                    <a:cubicBezTo>
                      <a:pt x="601" y="2953"/>
                      <a:pt x="1070" y="3566"/>
                      <a:pt x="1499" y="4211"/>
                    </a:cubicBezTo>
                    <a:cubicBezTo>
                      <a:pt x="2069" y="5067"/>
                      <a:pt x="2665" y="5844"/>
                      <a:pt x="3553" y="6391"/>
                    </a:cubicBezTo>
                    <a:cubicBezTo>
                      <a:pt x="3844" y="6569"/>
                      <a:pt x="4055" y="6874"/>
                      <a:pt x="4315" y="7107"/>
                    </a:cubicBezTo>
                    <a:cubicBezTo>
                      <a:pt x="5062" y="7770"/>
                      <a:pt x="5806" y="8438"/>
                      <a:pt x="6568" y="9083"/>
                    </a:cubicBezTo>
                    <a:cubicBezTo>
                      <a:pt x="7248" y="9657"/>
                      <a:pt x="8186" y="9782"/>
                      <a:pt x="8858" y="10396"/>
                    </a:cubicBezTo>
                    <a:cubicBezTo>
                      <a:pt x="9187" y="10697"/>
                      <a:pt x="9648" y="10858"/>
                      <a:pt x="9978" y="11158"/>
                    </a:cubicBezTo>
                    <a:cubicBezTo>
                      <a:pt x="10230" y="11388"/>
                      <a:pt x="10485" y="11524"/>
                      <a:pt x="10778" y="11524"/>
                    </a:cubicBezTo>
                    <a:cubicBezTo>
                      <a:pt x="10863" y="11524"/>
                      <a:pt x="10950" y="11513"/>
                      <a:pt x="11042" y="11489"/>
                    </a:cubicBezTo>
                    <a:cubicBezTo>
                      <a:pt x="11484" y="11374"/>
                      <a:pt x="11639" y="11028"/>
                      <a:pt x="11649" y="10463"/>
                    </a:cubicBezTo>
                    <a:cubicBezTo>
                      <a:pt x="11612" y="10415"/>
                      <a:pt x="11530" y="10230"/>
                      <a:pt x="11385" y="10132"/>
                    </a:cubicBezTo>
                    <a:cubicBezTo>
                      <a:pt x="10935" y="9833"/>
                      <a:pt x="10464" y="9563"/>
                      <a:pt x="9997" y="9288"/>
                    </a:cubicBezTo>
                    <a:cubicBezTo>
                      <a:pt x="9511" y="9003"/>
                      <a:pt x="8984" y="8769"/>
                      <a:pt x="8538" y="8432"/>
                    </a:cubicBezTo>
                    <a:cubicBezTo>
                      <a:pt x="7587" y="7714"/>
                      <a:pt x="6675" y="6941"/>
                      <a:pt x="5743" y="6196"/>
                    </a:cubicBezTo>
                    <a:cubicBezTo>
                      <a:pt x="5609" y="6087"/>
                      <a:pt x="5420" y="6037"/>
                      <a:pt x="5309" y="5915"/>
                    </a:cubicBezTo>
                    <a:cubicBezTo>
                      <a:pt x="4891" y="5455"/>
                      <a:pt x="4512" y="4958"/>
                      <a:pt x="4085" y="4508"/>
                    </a:cubicBezTo>
                    <a:cubicBezTo>
                      <a:pt x="3444" y="3836"/>
                      <a:pt x="2768" y="3196"/>
                      <a:pt x="2115" y="2538"/>
                    </a:cubicBezTo>
                    <a:cubicBezTo>
                      <a:pt x="1928" y="2348"/>
                      <a:pt x="1711" y="2159"/>
                      <a:pt x="1602" y="1925"/>
                    </a:cubicBezTo>
                    <a:cubicBezTo>
                      <a:pt x="1363" y="1420"/>
                      <a:pt x="1193" y="884"/>
                      <a:pt x="973" y="369"/>
                    </a:cubicBezTo>
                    <a:cubicBezTo>
                      <a:pt x="909" y="221"/>
                      <a:pt x="781" y="20"/>
                      <a:pt x="662" y="3"/>
                    </a:cubicBezTo>
                    <a:cubicBezTo>
                      <a:pt x="652" y="2"/>
                      <a:pt x="642" y="1"/>
                      <a:pt x="6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54"/>
              <p:cNvSpPr/>
              <p:nvPr/>
            </p:nvSpPr>
            <p:spPr>
              <a:xfrm>
                <a:off x="3388825" y="3056825"/>
                <a:ext cx="319500" cy="263925"/>
              </a:xfrm>
              <a:custGeom>
                <a:rect b="b" l="l" r="r" t="t"/>
                <a:pathLst>
                  <a:path extrusionOk="0" h="10557" w="12780">
                    <a:moveTo>
                      <a:pt x="12364" y="0"/>
                    </a:moveTo>
                    <a:cubicBezTo>
                      <a:pt x="12196" y="0"/>
                      <a:pt x="11976" y="96"/>
                      <a:pt x="11851" y="204"/>
                    </a:cubicBezTo>
                    <a:cubicBezTo>
                      <a:pt x="11489" y="520"/>
                      <a:pt x="11200" y="916"/>
                      <a:pt x="10838" y="1232"/>
                    </a:cubicBezTo>
                    <a:cubicBezTo>
                      <a:pt x="10539" y="1492"/>
                      <a:pt x="10164" y="1667"/>
                      <a:pt x="9854" y="1916"/>
                    </a:cubicBezTo>
                    <a:cubicBezTo>
                      <a:pt x="9278" y="2383"/>
                      <a:pt x="8749" y="2909"/>
                      <a:pt x="8156" y="3349"/>
                    </a:cubicBezTo>
                    <a:cubicBezTo>
                      <a:pt x="6728" y="4412"/>
                      <a:pt x="5277" y="5444"/>
                      <a:pt x="3830" y="6479"/>
                    </a:cubicBezTo>
                    <a:cubicBezTo>
                      <a:pt x="2805" y="7214"/>
                      <a:pt x="1772" y="7934"/>
                      <a:pt x="744" y="8662"/>
                    </a:cubicBezTo>
                    <a:cubicBezTo>
                      <a:pt x="252" y="9008"/>
                      <a:pt x="1" y="9542"/>
                      <a:pt x="271" y="9975"/>
                    </a:cubicBezTo>
                    <a:cubicBezTo>
                      <a:pt x="441" y="10249"/>
                      <a:pt x="851" y="10371"/>
                      <a:pt x="1149" y="10557"/>
                    </a:cubicBezTo>
                    <a:cubicBezTo>
                      <a:pt x="1492" y="10396"/>
                      <a:pt x="1796" y="10314"/>
                      <a:pt x="2022" y="10132"/>
                    </a:cubicBezTo>
                    <a:cubicBezTo>
                      <a:pt x="2388" y="9839"/>
                      <a:pt x="2677" y="9449"/>
                      <a:pt x="3043" y="9154"/>
                    </a:cubicBezTo>
                    <a:cubicBezTo>
                      <a:pt x="3807" y="8541"/>
                      <a:pt x="4582" y="7940"/>
                      <a:pt x="5388" y="7387"/>
                    </a:cubicBezTo>
                    <a:cubicBezTo>
                      <a:pt x="5730" y="7153"/>
                      <a:pt x="5997" y="6885"/>
                      <a:pt x="6272" y="6583"/>
                    </a:cubicBezTo>
                    <a:cubicBezTo>
                      <a:pt x="6531" y="6299"/>
                      <a:pt x="7003" y="6225"/>
                      <a:pt x="7337" y="5991"/>
                    </a:cubicBezTo>
                    <a:cubicBezTo>
                      <a:pt x="8301" y="5319"/>
                      <a:pt x="9274" y="4651"/>
                      <a:pt x="10181" y="3908"/>
                    </a:cubicBezTo>
                    <a:cubicBezTo>
                      <a:pt x="10595" y="3570"/>
                      <a:pt x="10884" y="3072"/>
                      <a:pt x="11200" y="2626"/>
                    </a:cubicBezTo>
                    <a:cubicBezTo>
                      <a:pt x="11663" y="1971"/>
                      <a:pt x="12107" y="1301"/>
                      <a:pt x="12544" y="627"/>
                    </a:cubicBezTo>
                    <a:cubicBezTo>
                      <a:pt x="12679" y="419"/>
                      <a:pt x="12779" y="120"/>
                      <a:pt x="12465" y="15"/>
                    </a:cubicBezTo>
                    <a:cubicBezTo>
                      <a:pt x="12435" y="5"/>
                      <a:pt x="12401" y="0"/>
                      <a:pt x="123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54"/>
              <p:cNvSpPr/>
              <p:nvPr/>
            </p:nvSpPr>
            <p:spPr>
              <a:xfrm>
                <a:off x="4823525" y="3322500"/>
                <a:ext cx="331225" cy="236425"/>
              </a:xfrm>
              <a:custGeom>
                <a:rect b="b" l="l" r="r" t="t"/>
                <a:pathLst>
                  <a:path extrusionOk="0" h="9457" w="13249">
                    <a:moveTo>
                      <a:pt x="12866" y="0"/>
                    </a:moveTo>
                    <a:cubicBezTo>
                      <a:pt x="12736" y="0"/>
                      <a:pt x="12577" y="38"/>
                      <a:pt x="12500" y="100"/>
                    </a:cubicBezTo>
                    <a:cubicBezTo>
                      <a:pt x="12013" y="497"/>
                      <a:pt x="11552" y="927"/>
                      <a:pt x="11106" y="1370"/>
                    </a:cubicBezTo>
                    <a:cubicBezTo>
                      <a:pt x="10486" y="1982"/>
                      <a:pt x="9915" y="2652"/>
                      <a:pt x="9067" y="2976"/>
                    </a:cubicBezTo>
                    <a:cubicBezTo>
                      <a:pt x="8948" y="3022"/>
                      <a:pt x="8816" y="3054"/>
                      <a:pt x="8711" y="3123"/>
                    </a:cubicBezTo>
                    <a:cubicBezTo>
                      <a:pt x="7800" y="3720"/>
                      <a:pt x="6915" y="4364"/>
                      <a:pt x="5979" y="4915"/>
                    </a:cubicBezTo>
                    <a:cubicBezTo>
                      <a:pt x="4928" y="5533"/>
                      <a:pt x="3820" y="6056"/>
                      <a:pt x="2752" y="6647"/>
                    </a:cubicBezTo>
                    <a:cubicBezTo>
                      <a:pt x="2032" y="7047"/>
                      <a:pt x="1310" y="7459"/>
                      <a:pt x="640" y="7938"/>
                    </a:cubicBezTo>
                    <a:cubicBezTo>
                      <a:pt x="336" y="8154"/>
                      <a:pt x="152" y="8543"/>
                      <a:pt x="1" y="8738"/>
                    </a:cubicBezTo>
                    <a:cubicBezTo>
                      <a:pt x="19" y="9224"/>
                      <a:pt x="195" y="9456"/>
                      <a:pt x="481" y="9456"/>
                    </a:cubicBezTo>
                    <a:cubicBezTo>
                      <a:pt x="583" y="9456"/>
                      <a:pt x="700" y="9426"/>
                      <a:pt x="828" y="9368"/>
                    </a:cubicBezTo>
                    <a:cubicBezTo>
                      <a:pt x="1622" y="9004"/>
                      <a:pt x="2380" y="8556"/>
                      <a:pt x="3190" y="8236"/>
                    </a:cubicBezTo>
                    <a:cubicBezTo>
                      <a:pt x="4067" y="7892"/>
                      <a:pt x="4725" y="7218"/>
                      <a:pt x="5583" y="6825"/>
                    </a:cubicBezTo>
                    <a:cubicBezTo>
                      <a:pt x="6481" y="6414"/>
                      <a:pt x="7415" y="6062"/>
                      <a:pt x="8238" y="5449"/>
                    </a:cubicBezTo>
                    <a:cubicBezTo>
                      <a:pt x="9270" y="4685"/>
                      <a:pt x="10478" y="4164"/>
                      <a:pt x="11357" y="3180"/>
                    </a:cubicBezTo>
                    <a:cubicBezTo>
                      <a:pt x="11588" y="2922"/>
                      <a:pt x="11860" y="2698"/>
                      <a:pt x="12105" y="2451"/>
                    </a:cubicBezTo>
                    <a:cubicBezTo>
                      <a:pt x="12611" y="1938"/>
                      <a:pt x="13097" y="1404"/>
                      <a:pt x="13216" y="661"/>
                    </a:cubicBezTo>
                    <a:cubicBezTo>
                      <a:pt x="13248" y="464"/>
                      <a:pt x="13181" y="186"/>
                      <a:pt x="13051" y="49"/>
                    </a:cubicBezTo>
                    <a:cubicBezTo>
                      <a:pt x="13019" y="15"/>
                      <a:pt x="12948" y="0"/>
                      <a:pt x="12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54"/>
              <p:cNvSpPr/>
              <p:nvPr/>
            </p:nvSpPr>
            <p:spPr>
              <a:xfrm>
                <a:off x="3084550" y="3541225"/>
                <a:ext cx="285250" cy="244875"/>
              </a:xfrm>
              <a:custGeom>
                <a:rect b="b" l="l" r="r" t="t"/>
                <a:pathLst>
                  <a:path extrusionOk="0" h="9795" w="11410">
                    <a:moveTo>
                      <a:pt x="465" y="1"/>
                    </a:moveTo>
                    <a:cubicBezTo>
                      <a:pt x="412" y="1"/>
                      <a:pt x="363" y="9"/>
                      <a:pt x="324" y="25"/>
                    </a:cubicBezTo>
                    <a:cubicBezTo>
                      <a:pt x="194" y="81"/>
                      <a:pt x="115" y="345"/>
                      <a:pt x="85" y="531"/>
                    </a:cubicBezTo>
                    <a:cubicBezTo>
                      <a:pt x="0" y="1017"/>
                      <a:pt x="169" y="1430"/>
                      <a:pt x="443" y="1846"/>
                    </a:cubicBezTo>
                    <a:cubicBezTo>
                      <a:pt x="965" y="2636"/>
                      <a:pt x="1268" y="3553"/>
                      <a:pt x="2051" y="4191"/>
                    </a:cubicBezTo>
                    <a:cubicBezTo>
                      <a:pt x="2905" y="4884"/>
                      <a:pt x="3668" y="5686"/>
                      <a:pt x="4480" y="6433"/>
                    </a:cubicBezTo>
                    <a:cubicBezTo>
                      <a:pt x="4691" y="6626"/>
                      <a:pt x="4926" y="6794"/>
                      <a:pt x="5162" y="6959"/>
                    </a:cubicBezTo>
                    <a:cubicBezTo>
                      <a:pt x="5939" y="7506"/>
                      <a:pt x="6691" y="8100"/>
                      <a:pt x="7512" y="8571"/>
                    </a:cubicBezTo>
                    <a:cubicBezTo>
                      <a:pt x="8236" y="8986"/>
                      <a:pt x="9050" y="9241"/>
                      <a:pt x="9804" y="9608"/>
                    </a:cubicBezTo>
                    <a:cubicBezTo>
                      <a:pt x="10068" y="9738"/>
                      <a:pt x="10326" y="9795"/>
                      <a:pt x="10591" y="9795"/>
                    </a:cubicBezTo>
                    <a:cubicBezTo>
                      <a:pt x="10852" y="9795"/>
                      <a:pt x="11120" y="9740"/>
                      <a:pt x="11410" y="9645"/>
                    </a:cubicBezTo>
                    <a:cubicBezTo>
                      <a:pt x="11278" y="9488"/>
                      <a:pt x="11161" y="9394"/>
                      <a:pt x="11100" y="9271"/>
                    </a:cubicBezTo>
                    <a:cubicBezTo>
                      <a:pt x="10734" y="8534"/>
                      <a:pt x="10171" y="7997"/>
                      <a:pt x="9473" y="7579"/>
                    </a:cubicBezTo>
                    <a:cubicBezTo>
                      <a:pt x="9025" y="7311"/>
                      <a:pt x="8594" y="7016"/>
                      <a:pt x="8154" y="6733"/>
                    </a:cubicBezTo>
                    <a:cubicBezTo>
                      <a:pt x="7763" y="6482"/>
                      <a:pt x="7373" y="6230"/>
                      <a:pt x="6978" y="5981"/>
                    </a:cubicBezTo>
                    <a:cubicBezTo>
                      <a:pt x="6274" y="5537"/>
                      <a:pt x="5531" y="5148"/>
                      <a:pt x="4876" y="4641"/>
                    </a:cubicBezTo>
                    <a:cubicBezTo>
                      <a:pt x="4358" y="4233"/>
                      <a:pt x="3996" y="3624"/>
                      <a:pt x="3477" y="3216"/>
                    </a:cubicBezTo>
                    <a:cubicBezTo>
                      <a:pt x="2832" y="2713"/>
                      <a:pt x="2370" y="2089"/>
                      <a:pt x="1922" y="1428"/>
                    </a:cubicBezTo>
                    <a:cubicBezTo>
                      <a:pt x="1610" y="975"/>
                      <a:pt x="1262" y="548"/>
                      <a:pt x="883" y="150"/>
                    </a:cubicBezTo>
                    <a:cubicBezTo>
                      <a:pt x="798" y="61"/>
                      <a:pt x="615" y="1"/>
                      <a:pt x="4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54"/>
              <p:cNvSpPr/>
              <p:nvPr/>
            </p:nvSpPr>
            <p:spPr>
              <a:xfrm>
                <a:off x="4575400" y="3885125"/>
                <a:ext cx="293150" cy="262925"/>
              </a:xfrm>
              <a:custGeom>
                <a:rect b="b" l="l" r="r" t="t"/>
                <a:pathLst>
                  <a:path extrusionOk="0" h="10517" w="11726">
                    <a:moveTo>
                      <a:pt x="513" y="0"/>
                    </a:moveTo>
                    <a:cubicBezTo>
                      <a:pt x="470" y="0"/>
                      <a:pt x="431" y="7"/>
                      <a:pt x="402" y="22"/>
                    </a:cubicBezTo>
                    <a:cubicBezTo>
                      <a:pt x="214" y="114"/>
                      <a:pt x="36" y="397"/>
                      <a:pt x="21" y="611"/>
                    </a:cubicBezTo>
                    <a:cubicBezTo>
                      <a:pt x="0" y="866"/>
                      <a:pt x="113" y="1157"/>
                      <a:pt x="243" y="1393"/>
                    </a:cubicBezTo>
                    <a:cubicBezTo>
                      <a:pt x="683" y="2191"/>
                      <a:pt x="1128" y="2991"/>
                      <a:pt x="1631" y="3751"/>
                    </a:cubicBezTo>
                    <a:cubicBezTo>
                      <a:pt x="2010" y="4321"/>
                      <a:pt x="2468" y="4842"/>
                      <a:pt x="2923" y="5357"/>
                    </a:cubicBezTo>
                    <a:cubicBezTo>
                      <a:pt x="3281" y="5761"/>
                      <a:pt x="3700" y="6109"/>
                      <a:pt x="4076" y="6498"/>
                    </a:cubicBezTo>
                    <a:cubicBezTo>
                      <a:pt x="4451" y="6887"/>
                      <a:pt x="4746" y="7371"/>
                      <a:pt x="5176" y="7672"/>
                    </a:cubicBezTo>
                    <a:cubicBezTo>
                      <a:pt x="5988" y="8234"/>
                      <a:pt x="6865" y="8707"/>
                      <a:pt x="7728" y="9195"/>
                    </a:cubicBezTo>
                    <a:cubicBezTo>
                      <a:pt x="8059" y="9385"/>
                      <a:pt x="8544" y="9425"/>
                      <a:pt x="8747" y="9693"/>
                    </a:cubicBezTo>
                    <a:cubicBezTo>
                      <a:pt x="9172" y="10258"/>
                      <a:pt x="9788" y="10246"/>
                      <a:pt x="10339" y="10455"/>
                    </a:cubicBezTo>
                    <a:cubicBezTo>
                      <a:pt x="10453" y="10498"/>
                      <a:pt x="10557" y="10517"/>
                      <a:pt x="10655" y="10517"/>
                    </a:cubicBezTo>
                    <a:cubicBezTo>
                      <a:pt x="11055" y="10517"/>
                      <a:pt x="11347" y="10212"/>
                      <a:pt x="11725" y="10063"/>
                    </a:cubicBezTo>
                    <a:cubicBezTo>
                      <a:pt x="11094" y="9132"/>
                      <a:pt x="10161" y="8843"/>
                      <a:pt x="9296" y="8441"/>
                    </a:cubicBezTo>
                    <a:cubicBezTo>
                      <a:pt x="8798" y="8208"/>
                      <a:pt x="8283" y="7980"/>
                      <a:pt x="7853" y="7649"/>
                    </a:cubicBezTo>
                    <a:cubicBezTo>
                      <a:pt x="7215" y="7162"/>
                      <a:pt x="6618" y="6615"/>
                      <a:pt x="6055" y="6041"/>
                    </a:cubicBezTo>
                    <a:cubicBezTo>
                      <a:pt x="5554" y="5528"/>
                      <a:pt x="4776" y="5342"/>
                      <a:pt x="4441" y="4637"/>
                    </a:cubicBezTo>
                    <a:cubicBezTo>
                      <a:pt x="4330" y="4413"/>
                      <a:pt x="4192" y="4203"/>
                      <a:pt x="4028" y="4015"/>
                    </a:cubicBezTo>
                    <a:cubicBezTo>
                      <a:pt x="3622" y="3539"/>
                      <a:pt x="3170" y="3096"/>
                      <a:pt x="2787" y="2602"/>
                    </a:cubicBezTo>
                    <a:cubicBezTo>
                      <a:pt x="2177" y="1818"/>
                      <a:pt x="1621" y="991"/>
                      <a:pt x="1003" y="209"/>
                    </a:cubicBezTo>
                    <a:cubicBezTo>
                      <a:pt x="914" y="96"/>
                      <a:pt x="677" y="0"/>
                      <a:pt x="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54"/>
              <p:cNvSpPr/>
              <p:nvPr/>
            </p:nvSpPr>
            <p:spPr>
              <a:xfrm>
                <a:off x="4763675" y="3221200"/>
                <a:ext cx="339425" cy="264450"/>
              </a:xfrm>
              <a:custGeom>
                <a:rect b="b" l="l" r="r" t="t"/>
                <a:pathLst>
                  <a:path extrusionOk="0" h="10578" w="13577">
                    <a:moveTo>
                      <a:pt x="13364" y="0"/>
                    </a:moveTo>
                    <a:cubicBezTo>
                      <a:pt x="13215" y="77"/>
                      <a:pt x="13050" y="136"/>
                      <a:pt x="12918" y="236"/>
                    </a:cubicBezTo>
                    <a:cubicBezTo>
                      <a:pt x="12818" y="310"/>
                      <a:pt x="12744" y="429"/>
                      <a:pt x="12679" y="542"/>
                    </a:cubicBezTo>
                    <a:cubicBezTo>
                      <a:pt x="12045" y="1673"/>
                      <a:pt x="11189" y="2621"/>
                      <a:pt x="10242" y="3494"/>
                    </a:cubicBezTo>
                    <a:cubicBezTo>
                      <a:pt x="9627" y="4060"/>
                      <a:pt x="8950" y="4485"/>
                      <a:pt x="8153" y="4773"/>
                    </a:cubicBezTo>
                    <a:cubicBezTo>
                      <a:pt x="7648" y="4956"/>
                      <a:pt x="7206" y="5314"/>
                      <a:pt x="6746" y="5609"/>
                    </a:cubicBezTo>
                    <a:cubicBezTo>
                      <a:pt x="6350" y="5864"/>
                      <a:pt x="5982" y="6166"/>
                      <a:pt x="5575" y="6396"/>
                    </a:cubicBezTo>
                    <a:cubicBezTo>
                      <a:pt x="5328" y="6536"/>
                      <a:pt x="5012" y="6545"/>
                      <a:pt x="4757" y="6673"/>
                    </a:cubicBezTo>
                    <a:cubicBezTo>
                      <a:pt x="4342" y="6882"/>
                      <a:pt x="3947" y="7137"/>
                      <a:pt x="3549" y="7380"/>
                    </a:cubicBezTo>
                    <a:cubicBezTo>
                      <a:pt x="2441" y="8059"/>
                      <a:pt x="1202" y="8540"/>
                      <a:pt x="314" y="9553"/>
                    </a:cubicBezTo>
                    <a:cubicBezTo>
                      <a:pt x="88" y="9811"/>
                      <a:pt x="0" y="10089"/>
                      <a:pt x="157" y="10389"/>
                    </a:cubicBezTo>
                    <a:cubicBezTo>
                      <a:pt x="231" y="10530"/>
                      <a:pt x="327" y="10577"/>
                      <a:pt x="432" y="10577"/>
                    </a:cubicBezTo>
                    <a:cubicBezTo>
                      <a:pt x="550" y="10577"/>
                      <a:pt x="678" y="10518"/>
                      <a:pt x="798" y="10466"/>
                    </a:cubicBezTo>
                    <a:cubicBezTo>
                      <a:pt x="1549" y="10140"/>
                      <a:pt x="2299" y="9811"/>
                      <a:pt x="3048" y="9478"/>
                    </a:cubicBezTo>
                    <a:cubicBezTo>
                      <a:pt x="3103" y="9455"/>
                      <a:pt x="3136" y="9382"/>
                      <a:pt x="3189" y="9348"/>
                    </a:cubicBezTo>
                    <a:cubicBezTo>
                      <a:pt x="3683" y="9028"/>
                      <a:pt x="4158" y="8674"/>
                      <a:pt x="4679" y="8402"/>
                    </a:cubicBezTo>
                    <a:cubicBezTo>
                      <a:pt x="5818" y="7809"/>
                      <a:pt x="7045" y="7359"/>
                      <a:pt x="8115" y="6664"/>
                    </a:cubicBezTo>
                    <a:cubicBezTo>
                      <a:pt x="9321" y="5879"/>
                      <a:pt x="10372" y="4861"/>
                      <a:pt x="11532" y="4001"/>
                    </a:cubicBezTo>
                    <a:cubicBezTo>
                      <a:pt x="12600" y="3210"/>
                      <a:pt x="13086" y="2098"/>
                      <a:pt x="13454" y="894"/>
                    </a:cubicBezTo>
                    <a:cubicBezTo>
                      <a:pt x="13494" y="758"/>
                      <a:pt x="13525" y="620"/>
                      <a:pt x="13576" y="425"/>
                    </a:cubicBezTo>
                    <a:lnTo>
                      <a:pt x="133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54"/>
              <p:cNvSpPr/>
              <p:nvPr/>
            </p:nvSpPr>
            <p:spPr>
              <a:xfrm>
                <a:off x="3051900" y="3618550"/>
                <a:ext cx="286075" cy="232325"/>
              </a:xfrm>
              <a:custGeom>
                <a:rect b="b" l="l" r="r" t="t"/>
                <a:pathLst>
                  <a:path extrusionOk="0" h="9293" w="11443">
                    <a:moveTo>
                      <a:pt x="728" y="0"/>
                    </a:moveTo>
                    <a:cubicBezTo>
                      <a:pt x="671" y="0"/>
                      <a:pt x="609" y="11"/>
                      <a:pt x="541" y="35"/>
                    </a:cubicBezTo>
                    <a:cubicBezTo>
                      <a:pt x="192" y="158"/>
                      <a:pt x="1" y="430"/>
                      <a:pt x="51" y="790"/>
                    </a:cubicBezTo>
                    <a:cubicBezTo>
                      <a:pt x="137" y="1410"/>
                      <a:pt x="353" y="1975"/>
                      <a:pt x="830" y="2424"/>
                    </a:cubicBezTo>
                    <a:cubicBezTo>
                      <a:pt x="1061" y="2643"/>
                      <a:pt x="1238" y="2920"/>
                      <a:pt x="1427" y="3179"/>
                    </a:cubicBezTo>
                    <a:cubicBezTo>
                      <a:pt x="1712" y="3567"/>
                      <a:pt x="1942" y="4006"/>
                      <a:pt x="2277" y="4341"/>
                    </a:cubicBezTo>
                    <a:cubicBezTo>
                      <a:pt x="2951" y="5018"/>
                      <a:pt x="3650" y="5679"/>
                      <a:pt x="4394" y="6272"/>
                    </a:cubicBezTo>
                    <a:cubicBezTo>
                      <a:pt x="5156" y="6879"/>
                      <a:pt x="5951" y="7469"/>
                      <a:pt x="6799" y="7938"/>
                    </a:cubicBezTo>
                    <a:cubicBezTo>
                      <a:pt x="7660" y="8414"/>
                      <a:pt x="8610" y="8734"/>
                      <a:pt x="9519" y="9127"/>
                    </a:cubicBezTo>
                    <a:cubicBezTo>
                      <a:pt x="9774" y="9236"/>
                      <a:pt x="10027" y="9292"/>
                      <a:pt x="10272" y="9292"/>
                    </a:cubicBezTo>
                    <a:cubicBezTo>
                      <a:pt x="10697" y="9292"/>
                      <a:pt x="11099" y="9124"/>
                      <a:pt x="11443" y="8776"/>
                    </a:cubicBezTo>
                    <a:cubicBezTo>
                      <a:pt x="11133" y="8457"/>
                      <a:pt x="10882" y="8100"/>
                      <a:pt x="10545" y="7873"/>
                    </a:cubicBezTo>
                    <a:cubicBezTo>
                      <a:pt x="9927" y="7453"/>
                      <a:pt x="9257" y="7107"/>
                      <a:pt x="8608" y="6736"/>
                    </a:cubicBezTo>
                    <a:cubicBezTo>
                      <a:pt x="8301" y="6559"/>
                      <a:pt x="7991" y="6393"/>
                      <a:pt x="7683" y="6223"/>
                    </a:cubicBezTo>
                    <a:cubicBezTo>
                      <a:pt x="7126" y="5916"/>
                      <a:pt x="6554" y="5635"/>
                      <a:pt x="6014" y="5296"/>
                    </a:cubicBezTo>
                    <a:cubicBezTo>
                      <a:pt x="5551" y="5007"/>
                      <a:pt x="5162" y="4580"/>
                      <a:pt x="4674" y="4346"/>
                    </a:cubicBezTo>
                    <a:cubicBezTo>
                      <a:pt x="4180" y="4111"/>
                      <a:pt x="3749" y="3759"/>
                      <a:pt x="3418" y="3320"/>
                    </a:cubicBezTo>
                    <a:cubicBezTo>
                      <a:pt x="3091" y="2892"/>
                      <a:pt x="2759" y="2463"/>
                      <a:pt x="2438" y="2028"/>
                    </a:cubicBezTo>
                    <a:cubicBezTo>
                      <a:pt x="2049" y="1500"/>
                      <a:pt x="1668" y="966"/>
                      <a:pt x="1285" y="434"/>
                    </a:cubicBezTo>
                    <a:cubicBezTo>
                      <a:pt x="1135" y="223"/>
                      <a:pt x="986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54"/>
              <p:cNvSpPr/>
              <p:nvPr/>
            </p:nvSpPr>
            <p:spPr>
              <a:xfrm>
                <a:off x="3184325" y="3160950"/>
                <a:ext cx="219425" cy="281150"/>
              </a:xfrm>
              <a:custGeom>
                <a:rect b="b" l="l" r="r" t="t"/>
                <a:pathLst>
                  <a:path extrusionOk="0" h="11246" w="8777">
                    <a:moveTo>
                      <a:pt x="715" y="0"/>
                    </a:moveTo>
                    <a:cubicBezTo>
                      <a:pt x="699" y="0"/>
                      <a:pt x="683" y="2"/>
                      <a:pt x="669" y="6"/>
                    </a:cubicBezTo>
                    <a:cubicBezTo>
                      <a:pt x="443" y="63"/>
                      <a:pt x="196" y="385"/>
                      <a:pt x="125" y="637"/>
                    </a:cubicBezTo>
                    <a:cubicBezTo>
                      <a:pt x="1" y="1080"/>
                      <a:pt x="39" y="1541"/>
                      <a:pt x="255" y="1987"/>
                    </a:cubicBezTo>
                    <a:cubicBezTo>
                      <a:pt x="723" y="2954"/>
                      <a:pt x="1126" y="3953"/>
                      <a:pt x="1613" y="4910"/>
                    </a:cubicBezTo>
                    <a:cubicBezTo>
                      <a:pt x="1969" y="5620"/>
                      <a:pt x="2380" y="6302"/>
                      <a:pt x="2840" y="6951"/>
                    </a:cubicBezTo>
                    <a:cubicBezTo>
                      <a:pt x="3376" y="7699"/>
                      <a:pt x="3941" y="8446"/>
                      <a:pt x="4591" y="9091"/>
                    </a:cubicBezTo>
                    <a:cubicBezTo>
                      <a:pt x="5175" y="9669"/>
                      <a:pt x="5899" y="10106"/>
                      <a:pt x="6556" y="10609"/>
                    </a:cubicBezTo>
                    <a:cubicBezTo>
                      <a:pt x="6739" y="10751"/>
                      <a:pt x="6896" y="10931"/>
                      <a:pt x="7090" y="11055"/>
                    </a:cubicBezTo>
                    <a:cubicBezTo>
                      <a:pt x="7295" y="11188"/>
                      <a:pt x="7492" y="11245"/>
                      <a:pt x="7687" y="11245"/>
                    </a:cubicBezTo>
                    <a:cubicBezTo>
                      <a:pt x="8048" y="11245"/>
                      <a:pt x="8400" y="11050"/>
                      <a:pt x="8776" y="10782"/>
                    </a:cubicBezTo>
                    <a:cubicBezTo>
                      <a:pt x="8169" y="10207"/>
                      <a:pt x="7578" y="9669"/>
                      <a:pt x="7013" y="9106"/>
                    </a:cubicBezTo>
                    <a:cubicBezTo>
                      <a:pt x="6311" y="8404"/>
                      <a:pt x="5633" y="7678"/>
                      <a:pt x="4944" y="6964"/>
                    </a:cubicBezTo>
                    <a:cubicBezTo>
                      <a:pt x="4664" y="6675"/>
                      <a:pt x="4532" y="6323"/>
                      <a:pt x="4379" y="5954"/>
                    </a:cubicBezTo>
                    <a:cubicBezTo>
                      <a:pt x="4113" y="5320"/>
                      <a:pt x="3472" y="4906"/>
                      <a:pt x="3267" y="4192"/>
                    </a:cubicBezTo>
                    <a:cubicBezTo>
                      <a:pt x="3146" y="3779"/>
                      <a:pt x="2836" y="3421"/>
                      <a:pt x="2635" y="3026"/>
                    </a:cubicBezTo>
                    <a:cubicBezTo>
                      <a:pt x="2197" y="2163"/>
                      <a:pt x="1800" y="1277"/>
                      <a:pt x="1331" y="431"/>
                    </a:cubicBezTo>
                    <a:cubicBezTo>
                      <a:pt x="1222" y="235"/>
                      <a:pt x="905" y="0"/>
                      <a:pt x="7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54"/>
              <p:cNvSpPr/>
              <p:nvPr/>
            </p:nvSpPr>
            <p:spPr>
              <a:xfrm>
                <a:off x="3047700" y="3736075"/>
                <a:ext cx="262000" cy="197750"/>
              </a:xfrm>
              <a:custGeom>
                <a:rect b="b" l="l" r="r" t="t"/>
                <a:pathLst>
                  <a:path extrusionOk="0" h="7910" w="10480">
                    <a:moveTo>
                      <a:pt x="639" y="1"/>
                    </a:moveTo>
                    <a:cubicBezTo>
                      <a:pt x="610" y="1"/>
                      <a:pt x="580" y="2"/>
                      <a:pt x="550" y="5"/>
                    </a:cubicBezTo>
                    <a:cubicBezTo>
                      <a:pt x="148" y="47"/>
                      <a:pt x="90" y="358"/>
                      <a:pt x="134" y="702"/>
                    </a:cubicBezTo>
                    <a:lnTo>
                      <a:pt x="0" y="763"/>
                    </a:lnTo>
                    <a:cubicBezTo>
                      <a:pt x="205" y="1165"/>
                      <a:pt x="389" y="1581"/>
                      <a:pt x="623" y="1966"/>
                    </a:cubicBezTo>
                    <a:cubicBezTo>
                      <a:pt x="866" y="2368"/>
                      <a:pt x="1172" y="2729"/>
                      <a:pt x="1425" y="3124"/>
                    </a:cubicBezTo>
                    <a:cubicBezTo>
                      <a:pt x="1909" y="3882"/>
                      <a:pt x="2529" y="4521"/>
                      <a:pt x="3236" y="5059"/>
                    </a:cubicBezTo>
                    <a:cubicBezTo>
                      <a:pt x="3833" y="5513"/>
                      <a:pt x="4470" y="5915"/>
                      <a:pt x="5140" y="6260"/>
                    </a:cubicBezTo>
                    <a:cubicBezTo>
                      <a:pt x="5730" y="6564"/>
                      <a:pt x="6366" y="6845"/>
                      <a:pt x="7011" y="6954"/>
                    </a:cubicBezTo>
                    <a:cubicBezTo>
                      <a:pt x="7403" y="7020"/>
                      <a:pt x="7742" y="7113"/>
                      <a:pt x="8092" y="7284"/>
                    </a:cubicBezTo>
                    <a:cubicBezTo>
                      <a:pt x="8582" y="7523"/>
                      <a:pt x="9090" y="7745"/>
                      <a:pt x="9612" y="7883"/>
                    </a:cubicBezTo>
                    <a:cubicBezTo>
                      <a:pt x="9683" y="7901"/>
                      <a:pt x="9752" y="7910"/>
                      <a:pt x="9816" y="7910"/>
                    </a:cubicBezTo>
                    <a:cubicBezTo>
                      <a:pt x="10227" y="7910"/>
                      <a:pt x="10479" y="7558"/>
                      <a:pt x="10307" y="7132"/>
                    </a:cubicBezTo>
                    <a:cubicBezTo>
                      <a:pt x="10164" y="6780"/>
                      <a:pt x="9915" y="6382"/>
                      <a:pt x="9601" y="6208"/>
                    </a:cubicBezTo>
                    <a:cubicBezTo>
                      <a:pt x="8778" y="5750"/>
                      <a:pt x="7886" y="5417"/>
                      <a:pt x="7036" y="5008"/>
                    </a:cubicBezTo>
                    <a:cubicBezTo>
                      <a:pt x="6067" y="4544"/>
                      <a:pt x="5106" y="4064"/>
                      <a:pt x="4155" y="3568"/>
                    </a:cubicBezTo>
                    <a:cubicBezTo>
                      <a:pt x="3063" y="2999"/>
                      <a:pt x="2263" y="2117"/>
                      <a:pt x="1595" y="1104"/>
                    </a:cubicBezTo>
                    <a:cubicBezTo>
                      <a:pt x="1473" y="918"/>
                      <a:pt x="1312" y="740"/>
                      <a:pt x="1252" y="536"/>
                    </a:cubicBezTo>
                    <a:cubicBezTo>
                      <a:pt x="1154" y="192"/>
                      <a:pt x="955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54"/>
              <p:cNvSpPr/>
              <p:nvPr/>
            </p:nvSpPr>
            <p:spPr>
              <a:xfrm>
                <a:off x="3284025" y="2937500"/>
                <a:ext cx="285350" cy="199625"/>
              </a:xfrm>
              <a:custGeom>
                <a:rect b="b" l="l" r="r" t="t"/>
                <a:pathLst>
                  <a:path extrusionOk="0" h="7985" w="11414">
                    <a:moveTo>
                      <a:pt x="10836" y="1"/>
                    </a:moveTo>
                    <a:cubicBezTo>
                      <a:pt x="10708" y="1"/>
                      <a:pt x="10578" y="59"/>
                      <a:pt x="10451" y="130"/>
                    </a:cubicBezTo>
                    <a:cubicBezTo>
                      <a:pt x="10085" y="335"/>
                      <a:pt x="9735" y="566"/>
                      <a:pt x="9379" y="785"/>
                    </a:cubicBezTo>
                    <a:cubicBezTo>
                      <a:pt x="8483" y="1336"/>
                      <a:pt x="7541" y="1817"/>
                      <a:pt x="6804" y="2598"/>
                    </a:cubicBezTo>
                    <a:cubicBezTo>
                      <a:pt x="6498" y="2925"/>
                      <a:pt x="6174" y="3247"/>
                      <a:pt x="5814" y="3513"/>
                    </a:cubicBezTo>
                    <a:cubicBezTo>
                      <a:pt x="5326" y="3871"/>
                      <a:pt x="4790" y="4164"/>
                      <a:pt x="4287" y="4502"/>
                    </a:cubicBezTo>
                    <a:cubicBezTo>
                      <a:pt x="3374" y="5115"/>
                      <a:pt x="2451" y="5716"/>
                      <a:pt x="1570" y="6375"/>
                    </a:cubicBezTo>
                    <a:cubicBezTo>
                      <a:pt x="1038" y="6777"/>
                      <a:pt x="577" y="7276"/>
                      <a:pt x="0" y="7808"/>
                    </a:cubicBezTo>
                    <a:cubicBezTo>
                      <a:pt x="227" y="7906"/>
                      <a:pt x="327" y="7985"/>
                      <a:pt x="399" y="7985"/>
                    </a:cubicBezTo>
                    <a:cubicBezTo>
                      <a:pt x="406" y="7985"/>
                      <a:pt x="413" y="7984"/>
                      <a:pt x="420" y="7983"/>
                    </a:cubicBezTo>
                    <a:cubicBezTo>
                      <a:pt x="1168" y="7814"/>
                      <a:pt x="1915" y="7634"/>
                      <a:pt x="2658" y="7445"/>
                    </a:cubicBezTo>
                    <a:cubicBezTo>
                      <a:pt x="2859" y="7393"/>
                      <a:pt x="3048" y="7301"/>
                      <a:pt x="3243" y="7230"/>
                    </a:cubicBezTo>
                    <a:cubicBezTo>
                      <a:pt x="3402" y="7173"/>
                      <a:pt x="3584" y="7152"/>
                      <a:pt x="3714" y="7058"/>
                    </a:cubicBezTo>
                    <a:cubicBezTo>
                      <a:pt x="4603" y="6405"/>
                      <a:pt x="5483" y="5739"/>
                      <a:pt x="6360" y="5071"/>
                    </a:cubicBezTo>
                    <a:cubicBezTo>
                      <a:pt x="6930" y="4636"/>
                      <a:pt x="7518" y="4221"/>
                      <a:pt x="8054" y="3746"/>
                    </a:cubicBezTo>
                    <a:cubicBezTo>
                      <a:pt x="9090" y="2827"/>
                      <a:pt x="10099" y="1878"/>
                      <a:pt x="11107" y="930"/>
                    </a:cubicBezTo>
                    <a:cubicBezTo>
                      <a:pt x="11322" y="729"/>
                      <a:pt x="11414" y="478"/>
                      <a:pt x="11190" y="195"/>
                    </a:cubicBezTo>
                    <a:cubicBezTo>
                      <a:pt x="11076" y="53"/>
                      <a:pt x="10957" y="1"/>
                      <a:pt x="10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54"/>
              <p:cNvSpPr/>
              <p:nvPr/>
            </p:nvSpPr>
            <p:spPr>
              <a:xfrm>
                <a:off x="3106700" y="3213750"/>
                <a:ext cx="209275" cy="273925"/>
              </a:xfrm>
              <a:custGeom>
                <a:rect b="b" l="l" r="r" t="t"/>
                <a:pathLst>
                  <a:path extrusionOk="0" h="10957" w="8371">
                    <a:moveTo>
                      <a:pt x="701" y="1"/>
                    </a:moveTo>
                    <a:cubicBezTo>
                      <a:pt x="536" y="1"/>
                      <a:pt x="363" y="112"/>
                      <a:pt x="219" y="333"/>
                    </a:cubicBezTo>
                    <a:cubicBezTo>
                      <a:pt x="141" y="453"/>
                      <a:pt x="70" y="601"/>
                      <a:pt x="62" y="738"/>
                    </a:cubicBezTo>
                    <a:cubicBezTo>
                      <a:pt x="1" y="2059"/>
                      <a:pt x="583" y="3179"/>
                      <a:pt x="1218" y="4270"/>
                    </a:cubicBezTo>
                    <a:cubicBezTo>
                      <a:pt x="1488" y="4737"/>
                      <a:pt x="1816" y="5174"/>
                      <a:pt x="2133" y="5610"/>
                    </a:cubicBezTo>
                    <a:cubicBezTo>
                      <a:pt x="2608" y="6261"/>
                      <a:pt x="3041" y="6956"/>
                      <a:pt x="3598" y="7527"/>
                    </a:cubicBezTo>
                    <a:cubicBezTo>
                      <a:pt x="4264" y="8206"/>
                      <a:pt x="5058" y="8758"/>
                      <a:pt x="5765" y="9399"/>
                    </a:cubicBezTo>
                    <a:cubicBezTo>
                      <a:pt x="6104" y="9707"/>
                      <a:pt x="6370" y="10098"/>
                      <a:pt x="6674" y="10446"/>
                    </a:cubicBezTo>
                    <a:cubicBezTo>
                      <a:pt x="7001" y="10821"/>
                      <a:pt x="7384" y="10956"/>
                      <a:pt x="7793" y="10956"/>
                    </a:cubicBezTo>
                    <a:cubicBezTo>
                      <a:pt x="7981" y="10956"/>
                      <a:pt x="8174" y="10928"/>
                      <a:pt x="8370" y="10881"/>
                    </a:cubicBezTo>
                    <a:cubicBezTo>
                      <a:pt x="8313" y="9830"/>
                      <a:pt x="7541" y="9206"/>
                      <a:pt x="6973" y="8497"/>
                    </a:cubicBezTo>
                    <a:cubicBezTo>
                      <a:pt x="6356" y="7731"/>
                      <a:pt x="5570" y="7104"/>
                      <a:pt x="4867" y="6407"/>
                    </a:cubicBezTo>
                    <a:cubicBezTo>
                      <a:pt x="4388" y="5932"/>
                      <a:pt x="3864" y="5484"/>
                      <a:pt x="3475" y="4942"/>
                    </a:cubicBezTo>
                    <a:cubicBezTo>
                      <a:pt x="2937" y="4194"/>
                      <a:pt x="2466" y="3388"/>
                      <a:pt x="2049" y="2567"/>
                    </a:cubicBezTo>
                    <a:cubicBezTo>
                      <a:pt x="1695" y="1872"/>
                      <a:pt x="1475" y="1110"/>
                      <a:pt x="1163" y="392"/>
                    </a:cubicBezTo>
                    <a:cubicBezTo>
                      <a:pt x="1049" y="130"/>
                      <a:pt x="880" y="1"/>
                      <a:pt x="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54"/>
              <p:cNvSpPr/>
              <p:nvPr/>
            </p:nvSpPr>
            <p:spPr>
              <a:xfrm>
                <a:off x="3351125" y="2989975"/>
                <a:ext cx="261275" cy="223350"/>
              </a:xfrm>
              <a:custGeom>
                <a:rect b="b" l="l" r="r" t="t"/>
                <a:pathLst>
                  <a:path extrusionOk="0" h="8934" w="10451">
                    <a:moveTo>
                      <a:pt x="10284" y="1"/>
                    </a:moveTo>
                    <a:cubicBezTo>
                      <a:pt x="10265" y="9"/>
                      <a:pt x="10244" y="14"/>
                      <a:pt x="10225" y="22"/>
                    </a:cubicBezTo>
                    <a:cubicBezTo>
                      <a:pt x="10185" y="35"/>
                      <a:pt x="10142" y="49"/>
                      <a:pt x="10100" y="60"/>
                    </a:cubicBezTo>
                    <a:cubicBezTo>
                      <a:pt x="10060" y="74"/>
                      <a:pt x="10018" y="87"/>
                      <a:pt x="9982" y="102"/>
                    </a:cubicBezTo>
                    <a:cubicBezTo>
                      <a:pt x="9926" y="123"/>
                      <a:pt x="9878" y="156"/>
                      <a:pt x="9840" y="198"/>
                    </a:cubicBezTo>
                    <a:cubicBezTo>
                      <a:pt x="9656" y="416"/>
                      <a:pt x="9564" y="713"/>
                      <a:pt x="9375" y="925"/>
                    </a:cubicBezTo>
                    <a:cubicBezTo>
                      <a:pt x="8795" y="1580"/>
                      <a:pt x="8196" y="2218"/>
                      <a:pt x="7589" y="2848"/>
                    </a:cubicBezTo>
                    <a:cubicBezTo>
                      <a:pt x="7269" y="3177"/>
                      <a:pt x="6946" y="3512"/>
                      <a:pt x="6576" y="3774"/>
                    </a:cubicBezTo>
                    <a:cubicBezTo>
                      <a:pt x="6067" y="4136"/>
                      <a:pt x="5510" y="4431"/>
                      <a:pt x="4978" y="4762"/>
                    </a:cubicBezTo>
                    <a:cubicBezTo>
                      <a:pt x="4704" y="4930"/>
                      <a:pt x="4369" y="5064"/>
                      <a:pt x="4187" y="5307"/>
                    </a:cubicBezTo>
                    <a:cubicBezTo>
                      <a:pt x="3795" y="5836"/>
                      <a:pt x="3247" y="5953"/>
                      <a:pt x="2671" y="6100"/>
                    </a:cubicBezTo>
                    <a:cubicBezTo>
                      <a:pt x="2330" y="6186"/>
                      <a:pt x="2045" y="6494"/>
                      <a:pt x="1704" y="6571"/>
                    </a:cubicBezTo>
                    <a:cubicBezTo>
                      <a:pt x="825" y="6764"/>
                      <a:pt x="354" y="7316"/>
                      <a:pt x="121" y="8139"/>
                    </a:cubicBezTo>
                    <a:cubicBezTo>
                      <a:pt x="0" y="8564"/>
                      <a:pt x="196" y="8837"/>
                      <a:pt x="678" y="8933"/>
                    </a:cubicBezTo>
                    <a:cubicBezTo>
                      <a:pt x="1461" y="8571"/>
                      <a:pt x="2257" y="8234"/>
                      <a:pt x="3023" y="7838"/>
                    </a:cubicBezTo>
                    <a:cubicBezTo>
                      <a:pt x="3527" y="7578"/>
                      <a:pt x="3975" y="7220"/>
                      <a:pt x="4459" y="6923"/>
                    </a:cubicBezTo>
                    <a:cubicBezTo>
                      <a:pt x="4779" y="6726"/>
                      <a:pt x="5125" y="6573"/>
                      <a:pt x="5447" y="6378"/>
                    </a:cubicBezTo>
                    <a:cubicBezTo>
                      <a:pt x="5717" y="6217"/>
                      <a:pt x="5971" y="6031"/>
                      <a:pt x="6226" y="5845"/>
                    </a:cubicBezTo>
                    <a:cubicBezTo>
                      <a:pt x="6949" y="5315"/>
                      <a:pt x="7702" y="4819"/>
                      <a:pt x="8379" y="4235"/>
                    </a:cubicBezTo>
                    <a:cubicBezTo>
                      <a:pt x="8802" y="3872"/>
                      <a:pt x="9155" y="3405"/>
                      <a:pt x="9463" y="2934"/>
                    </a:cubicBezTo>
                    <a:cubicBezTo>
                      <a:pt x="9953" y="2185"/>
                      <a:pt x="10372" y="1391"/>
                      <a:pt x="10443" y="472"/>
                    </a:cubicBezTo>
                    <a:cubicBezTo>
                      <a:pt x="10451" y="376"/>
                      <a:pt x="10409" y="278"/>
                      <a:pt x="10361" y="179"/>
                    </a:cubicBezTo>
                    <a:cubicBezTo>
                      <a:pt x="10334" y="120"/>
                      <a:pt x="10305" y="58"/>
                      <a:pt x="10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54"/>
              <p:cNvSpPr/>
              <p:nvPr/>
            </p:nvSpPr>
            <p:spPr>
              <a:xfrm>
                <a:off x="4527625" y="4002125"/>
                <a:ext cx="259425" cy="216850"/>
              </a:xfrm>
              <a:custGeom>
                <a:rect b="b" l="l" r="r" t="t"/>
                <a:pathLst>
                  <a:path extrusionOk="0" h="8674" w="10377">
                    <a:moveTo>
                      <a:pt x="786" y="0"/>
                    </a:moveTo>
                    <a:cubicBezTo>
                      <a:pt x="574" y="0"/>
                      <a:pt x="373" y="63"/>
                      <a:pt x="270" y="185"/>
                    </a:cubicBezTo>
                    <a:cubicBezTo>
                      <a:pt x="1" y="505"/>
                      <a:pt x="173" y="813"/>
                      <a:pt x="381" y="1064"/>
                    </a:cubicBezTo>
                    <a:cubicBezTo>
                      <a:pt x="628" y="1359"/>
                      <a:pt x="921" y="1615"/>
                      <a:pt x="1201" y="1881"/>
                    </a:cubicBezTo>
                    <a:cubicBezTo>
                      <a:pt x="1672" y="2329"/>
                      <a:pt x="2215" y="2718"/>
                      <a:pt x="2610" y="3227"/>
                    </a:cubicBezTo>
                    <a:cubicBezTo>
                      <a:pt x="3398" y="4244"/>
                      <a:pt x="4168" y="5270"/>
                      <a:pt x="5225" y="6026"/>
                    </a:cubicBezTo>
                    <a:cubicBezTo>
                      <a:pt x="6352" y="6832"/>
                      <a:pt x="7499" y="7609"/>
                      <a:pt x="8659" y="8371"/>
                    </a:cubicBezTo>
                    <a:cubicBezTo>
                      <a:pt x="8885" y="8518"/>
                      <a:pt x="9203" y="8528"/>
                      <a:pt x="9478" y="8601"/>
                    </a:cubicBezTo>
                    <a:lnTo>
                      <a:pt x="9582" y="8673"/>
                    </a:lnTo>
                    <a:cubicBezTo>
                      <a:pt x="9766" y="8511"/>
                      <a:pt x="9999" y="8380"/>
                      <a:pt x="10122" y="8181"/>
                    </a:cubicBezTo>
                    <a:cubicBezTo>
                      <a:pt x="10376" y="7764"/>
                      <a:pt x="10160" y="7398"/>
                      <a:pt x="9825" y="7167"/>
                    </a:cubicBezTo>
                    <a:cubicBezTo>
                      <a:pt x="9182" y="6723"/>
                      <a:pt x="8399" y="6434"/>
                      <a:pt x="7855" y="5898"/>
                    </a:cubicBezTo>
                    <a:cubicBezTo>
                      <a:pt x="7187" y="5239"/>
                      <a:pt x="6190" y="5103"/>
                      <a:pt x="5632" y="4286"/>
                    </a:cubicBezTo>
                    <a:cubicBezTo>
                      <a:pt x="5343" y="3861"/>
                      <a:pt x="4836" y="3587"/>
                      <a:pt x="4455" y="3217"/>
                    </a:cubicBezTo>
                    <a:cubicBezTo>
                      <a:pt x="3429" y="2222"/>
                      <a:pt x="2424" y="1207"/>
                      <a:pt x="1396" y="214"/>
                    </a:cubicBezTo>
                    <a:cubicBezTo>
                      <a:pt x="1249" y="71"/>
                      <a:pt x="1011" y="0"/>
                      <a:pt x="7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54"/>
              <p:cNvSpPr/>
              <p:nvPr/>
            </p:nvSpPr>
            <p:spPr>
              <a:xfrm>
                <a:off x="3652825" y="2634475"/>
                <a:ext cx="61700" cy="241450"/>
              </a:xfrm>
              <a:custGeom>
                <a:rect b="b" l="l" r="r" t="t"/>
                <a:pathLst>
                  <a:path extrusionOk="0" h="9658" w="2468">
                    <a:moveTo>
                      <a:pt x="1525" y="1"/>
                    </a:moveTo>
                    <a:cubicBezTo>
                      <a:pt x="1170" y="1"/>
                      <a:pt x="820" y="289"/>
                      <a:pt x="756" y="709"/>
                    </a:cubicBezTo>
                    <a:cubicBezTo>
                      <a:pt x="739" y="819"/>
                      <a:pt x="762" y="953"/>
                      <a:pt x="707" y="1033"/>
                    </a:cubicBezTo>
                    <a:cubicBezTo>
                      <a:pt x="192" y="1755"/>
                      <a:pt x="0" y="2570"/>
                      <a:pt x="8" y="3439"/>
                    </a:cubicBezTo>
                    <a:cubicBezTo>
                      <a:pt x="10" y="3753"/>
                      <a:pt x="102" y="4067"/>
                      <a:pt x="104" y="4383"/>
                    </a:cubicBezTo>
                    <a:cubicBezTo>
                      <a:pt x="106" y="4800"/>
                      <a:pt x="2" y="5223"/>
                      <a:pt x="48" y="5633"/>
                    </a:cubicBezTo>
                    <a:cubicBezTo>
                      <a:pt x="90" y="6020"/>
                      <a:pt x="280" y="6387"/>
                      <a:pt x="377" y="6770"/>
                    </a:cubicBezTo>
                    <a:cubicBezTo>
                      <a:pt x="665" y="7886"/>
                      <a:pt x="1222" y="8834"/>
                      <a:pt x="2141" y="9657"/>
                    </a:cubicBezTo>
                    <a:cubicBezTo>
                      <a:pt x="2468" y="8905"/>
                      <a:pt x="2338" y="8223"/>
                      <a:pt x="2169" y="7523"/>
                    </a:cubicBezTo>
                    <a:cubicBezTo>
                      <a:pt x="1938" y="6563"/>
                      <a:pt x="1729" y="5597"/>
                      <a:pt x="1599" y="4620"/>
                    </a:cubicBezTo>
                    <a:cubicBezTo>
                      <a:pt x="1539" y="4190"/>
                      <a:pt x="1721" y="3732"/>
                      <a:pt x="1752" y="3282"/>
                    </a:cubicBezTo>
                    <a:cubicBezTo>
                      <a:pt x="1809" y="2394"/>
                      <a:pt x="1840" y="1508"/>
                      <a:pt x="2160" y="656"/>
                    </a:cubicBezTo>
                    <a:cubicBezTo>
                      <a:pt x="2208" y="526"/>
                      <a:pt x="2056" y="242"/>
                      <a:pt x="1917" y="135"/>
                    </a:cubicBezTo>
                    <a:cubicBezTo>
                      <a:pt x="1796" y="43"/>
                      <a:pt x="1660" y="1"/>
                      <a:pt x="1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54"/>
              <p:cNvSpPr/>
              <p:nvPr/>
            </p:nvSpPr>
            <p:spPr>
              <a:xfrm>
                <a:off x="3742600" y="2684700"/>
                <a:ext cx="48500" cy="215450"/>
              </a:xfrm>
              <a:custGeom>
                <a:rect b="b" l="l" r="r" t="t"/>
                <a:pathLst>
                  <a:path extrusionOk="0" h="8618" w="1940">
                    <a:moveTo>
                      <a:pt x="1442" y="1"/>
                    </a:moveTo>
                    <a:cubicBezTo>
                      <a:pt x="1284" y="1"/>
                      <a:pt x="1025" y="126"/>
                      <a:pt x="944" y="253"/>
                    </a:cubicBezTo>
                    <a:cubicBezTo>
                      <a:pt x="717" y="617"/>
                      <a:pt x="489" y="1023"/>
                      <a:pt x="428" y="1436"/>
                    </a:cubicBezTo>
                    <a:cubicBezTo>
                      <a:pt x="236" y="2721"/>
                      <a:pt x="119" y="4017"/>
                      <a:pt x="1" y="5066"/>
                    </a:cubicBezTo>
                    <a:cubicBezTo>
                      <a:pt x="83" y="6117"/>
                      <a:pt x="91" y="6928"/>
                      <a:pt x="236" y="7713"/>
                    </a:cubicBezTo>
                    <a:cubicBezTo>
                      <a:pt x="297" y="8042"/>
                      <a:pt x="619" y="8362"/>
                      <a:pt x="898" y="8590"/>
                    </a:cubicBezTo>
                    <a:cubicBezTo>
                      <a:pt x="922" y="8609"/>
                      <a:pt x="963" y="8618"/>
                      <a:pt x="1013" y="8618"/>
                    </a:cubicBezTo>
                    <a:cubicBezTo>
                      <a:pt x="1182" y="8618"/>
                      <a:pt x="1457" y="8520"/>
                      <a:pt x="1528" y="8406"/>
                    </a:cubicBezTo>
                    <a:cubicBezTo>
                      <a:pt x="1718" y="8102"/>
                      <a:pt x="1831" y="7753"/>
                      <a:pt x="1854" y="7395"/>
                    </a:cubicBezTo>
                    <a:cubicBezTo>
                      <a:pt x="1877" y="6917"/>
                      <a:pt x="1743" y="6432"/>
                      <a:pt x="1746" y="5950"/>
                    </a:cubicBezTo>
                    <a:cubicBezTo>
                      <a:pt x="1750" y="5265"/>
                      <a:pt x="1836" y="4577"/>
                      <a:pt x="1859" y="3892"/>
                    </a:cubicBezTo>
                    <a:cubicBezTo>
                      <a:pt x="1896" y="2793"/>
                      <a:pt x="1708" y="1694"/>
                      <a:pt x="1909" y="594"/>
                    </a:cubicBezTo>
                    <a:cubicBezTo>
                      <a:pt x="1940" y="420"/>
                      <a:pt x="1708" y="107"/>
                      <a:pt x="1521" y="16"/>
                    </a:cubicBezTo>
                    <a:cubicBezTo>
                      <a:pt x="1500" y="5"/>
                      <a:pt x="1473" y="1"/>
                      <a:pt x="1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54"/>
              <p:cNvSpPr/>
              <p:nvPr/>
            </p:nvSpPr>
            <p:spPr>
              <a:xfrm>
                <a:off x="4517975" y="4121950"/>
                <a:ext cx="194225" cy="157850"/>
              </a:xfrm>
              <a:custGeom>
                <a:rect b="b" l="l" r="r" t="t"/>
                <a:pathLst>
                  <a:path extrusionOk="0" h="6314" w="7769">
                    <a:moveTo>
                      <a:pt x="372" y="1"/>
                    </a:moveTo>
                    <a:cubicBezTo>
                      <a:pt x="138" y="1"/>
                      <a:pt x="1" y="183"/>
                      <a:pt x="53" y="482"/>
                    </a:cubicBezTo>
                    <a:cubicBezTo>
                      <a:pt x="84" y="670"/>
                      <a:pt x="151" y="879"/>
                      <a:pt x="272" y="1015"/>
                    </a:cubicBezTo>
                    <a:cubicBezTo>
                      <a:pt x="859" y="1675"/>
                      <a:pt x="1455" y="2330"/>
                      <a:pt x="2081" y="2954"/>
                    </a:cubicBezTo>
                    <a:cubicBezTo>
                      <a:pt x="2479" y="3352"/>
                      <a:pt x="2942" y="3683"/>
                      <a:pt x="3358" y="4064"/>
                    </a:cubicBezTo>
                    <a:cubicBezTo>
                      <a:pt x="3557" y="4246"/>
                      <a:pt x="3677" y="4524"/>
                      <a:pt x="3894" y="4669"/>
                    </a:cubicBezTo>
                    <a:cubicBezTo>
                      <a:pt x="4443" y="5037"/>
                      <a:pt x="5012" y="5374"/>
                      <a:pt x="5595" y="5682"/>
                    </a:cubicBezTo>
                    <a:cubicBezTo>
                      <a:pt x="6047" y="5921"/>
                      <a:pt x="6522" y="6134"/>
                      <a:pt x="7008" y="6285"/>
                    </a:cubicBezTo>
                    <a:cubicBezTo>
                      <a:pt x="7072" y="6304"/>
                      <a:pt x="7134" y="6314"/>
                      <a:pt x="7193" y="6314"/>
                    </a:cubicBezTo>
                    <a:cubicBezTo>
                      <a:pt x="7517" y="6314"/>
                      <a:pt x="7760" y="6034"/>
                      <a:pt x="7768" y="5607"/>
                    </a:cubicBezTo>
                    <a:cubicBezTo>
                      <a:pt x="7716" y="5481"/>
                      <a:pt x="7638" y="5268"/>
                      <a:pt x="7542" y="5065"/>
                    </a:cubicBezTo>
                    <a:cubicBezTo>
                      <a:pt x="7200" y="4347"/>
                      <a:pt x="6396" y="4309"/>
                      <a:pt x="5829" y="3921"/>
                    </a:cubicBezTo>
                    <a:cubicBezTo>
                      <a:pt x="5067" y="3400"/>
                      <a:pt x="4263" y="2938"/>
                      <a:pt x="3507" y="2408"/>
                    </a:cubicBezTo>
                    <a:cubicBezTo>
                      <a:pt x="3139" y="2150"/>
                      <a:pt x="2852" y="1778"/>
                      <a:pt x="2506" y="1486"/>
                    </a:cubicBezTo>
                    <a:cubicBezTo>
                      <a:pt x="2023" y="1078"/>
                      <a:pt x="1522" y="693"/>
                      <a:pt x="1022" y="306"/>
                    </a:cubicBezTo>
                    <a:cubicBezTo>
                      <a:pt x="896" y="205"/>
                      <a:pt x="758" y="119"/>
                      <a:pt x="610" y="54"/>
                    </a:cubicBezTo>
                    <a:cubicBezTo>
                      <a:pt x="524" y="18"/>
                      <a:pt x="443" y="1"/>
                      <a:pt x="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54"/>
              <p:cNvSpPr/>
              <p:nvPr/>
            </p:nvSpPr>
            <p:spPr>
              <a:xfrm>
                <a:off x="4794250" y="3043100"/>
                <a:ext cx="168825" cy="135075"/>
              </a:xfrm>
              <a:custGeom>
                <a:rect b="b" l="l" r="r" t="t"/>
                <a:pathLst>
                  <a:path extrusionOk="0" h="5403" w="6753">
                    <a:moveTo>
                      <a:pt x="712" y="0"/>
                    </a:moveTo>
                    <a:cubicBezTo>
                      <a:pt x="693" y="0"/>
                      <a:pt x="674" y="2"/>
                      <a:pt x="657" y="7"/>
                    </a:cubicBezTo>
                    <a:cubicBezTo>
                      <a:pt x="418" y="66"/>
                      <a:pt x="240" y="361"/>
                      <a:pt x="0" y="585"/>
                    </a:cubicBezTo>
                    <a:cubicBezTo>
                      <a:pt x="182" y="925"/>
                      <a:pt x="339" y="1146"/>
                      <a:pt x="420" y="1391"/>
                    </a:cubicBezTo>
                    <a:cubicBezTo>
                      <a:pt x="709" y="2269"/>
                      <a:pt x="1413" y="2796"/>
                      <a:pt x="2098" y="3301"/>
                    </a:cubicBezTo>
                    <a:cubicBezTo>
                      <a:pt x="2768" y="3795"/>
                      <a:pt x="3517" y="4191"/>
                      <a:pt x="4254" y="4586"/>
                    </a:cubicBezTo>
                    <a:cubicBezTo>
                      <a:pt x="4828" y="4894"/>
                      <a:pt x="5424" y="5162"/>
                      <a:pt x="6034" y="5384"/>
                    </a:cubicBezTo>
                    <a:cubicBezTo>
                      <a:pt x="6071" y="5397"/>
                      <a:pt x="6111" y="5402"/>
                      <a:pt x="6154" y="5402"/>
                    </a:cubicBezTo>
                    <a:cubicBezTo>
                      <a:pt x="6330" y="5402"/>
                      <a:pt x="6546" y="5307"/>
                      <a:pt x="6699" y="5214"/>
                    </a:cubicBezTo>
                    <a:cubicBezTo>
                      <a:pt x="6752" y="5179"/>
                      <a:pt x="6683" y="4792"/>
                      <a:pt x="6565" y="4670"/>
                    </a:cubicBezTo>
                    <a:cubicBezTo>
                      <a:pt x="6237" y="4327"/>
                      <a:pt x="5860" y="4029"/>
                      <a:pt x="5487" y="3732"/>
                    </a:cubicBezTo>
                    <a:cubicBezTo>
                      <a:pt x="5179" y="3487"/>
                      <a:pt x="4844" y="3274"/>
                      <a:pt x="4530" y="3037"/>
                    </a:cubicBezTo>
                    <a:cubicBezTo>
                      <a:pt x="3995" y="2633"/>
                      <a:pt x="3496" y="2175"/>
                      <a:pt x="2931" y="1819"/>
                    </a:cubicBezTo>
                    <a:cubicBezTo>
                      <a:pt x="2297" y="1417"/>
                      <a:pt x="1719" y="991"/>
                      <a:pt x="1300" y="349"/>
                    </a:cubicBezTo>
                    <a:cubicBezTo>
                      <a:pt x="1187" y="181"/>
                      <a:pt x="901" y="0"/>
                      <a:pt x="7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54"/>
              <p:cNvSpPr/>
              <p:nvPr/>
            </p:nvSpPr>
            <p:spPr>
              <a:xfrm>
                <a:off x="4732950" y="3091900"/>
                <a:ext cx="163150" cy="132625"/>
              </a:xfrm>
              <a:custGeom>
                <a:rect b="b" l="l" r="r" t="t"/>
                <a:pathLst>
                  <a:path extrusionOk="0" h="5305" w="6526">
                    <a:moveTo>
                      <a:pt x="540" y="0"/>
                    </a:moveTo>
                    <a:cubicBezTo>
                      <a:pt x="493" y="0"/>
                      <a:pt x="444" y="4"/>
                      <a:pt x="392" y="13"/>
                    </a:cubicBezTo>
                    <a:cubicBezTo>
                      <a:pt x="151" y="53"/>
                      <a:pt x="0" y="700"/>
                      <a:pt x="182" y="1018"/>
                    </a:cubicBezTo>
                    <a:cubicBezTo>
                      <a:pt x="563" y="1686"/>
                      <a:pt x="913" y="2391"/>
                      <a:pt x="1405" y="2972"/>
                    </a:cubicBezTo>
                    <a:cubicBezTo>
                      <a:pt x="1819" y="3461"/>
                      <a:pt x="2397" y="3819"/>
                      <a:pt x="2933" y="4188"/>
                    </a:cubicBezTo>
                    <a:cubicBezTo>
                      <a:pt x="3672" y="4695"/>
                      <a:pt x="4443" y="5153"/>
                      <a:pt x="5441" y="5291"/>
                    </a:cubicBezTo>
                    <a:cubicBezTo>
                      <a:pt x="5540" y="5281"/>
                      <a:pt x="5732" y="5304"/>
                      <a:pt x="5881" y="5237"/>
                    </a:cubicBezTo>
                    <a:cubicBezTo>
                      <a:pt x="6103" y="5140"/>
                      <a:pt x="6407" y="5013"/>
                      <a:pt x="6469" y="4829"/>
                    </a:cubicBezTo>
                    <a:cubicBezTo>
                      <a:pt x="6526" y="4653"/>
                      <a:pt x="6382" y="4307"/>
                      <a:pt x="6216" y="4179"/>
                    </a:cubicBezTo>
                    <a:cubicBezTo>
                      <a:pt x="5816" y="3872"/>
                      <a:pt x="5374" y="3593"/>
                      <a:pt x="4906" y="3405"/>
                    </a:cubicBezTo>
                    <a:cubicBezTo>
                      <a:pt x="3965" y="3030"/>
                      <a:pt x="3132" y="2488"/>
                      <a:pt x="2370" y="1847"/>
                    </a:cubicBezTo>
                    <a:cubicBezTo>
                      <a:pt x="1928" y="1474"/>
                      <a:pt x="1551" y="1029"/>
                      <a:pt x="1256" y="534"/>
                    </a:cubicBezTo>
                    <a:cubicBezTo>
                      <a:pt x="1062" y="205"/>
                      <a:pt x="864" y="0"/>
                      <a:pt x="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54"/>
              <p:cNvSpPr/>
              <p:nvPr/>
            </p:nvSpPr>
            <p:spPr>
              <a:xfrm>
                <a:off x="4531975" y="2633150"/>
                <a:ext cx="45150" cy="205775"/>
              </a:xfrm>
              <a:custGeom>
                <a:rect b="b" l="l" r="r" t="t"/>
                <a:pathLst>
                  <a:path extrusionOk="0" h="8231" w="1806">
                    <a:moveTo>
                      <a:pt x="456" y="1"/>
                    </a:moveTo>
                    <a:cubicBezTo>
                      <a:pt x="64" y="1"/>
                      <a:pt x="12" y="326"/>
                      <a:pt x="8" y="630"/>
                    </a:cubicBezTo>
                    <a:cubicBezTo>
                      <a:pt x="3" y="902"/>
                      <a:pt x="45" y="1176"/>
                      <a:pt x="43" y="1450"/>
                    </a:cubicBezTo>
                    <a:cubicBezTo>
                      <a:pt x="39" y="2365"/>
                      <a:pt x="1" y="3280"/>
                      <a:pt x="22" y="4195"/>
                    </a:cubicBezTo>
                    <a:cubicBezTo>
                      <a:pt x="39" y="4941"/>
                      <a:pt x="123" y="5686"/>
                      <a:pt x="175" y="6431"/>
                    </a:cubicBezTo>
                    <a:cubicBezTo>
                      <a:pt x="202" y="6796"/>
                      <a:pt x="186" y="7170"/>
                      <a:pt x="263" y="7524"/>
                    </a:cubicBezTo>
                    <a:cubicBezTo>
                      <a:pt x="317" y="7773"/>
                      <a:pt x="493" y="7997"/>
                      <a:pt x="613" y="8230"/>
                    </a:cubicBezTo>
                    <a:cubicBezTo>
                      <a:pt x="887" y="8073"/>
                      <a:pt x="1184" y="7945"/>
                      <a:pt x="1421" y="7746"/>
                    </a:cubicBezTo>
                    <a:cubicBezTo>
                      <a:pt x="1553" y="7639"/>
                      <a:pt x="1637" y="7417"/>
                      <a:pt x="1653" y="7237"/>
                    </a:cubicBezTo>
                    <a:cubicBezTo>
                      <a:pt x="1724" y="6534"/>
                      <a:pt x="1758" y="5828"/>
                      <a:pt x="1806" y="5096"/>
                    </a:cubicBezTo>
                    <a:cubicBezTo>
                      <a:pt x="1670" y="4166"/>
                      <a:pt x="1540" y="3224"/>
                      <a:pt x="1394" y="2286"/>
                    </a:cubicBezTo>
                    <a:cubicBezTo>
                      <a:pt x="1306" y="1727"/>
                      <a:pt x="1186" y="1174"/>
                      <a:pt x="1092" y="617"/>
                    </a:cubicBezTo>
                    <a:cubicBezTo>
                      <a:pt x="1029" y="247"/>
                      <a:pt x="8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54"/>
              <p:cNvSpPr/>
              <p:nvPr/>
            </p:nvSpPr>
            <p:spPr>
              <a:xfrm>
                <a:off x="1432950" y="2696275"/>
                <a:ext cx="72975" cy="195100"/>
              </a:xfrm>
              <a:custGeom>
                <a:rect b="b" l="l" r="r" t="t"/>
                <a:pathLst>
                  <a:path extrusionOk="0" h="7804" w="2919">
                    <a:moveTo>
                      <a:pt x="675" y="0"/>
                    </a:moveTo>
                    <a:cubicBezTo>
                      <a:pt x="669" y="0"/>
                      <a:pt x="663" y="0"/>
                      <a:pt x="657" y="1"/>
                    </a:cubicBezTo>
                    <a:cubicBezTo>
                      <a:pt x="271" y="8"/>
                      <a:pt x="230" y="336"/>
                      <a:pt x="177" y="627"/>
                    </a:cubicBezTo>
                    <a:cubicBezTo>
                      <a:pt x="1" y="1580"/>
                      <a:pt x="217" y="2518"/>
                      <a:pt x="349" y="3446"/>
                    </a:cubicBezTo>
                    <a:cubicBezTo>
                      <a:pt x="454" y="4199"/>
                      <a:pt x="696" y="4934"/>
                      <a:pt x="908" y="5669"/>
                    </a:cubicBezTo>
                    <a:cubicBezTo>
                      <a:pt x="1082" y="6278"/>
                      <a:pt x="1272" y="6885"/>
                      <a:pt x="1517" y="7466"/>
                    </a:cubicBezTo>
                    <a:cubicBezTo>
                      <a:pt x="1587" y="7632"/>
                      <a:pt x="1875" y="7803"/>
                      <a:pt x="2063" y="7803"/>
                    </a:cubicBezTo>
                    <a:cubicBezTo>
                      <a:pt x="2064" y="7803"/>
                      <a:pt x="2065" y="7803"/>
                      <a:pt x="2066" y="7803"/>
                    </a:cubicBezTo>
                    <a:cubicBezTo>
                      <a:pt x="2143" y="7803"/>
                      <a:pt x="2217" y="7800"/>
                      <a:pt x="2294" y="7790"/>
                    </a:cubicBezTo>
                    <a:cubicBezTo>
                      <a:pt x="2355" y="7782"/>
                      <a:pt x="2418" y="7771"/>
                      <a:pt x="2478" y="7754"/>
                    </a:cubicBezTo>
                    <a:cubicBezTo>
                      <a:pt x="2528" y="7738"/>
                      <a:pt x="2575" y="7717"/>
                      <a:pt x="2619" y="7692"/>
                    </a:cubicBezTo>
                    <a:cubicBezTo>
                      <a:pt x="2838" y="7562"/>
                      <a:pt x="2907" y="7304"/>
                      <a:pt x="2918" y="6842"/>
                    </a:cubicBezTo>
                    <a:cubicBezTo>
                      <a:pt x="2899" y="6781"/>
                      <a:pt x="2886" y="6716"/>
                      <a:pt x="2863" y="6657"/>
                    </a:cubicBezTo>
                    <a:cubicBezTo>
                      <a:pt x="2702" y="6239"/>
                      <a:pt x="2505" y="5832"/>
                      <a:pt x="2388" y="5403"/>
                    </a:cubicBezTo>
                    <a:cubicBezTo>
                      <a:pt x="2208" y="4744"/>
                      <a:pt x="2093" y="4069"/>
                      <a:pt x="1928" y="3404"/>
                    </a:cubicBezTo>
                    <a:cubicBezTo>
                      <a:pt x="1697" y="2459"/>
                      <a:pt x="1442" y="1521"/>
                      <a:pt x="1207" y="577"/>
                    </a:cubicBezTo>
                    <a:cubicBezTo>
                      <a:pt x="1131" y="276"/>
                      <a:pt x="1025" y="0"/>
                      <a:pt x="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54"/>
              <p:cNvSpPr/>
              <p:nvPr/>
            </p:nvSpPr>
            <p:spPr>
              <a:xfrm>
                <a:off x="3837550" y="2728650"/>
                <a:ext cx="52425" cy="185800"/>
              </a:xfrm>
              <a:custGeom>
                <a:rect b="b" l="l" r="r" t="t"/>
                <a:pathLst>
                  <a:path extrusionOk="0" h="7432" w="2097">
                    <a:moveTo>
                      <a:pt x="818" y="0"/>
                    </a:moveTo>
                    <a:cubicBezTo>
                      <a:pt x="433" y="0"/>
                      <a:pt x="61" y="266"/>
                      <a:pt x="45" y="654"/>
                    </a:cubicBezTo>
                    <a:cubicBezTo>
                      <a:pt x="16" y="1301"/>
                      <a:pt x="1" y="1960"/>
                      <a:pt x="93" y="2597"/>
                    </a:cubicBezTo>
                    <a:cubicBezTo>
                      <a:pt x="284" y="3945"/>
                      <a:pt x="640" y="5268"/>
                      <a:pt x="586" y="6648"/>
                    </a:cubicBezTo>
                    <a:cubicBezTo>
                      <a:pt x="573" y="7000"/>
                      <a:pt x="764" y="7395"/>
                      <a:pt x="1151" y="7427"/>
                    </a:cubicBezTo>
                    <a:cubicBezTo>
                      <a:pt x="1183" y="7430"/>
                      <a:pt x="1216" y="7431"/>
                      <a:pt x="1248" y="7431"/>
                    </a:cubicBezTo>
                    <a:cubicBezTo>
                      <a:pt x="1582" y="7431"/>
                      <a:pt x="1907" y="7279"/>
                      <a:pt x="1948" y="6817"/>
                    </a:cubicBezTo>
                    <a:cubicBezTo>
                      <a:pt x="2028" y="5915"/>
                      <a:pt x="2097" y="5017"/>
                      <a:pt x="1754" y="4144"/>
                    </a:cubicBezTo>
                    <a:cubicBezTo>
                      <a:pt x="1695" y="3995"/>
                      <a:pt x="1664" y="3834"/>
                      <a:pt x="1660" y="3673"/>
                    </a:cubicBezTo>
                    <a:cubicBezTo>
                      <a:pt x="1658" y="3512"/>
                      <a:pt x="1657" y="3352"/>
                      <a:pt x="1655" y="3191"/>
                    </a:cubicBezTo>
                    <a:cubicBezTo>
                      <a:pt x="1653" y="2708"/>
                      <a:pt x="1655" y="2226"/>
                      <a:pt x="1655" y="1744"/>
                    </a:cubicBezTo>
                    <a:cubicBezTo>
                      <a:pt x="1655" y="1548"/>
                      <a:pt x="1664" y="1353"/>
                      <a:pt x="1660" y="1158"/>
                    </a:cubicBezTo>
                    <a:cubicBezTo>
                      <a:pt x="1658" y="1093"/>
                      <a:pt x="1657" y="1030"/>
                      <a:pt x="1653" y="964"/>
                    </a:cubicBezTo>
                    <a:cubicBezTo>
                      <a:pt x="1611" y="415"/>
                      <a:pt x="1283" y="26"/>
                      <a:pt x="866" y="2"/>
                    </a:cubicBezTo>
                    <a:cubicBezTo>
                      <a:pt x="850" y="1"/>
                      <a:pt x="834" y="0"/>
                      <a:pt x="8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54"/>
              <p:cNvSpPr/>
              <p:nvPr/>
            </p:nvSpPr>
            <p:spPr>
              <a:xfrm>
                <a:off x="1847400" y="2601625"/>
                <a:ext cx="61350" cy="170650"/>
              </a:xfrm>
              <a:custGeom>
                <a:rect b="b" l="l" r="r" t="t"/>
                <a:pathLst>
                  <a:path extrusionOk="0" h="6826" w="2454">
                    <a:moveTo>
                      <a:pt x="811" y="1"/>
                    </a:moveTo>
                    <a:cubicBezTo>
                      <a:pt x="746" y="1"/>
                      <a:pt x="682" y="11"/>
                      <a:pt x="621" y="32"/>
                    </a:cubicBezTo>
                    <a:cubicBezTo>
                      <a:pt x="328" y="136"/>
                      <a:pt x="1" y="804"/>
                      <a:pt x="54" y="1248"/>
                    </a:cubicBezTo>
                    <a:cubicBezTo>
                      <a:pt x="120" y="1805"/>
                      <a:pt x="211" y="2360"/>
                      <a:pt x="298" y="2916"/>
                    </a:cubicBezTo>
                    <a:cubicBezTo>
                      <a:pt x="351" y="3262"/>
                      <a:pt x="416" y="3607"/>
                      <a:pt x="478" y="3953"/>
                    </a:cubicBezTo>
                    <a:lnTo>
                      <a:pt x="345" y="3978"/>
                    </a:lnTo>
                    <a:cubicBezTo>
                      <a:pt x="481" y="4713"/>
                      <a:pt x="587" y="5456"/>
                      <a:pt x="759" y="6183"/>
                    </a:cubicBezTo>
                    <a:cubicBezTo>
                      <a:pt x="858" y="6602"/>
                      <a:pt x="1152" y="6826"/>
                      <a:pt x="1513" y="6826"/>
                    </a:cubicBezTo>
                    <a:cubicBezTo>
                      <a:pt x="1652" y="6826"/>
                      <a:pt x="1801" y="6793"/>
                      <a:pt x="1953" y="6725"/>
                    </a:cubicBezTo>
                    <a:cubicBezTo>
                      <a:pt x="2373" y="6539"/>
                      <a:pt x="2453" y="6038"/>
                      <a:pt x="2267" y="5460"/>
                    </a:cubicBezTo>
                    <a:cubicBezTo>
                      <a:pt x="2089" y="4910"/>
                      <a:pt x="1846" y="4298"/>
                      <a:pt x="1934" y="3762"/>
                    </a:cubicBezTo>
                    <a:cubicBezTo>
                      <a:pt x="2118" y="2632"/>
                      <a:pt x="1873" y="1598"/>
                      <a:pt x="1569" y="549"/>
                    </a:cubicBezTo>
                    <a:cubicBezTo>
                      <a:pt x="1478" y="240"/>
                      <a:pt x="1130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54"/>
              <p:cNvSpPr/>
              <p:nvPr/>
            </p:nvSpPr>
            <p:spPr>
              <a:xfrm>
                <a:off x="2132125" y="2573075"/>
                <a:ext cx="57925" cy="157825"/>
              </a:xfrm>
              <a:custGeom>
                <a:rect b="b" l="l" r="r" t="t"/>
                <a:pathLst>
                  <a:path extrusionOk="0" h="6313" w="2317">
                    <a:moveTo>
                      <a:pt x="559" y="1"/>
                    </a:moveTo>
                    <a:cubicBezTo>
                      <a:pt x="546" y="1"/>
                      <a:pt x="533" y="1"/>
                      <a:pt x="519" y="1"/>
                    </a:cubicBezTo>
                    <a:cubicBezTo>
                      <a:pt x="400" y="146"/>
                      <a:pt x="52" y="372"/>
                      <a:pt x="40" y="612"/>
                    </a:cubicBezTo>
                    <a:cubicBezTo>
                      <a:pt x="0" y="1626"/>
                      <a:pt x="12" y="2649"/>
                      <a:pt x="102" y="3659"/>
                    </a:cubicBezTo>
                    <a:cubicBezTo>
                      <a:pt x="161" y="4283"/>
                      <a:pt x="412" y="4890"/>
                      <a:pt x="548" y="5510"/>
                    </a:cubicBezTo>
                    <a:cubicBezTo>
                      <a:pt x="647" y="5974"/>
                      <a:pt x="978" y="6313"/>
                      <a:pt x="1394" y="6313"/>
                    </a:cubicBezTo>
                    <a:cubicBezTo>
                      <a:pt x="1857" y="6311"/>
                      <a:pt x="2263" y="5995"/>
                      <a:pt x="2292" y="5524"/>
                    </a:cubicBezTo>
                    <a:cubicBezTo>
                      <a:pt x="2317" y="5118"/>
                      <a:pt x="2286" y="4712"/>
                      <a:pt x="2202" y="4316"/>
                    </a:cubicBezTo>
                    <a:cubicBezTo>
                      <a:pt x="2095" y="3801"/>
                      <a:pt x="1871" y="3311"/>
                      <a:pt x="1771" y="2796"/>
                    </a:cubicBezTo>
                    <a:cubicBezTo>
                      <a:pt x="1633" y="2088"/>
                      <a:pt x="1564" y="1364"/>
                      <a:pt x="1459" y="650"/>
                    </a:cubicBezTo>
                    <a:cubicBezTo>
                      <a:pt x="1403" y="263"/>
                      <a:pt x="1095" y="1"/>
                      <a:pt x="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54"/>
              <p:cNvSpPr/>
              <p:nvPr/>
            </p:nvSpPr>
            <p:spPr>
              <a:xfrm>
                <a:off x="1979550" y="2585250"/>
                <a:ext cx="54525" cy="159575"/>
              </a:xfrm>
              <a:custGeom>
                <a:rect b="b" l="l" r="r" t="t"/>
                <a:pathLst>
                  <a:path extrusionOk="0" h="6383" w="2181">
                    <a:moveTo>
                      <a:pt x="508" y="0"/>
                    </a:moveTo>
                    <a:cubicBezTo>
                      <a:pt x="219" y="0"/>
                      <a:pt x="105" y="292"/>
                      <a:pt x="56" y="567"/>
                    </a:cubicBezTo>
                    <a:cubicBezTo>
                      <a:pt x="18" y="772"/>
                      <a:pt x="0" y="990"/>
                      <a:pt x="27" y="1197"/>
                    </a:cubicBezTo>
                    <a:cubicBezTo>
                      <a:pt x="98" y="1767"/>
                      <a:pt x="230" y="2332"/>
                      <a:pt x="276" y="2904"/>
                    </a:cubicBezTo>
                    <a:cubicBezTo>
                      <a:pt x="337" y="3651"/>
                      <a:pt x="282" y="4413"/>
                      <a:pt x="395" y="5150"/>
                    </a:cubicBezTo>
                    <a:cubicBezTo>
                      <a:pt x="456" y="5550"/>
                      <a:pt x="714" y="5952"/>
                      <a:pt x="980" y="6274"/>
                    </a:cubicBezTo>
                    <a:cubicBezTo>
                      <a:pt x="1046" y="6351"/>
                      <a:pt x="1202" y="6383"/>
                      <a:pt x="1366" y="6383"/>
                    </a:cubicBezTo>
                    <a:cubicBezTo>
                      <a:pt x="1485" y="6383"/>
                      <a:pt x="1608" y="6366"/>
                      <a:pt x="1702" y="6337"/>
                    </a:cubicBezTo>
                    <a:cubicBezTo>
                      <a:pt x="2152" y="6193"/>
                      <a:pt x="2173" y="5776"/>
                      <a:pt x="2181" y="5374"/>
                    </a:cubicBezTo>
                    <a:cubicBezTo>
                      <a:pt x="2169" y="5261"/>
                      <a:pt x="2164" y="5148"/>
                      <a:pt x="2146" y="5039"/>
                    </a:cubicBezTo>
                    <a:cubicBezTo>
                      <a:pt x="2035" y="4294"/>
                      <a:pt x="1943" y="3548"/>
                      <a:pt x="1804" y="2809"/>
                    </a:cubicBezTo>
                    <a:cubicBezTo>
                      <a:pt x="1652" y="2018"/>
                      <a:pt x="1492" y="1225"/>
                      <a:pt x="1256" y="458"/>
                    </a:cubicBezTo>
                    <a:cubicBezTo>
                      <a:pt x="1193" y="255"/>
                      <a:pt x="846" y="58"/>
                      <a:pt x="601" y="10"/>
                    </a:cubicBezTo>
                    <a:cubicBezTo>
                      <a:pt x="568" y="3"/>
                      <a:pt x="537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54"/>
              <p:cNvSpPr/>
              <p:nvPr/>
            </p:nvSpPr>
            <p:spPr>
              <a:xfrm>
                <a:off x="4382325" y="2723825"/>
                <a:ext cx="48900" cy="165700"/>
              </a:xfrm>
              <a:custGeom>
                <a:rect b="b" l="l" r="r" t="t"/>
                <a:pathLst>
                  <a:path extrusionOk="0" h="6628" w="1956">
                    <a:moveTo>
                      <a:pt x="460" y="0"/>
                    </a:moveTo>
                    <a:cubicBezTo>
                      <a:pt x="132" y="0"/>
                      <a:pt x="1" y="350"/>
                      <a:pt x="1" y="650"/>
                    </a:cubicBezTo>
                    <a:cubicBezTo>
                      <a:pt x="1" y="1357"/>
                      <a:pt x="29" y="2065"/>
                      <a:pt x="92" y="2767"/>
                    </a:cubicBezTo>
                    <a:cubicBezTo>
                      <a:pt x="163" y="3566"/>
                      <a:pt x="288" y="4358"/>
                      <a:pt x="389" y="5153"/>
                    </a:cubicBezTo>
                    <a:lnTo>
                      <a:pt x="295" y="5170"/>
                    </a:lnTo>
                    <a:cubicBezTo>
                      <a:pt x="359" y="5480"/>
                      <a:pt x="391" y="5800"/>
                      <a:pt x="494" y="6098"/>
                    </a:cubicBezTo>
                    <a:cubicBezTo>
                      <a:pt x="600" y="6404"/>
                      <a:pt x="972" y="6628"/>
                      <a:pt x="1258" y="6628"/>
                    </a:cubicBezTo>
                    <a:cubicBezTo>
                      <a:pt x="1375" y="6628"/>
                      <a:pt x="1477" y="6591"/>
                      <a:pt x="1542" y="6506"/>
                    </a:cubicBezTo>
                    <a:cubicBezTo>
                      <a:pt x="1750" y="6234"/>
                      <a:pt x="1955" y="5859"/>
                      <a:pt x="1946" y="5536"/>
                    </a:cubicBezTo>
                    <a:cubicBezTo>
                      <a:pt x="1915" y="4529"/>
                      <a:pt x="1835" y="3518"/>
                      <a:pt x="1672" y="2524"/>
                    </a:cubicBezTo>
                    <a:cubicBezTo>
                      <a:pt x="1561" y="1849"/>
                      <a:pt x="1308" y="1190"/>
                      <a:pt x="1059" y="549"/>
                    </a:cubicBezTo>
                    <a:cubicBezTo>
                      <a:pt x="971" y="321"/>
                      <a:pt x="717" y="26"/>
                      <a:pt x="514" y="3"/>
                    </a:cubicBezTo>
                    <a:cubicBezTo>
                      <a:pt x="495" y="1"/>
                      <a:pt x="477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54"/>
              <p:cNvSpPr/>
              <p:nvPr/>
            </p:nvSpPr>
            <p:spPr>
              <a:xfrm>
                <a:off x="3180350" y="2888000"/>
                <a:ext cx="129400" cy="140775"/>
              </a:xfrm>
              <a:custGeom>
                <a:rect b="b" l="l" r="r" t="t"/>
                <a:pathLst>
                  <a:path extrusionOk="0" h="5631" w="5176">
                    <a:moveTo>
                      <a:pt x="491" y="1"/>
                    </a:moveTo>
                    <a:cubicBezTo>
                      <a:pt x="432" y="1"/>
                      <a:pt x="378" y="9"/>
                      <a:pt x="336" y="27"/>
                    </a:cubicBezTo>
                    <a:cubicBezTo>
                      <a:pt x="181" y="94"/>
                      <a:pt x="1" y="433"/>
                      <a:pt x="49" y="580"/>
                    </a:cubicBezTo>
                    <a:cubicBezTo>
                      <a:pt x="263" y="1233"/>
                      <a:pt x="460" y="1924"/>
                      <a:pt x="843" y="2478"/>
                    </a:cubicBezTo>
                    <a:cubicBezTo>
                      <a:pt x="1391" y="3264"/>
                      <a:pt x="2051" y="3992"/>
                      <a:pt x="2748" y="4654"/>
                    </a:cubicBezTo>
                    <a:cubicBezTo>
                      <a:pt x="2871" y="4769"/>
                      <a:pt x="2995" y="4886"/>
                      <a:pt x="3125" y="4997"/>
                    </a:cubicBezTo>
                    <a:cubicBezTo>
                      <a:pt x="3190" y="5052"/>
                      <a:pt x="3257" y="5106"/>
                      <a:pt x="3326" y="5156"/>
                    </a:cubicBezTo>
                    <a:cubicBezTo>
                      <a:pt x="3361" y="5183"/>
                      <a:pt x="3395" y="5207"/>
                      <a:pt x="3431" y="5230"/>
                    </a:cubicBezTo>
                    <a:cubicBezTo>
                      <a:pt x="3510" y="5286"/>
                      <a:pt x="3592" y="5336"/>
                      <a:pt x="3677" y="5382"/>
                    </a:cubicBezTo>
                    <a:cubicBezTo>
                      <a:pt x="3937" y="5529"/>
                      <a:pt x="4228" y="5613"/>
                      <a:pt x="4525" y="5629"/>
                    </a:cubicBezTo>
                    <a:cubicBezTo>
                      <a:pt x="4545" y="5630"/>
                      <a:pt x="4565" y="5630"/>
                      <a:pt x="4584" y="5630"/>
                    </a:cubicBezTo>
                    <a:cubicBezTo>
                      <a:pt x="4795" y="5630"/>
                      <a:pt x="4961" y="5574"/>
                      <a:pt x="5061" y="5479"/>
                    </a:cubicBezTo>
                    <a:cubicBezTo>
                      <a:pt x="5091" y="5451"/>
                      <a:pt x="5116" y="5416"/>
                      <a:pt x="5135" y="5380"/>
                    </a:cubicBezTo>
                    <a:cubicBezTo>
                      <a:pt x="5152" y="5341"/>
                      <a:pt x="5164" y="5301"/>
                      <a:pt x="5168" y="5259"/>
                    </a:cubicBezTo>
                    <a:cubicBezTo>
                      <a:pt x="5175" y="5150"/>
                      <a:pt x="5139" y="5022"/>
                      <a:pt x="5045" y="4882"/>
                    </a:cubicBezTo>
                    <a:cubicBezTo>
                      <a:pt x="4762" y="4457"/>
                      <a:pt x="4352" y="4076"/>
                      <a:pt x="3920" y="3800"/>
                    </a:cubicBezTo>
                    <a:cubicBezTo>
                      <a:pt x="3047" y="3245"/>
                      <a:pt x="2428" y="2487"/>
                      <a:pt x="1898" y="1631"/>
                    </a:cubicBezTo>
                    <a:cubicBezTo>
                      <a:pt x="1594" y="1138"/>
                      <a:pt x="1308" y="628"/>
                      <a:pt x="956" y="173"/>
                    </a:cubicBezTo>
                    <a:cubicBezTo>
                      <a:pt x="877" y="70"/>
                      <a:pt x="663" y="1"/>
                      <a:pt x="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54"/>
              <p:cNvSpPr/>
              <p:nvPr/>
            </p:nvSpPr>
            <p:spPr>
              <a:xfrm>
                <a:off x="3256625" y="2844150"/>
                <a:ext cx="131475" cy="129975"/>
              </a:xfrm>
              <a:custGeom>
                <a:rect b="b" l="l" r="r" t="t"/>
                <a:pathLst>
                  <a:path extrusionOk="0" h="5199" w="5259">
                    <a:moveTo>
                      <a:pt x="829" y="1"/>
                    </a:moveTo>
                    <a:cubicBezTo>
                      <a:pt x="276" y="1"/>
                      <a:pt x="1" y="610"/>
                      <a:pt x="273" y="1113"/>
                    </a:cubicBezTo>
                    <a:cubicBezTo>
                      <a:pt x="696" y="1896"/>
                      <a:pt x="1232" y="2574"/>
                      <a:pt x="1862" y="3234"/>
                    </a:cubicBezTo>
                    <a:cubicBezTo>
                      <a:pt x="2503" y="3908"/>
                      <a:pt x="3300" y="4335"/>
                      <a:pt x="3951" y="4965"/>
                    </a:cubicBezTo>
                    <a:cubicBezTo>
                      <a:pt x="4119" y="5127"/>
                      <a:pt x="4279" y="5199"/>
                      <a:pt x="4430" y="5199"/>
                    </a:cubicBezTo>
                    <a:cubicBezTo>
                      <a:pt x="4624" y="5199"/>
                      <a:pt x="4801" y="5080"/>
                      <a:pt x="4956" y="4881"/>
                    </a:cubicBezTo>
                    <a:cubicBezTo>
                      <a:pt x="5258" y="4488"/>
                      <a:pt x="4969" y="4226"/>
                      <a:pt x="4726" y="4011"/>
                    </a:cubicBezTo>
                    <a:cubicBezTo>
                      <a:pt x="3428" y="2870"/>
                      <a:pt x="2327" y="1551"/>
                      <a:pt x="1200" y="254"/>
                    </a:cubicBezTo>
                    <a:cubicBezTo>
                      <a:pt x="1091" y="129"/>
                      <a:pt x="924" y="53"/>
                      <a:pt x="849" y="1"/>
                    </a:cubicBezTo>
                    <a:cubicBezTo>
                      <a:pt x="843" y="1"/>
                      <a:pt x="836" y="1"/>
                      <a:pt x="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54"/>
              <p:cNvSpPr/>
              <p:nvPr/>
            </p:nvSpPr>
            <p:spPr>
              <a:xfrm>
                <a:off x="3340550" y="2816350"/>
                <a:ext cx="125800" cy="130150"/>
              </a:xfrm>
              <a:custGeom>
                <a:rect b="b" l="l" r="r" t="t"/>
                <a:pathLst>
                  <a:path extrusionOk="0" h="5206" w="5032">
                    <a:moveTo>
                      <a:pt x="350" y="1"/>
                    </a:moveTo>
                    <a:cubicBezTo>
                      <a:pt x="273" y="1"/>
                      <a:pt x="201" y="14"/>
                      <a:pt x="150" y="45"/>
                    </a:cubicBezTo>
                    <a:cubicBezTo>
                      <a:pt x="40" y="108"/>
                      <a:pt x="0" y="439"/>
                      <a:pt x="56" y="611"/>
                    </a:cubicBezTo>
                    <a:cubicBezTo>
                      <a:pt x="362" y="1576"/>
                      <a:pt x="988" y="2353"/>
                      <a:pt x="1574" y="3159"/>
                    </a:cubicBezTo>
                    <a:cubicBezTo>
                      <a:pt x="2196" y="4015"/>
                      <a:pt x="3100" y="4515"/>
                      <a:pt x="3923" y="5110"/>
                    </a:cubicBezTo>
                    <a:cubicBezTo>
                      <a:pt x="4013" y="5175"/>
                      <a:pt x="4114" y="5205"/>
                      <a:pt x="4217" y="5205"/>
                    </a:cubicBezTo>
                    <a:cubicBezTo>
                      <a:pt x="4608" y="5205"/>
                      <a:pt x="5032" y="4772"/>
                      <a:pt x="5020" y="4166"/>
                    </a:cubicBezTo>
                    <a:cubicBezTo>
                      <a:pt x="4880" y="4046"/>
                      <a:pt x="4660" y="3812"/>
                      <a:pt x="4398" y="3646"/>
                    </a:cubicBezTo>
                    <a:cubicBezTo>
                      <a:pt x="4047" y="3422"/>
                      <a:pt x="3590" y="3324"/>
                      <a:pt x="3310" y="3041"/>
                    </a:cubicBezTo>
                    <a:cubicBezTo>
                      <a:pt x="2596" y="2311"/>
                      <a:pt x="1953" y="1509"/>
                      <a:pt x="1283" y="734"/>
                    </a:cubicBezTo>
                    <a:cubicBezTo>
                      <a:pt x="1103" y="525"/>
                      <a:pt x="963" y="265"/>
                      <a:pt x="745" y="112"/>
                    </a:cubicBezTo>
                    <a:cubicBezTo>
                      <a:pt x="648" y="44"/>
                      <a:pt x="48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54"/>
              <p:cNvSpPr/>
              <p:nvPr/>
            </p:nvSpPr>
            <p:spPr>
              <a:xfrm>
                <a:off x="4472725" y="2713125"/>
                <a:ext cx="30475" cy="140625"/>
              </a:xfrm>
              <a:custGeom>
                <a:rect b="b" l="l" r="r" t="t"/>
                <a:pathLst>
                  <a:path extrusionOk="0" h="5625" w="1219">
                    <a:moveTo>
                      <a:pt x="433" y="0"/>
                    </a:moveTo>
                    <a:lnTo>
                      <a:pt x="219" y="44"/>
                    </a:lnTo>
                    <a:cubicBezTo>
                      <a:pt x="177" y="280"/>
                      <a:pt x="108" y="513"/>
                      <a:pt x="96" y="751"/>
                    </a:cubicBezTo>
                    <a:cubicBezTo>
                      <a:pt x="54" y="1696"/>
                      <a:pt x="16" y="2644"/>
                      <a:pt x="6" y="3590"/>
                    </a:cubicBezTo>
                    <a:cubicBezTo>
                      <a:pt x="1" y="4055"/>
                      <a:pt x="45" y="4524"/>
                      <a:pt x="91" y="4987"/>
                    </a:cubicBezTo>
                    <a:cubicBezTo>
                      <a:pt x="120" y="5293"/>
                      <a:pt x="253" y="5624"/>
                      <a:pt x="558" y="5624"/>
                    </a:cubicBezTo>
                    <a:cubicBezTo>
                      <a:pt x="576" y="5624"/>
                      <a:pt x="594" y="5623"/>
                      <a:pt x="613" y="5621"/>
                    </a:cubicBezTo>
                    <a:cubicBezTo>
                      <a:pt x="789" y="5600"/>
                      <a:pt x="987" y="5232"/>
                      <a:pt x="1056" y="4987"/>
                    </a:cubicBezTo>
                    <a:cubicBezTo>
                      <a:pt x="1123" y="4754"/>
                      <a:pt x="973" y="4465"/>
                      <a:pt x="1021" y="4220"/>
                    </a:cubicBezTo>
                    <a:cubicBezTo>
                      <a:pt x="1218" y="3243"/>
                      <a:pt x="1052" y="2284"/>
                      <a:pt x="897" y="1331"/>
                    </a:cubicBezTo>
                    <a:cubicBezTo>
                      <a:pt x="822" y="873"/>
                      <a:pt x="592" y="443"/>
                      <a:pt x="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54"/>
              <p:cNvSpPr/>
              <p:nvPr/>
            </p:nvSpPr>
            <p:spPr>
              <a:xfrm>
                <a:off x="3589075" y="983725"/>
                <a:ext cx="1119325" cy="1161875"/>
              </a:xfrm>
              <a:custGeom>
                <a:rect b="b" l="l" r="r" t="t"/>
                <a:pathLst>
                  <a:path extrusionOk="0" h="46475" w="44773">
                    <a:moveTo>
                      <a:pt x="32057" y="18602"/>
                    </a:moveTo>
                    <a:cubicBezTo>
                      <a:pt x="33903" y="18602"/>
                      <a:pt x="35497" y="19193"/>
                      <a:pt x="36656" y="20722"/>
                    </a:cubicBezTo>
                    <a:cubicBezTo>
                      <a:pt x="36804" y="20918"/>
                      <a:pt x="36869" y="21176"/>
                      <a:pt x="36997" y="21457"/>
                    </a:cubicBezTo>
                    <a:cubicBezTo>
                      <a:pt x="36811" y="21672"/>
                      <a:pt x="36681" y="21904"/>
                      <a:pt x="36482" y="22032"/>
                    </a:cubicBezTo>
                    <a:cubicBezTo>
                      <a:pt x="36301" y="22151"/>
                      <a:pt x="36117" y="22204"/>
                      <a:pt x="35934" y="22204"/>
                    </a:cubicBezTo>
                    <a:cubicBezTo>
                      <a:pt x="35690" y="22204"/>
                      <a:pt x="35447" y="22109"/>
                      <a:pt x="35217" y="21949"/>
                    </a:cubicBezTo>
                    <a:cubicBezTo>
                      <a:pt x="34692" y="21586"/>
                      <a:pt x="34162" y="21226"/>
                      <a:pt x="33649" y="20845"/>
                    </a:cubicBezTo>
                    <a:cubicBezTo>
                      <a:pt x="33243" y="20544"/>
                      <a:pt x="32819" y="20365"/>
                      <a:pt x="32348" y="20365"/>
                    </a:cubicBezTo>
                    <a:cubicBezTo>
                      <a:pt x="32184" y="20365"/>
                      <a:pt x="32013" y="20387"/>
                      <a:pt x="31836" y="20433"/>
                    </a:cubicBezTo>
                    <a:cubicBezTo>
                      <a:pt x="31703" y="20466"/>
                      <a:pt x="31568" y="20482"/>
                      <a:pt x="31433" y="20482"/>
                    </a:cubicBezTo>
                    <a:cubicBezTo>
                      <a:pt x="31312" y="20482"/>
                      <a:pt x="31192" y="20469"/>
                      <a:pt x="31074" y="20443"/>
                    </a:cubicBezTo>
                    <a:cubicBezTo>
                      <a:pt x="30662" y="20357"/>
                      <a:pt x="30369" y="20085"/>
                      <a:pt x="30358" y="19645"/>
                    </a:cubicBezTo>
                    <a:cubicBezTo>
                      <a:pt x="30347" y="19225"/>
                      <a:pt x="30549" y="18892"/>
                      <a:pt x="30972" y="18772"/>
                    </a:cubicBezTo>
                    <a:lnTo>
                      <a:pt x="30972" y="18774"/>
                    </a:lnTo>
                    <a:cubicBezTo>
                      <a:pt x="31283" y="18686"/>
                      <a:pt x="31606" y="18609"/>
                      <a:pt x="31924" y="18603"/>
                    </a:cubicBezTo>
                    <a:cubicBezTo>
                      <a:pt x="31968" y="18603"/>
                      <a:pt x="32013" y="18602"/>
                      <a:pt x="32057" y="18602"/>
                    </a:cubicBezTo>
                    <a:close/>
                    <a:moveTo>
                      <a:pt x="12222" y="18974"/>
                    </a:moveTo>
                    <a:cubicBezTo>
                      <a:pt x="12362" y="18974"/>
                      <a:pt x="12507" y="18980"/>
                      <a:pt x="12656" y="18992"/>
                    </a:cubicBezTo>
                    <a:cubicBezTo>
                      <a:pt x="12635" y="18987"/>
                      <a:pt x="12635" y="18985"/>
                      <a:pt x="12650" y="18985"/>
                    </a:cubicBezTo>
                    <a:cubicBezTo>
                      <a:pt x="12704" y="18985"/>
                      <a:pt x="12958" y="19018"/>
                      <a:pt x="13184" y="19112"/>
                    </a:cubicBezTo>
                    <a:cubicBezTo>
                      <a:pt x="13577" y="19277"/>
                      <a:pt x="13801" y="19643"/>
                      <a:pt x="13684" y="20050"/>
                    </a:cubicBezTo>
                    <a:cubicBezTo>
                      <a:pt x="13608" y="20324"/>
                      <a:pt x="13374" y="20596"/>
                      <a:pt x="13139" y="20768"/>
                    </a:cubicBezTo>
                    <a:cubicBezTo>
                      <a:pt x="12949" y="20906"/>
                      <a:pt x="12648" y="20929"/>
                      <a:pt x="12396" y="20937"/>
                    </a:cubicBezTo>
                    <a:cubicBezTo>
                      <a:pt x="11069" y="20966"/>
                      <a:pt x="10064" y="21588"/>
                      <a:pt x="9243" y="22577"/>
                    </a:cubicBezTo>
                    <a:lnTo>
                      <a:pt x="9245" y="22577"/>
                    </a:lnTo>
                    <a:cubicBezTo>
                      <a:pt x="9080" y="22776"/>
                      <a:pt x="8921" y="22985"/>
                      <a:pt x="8730" y="23156"/>
                    </a:cubicBezTo>
                    <a:cubicBezTo>
                      <a:pt x="8534" y="23328"/>
                      <a:pt x="8280" y="23412"/>
                      <a:pt x="8040" y="23412"/>
                    </a:cubicBezTo>
                    <a:cubicBezTo>
                      <a:pt x="7828" y="23412"/>
                      <a:pt x="7627" y="23347"/>
                      <a:pt x="7485" y="23217"/>
                    </a:cubicBezTo>
                    <a:cubicBezTo>
                      <a:pt x="7133" y="22895"/>
                      <a:pt x="7074" y="22363"/>
                      <a:pt x="7344" y="21971"/>
                    </a:cubicBezTo>
                    <a:cubicBezTo>
                      <a:pt x="7704" y="21440"/>
                      <a:pt x="8067" y="20856"/>
                      <a:pt x="8569" y="20487"/>
                    </a:cubicBezTo>
                    <a:cubicBezTo>
                      <a:pt x="9571" y="19753"/>
                      <a:pt x="10585" y="18974"/>
                      <a:pt x="12222" y="18974"/>
                    </a:cubicBezTo>
                    <a:close/>
                    <a:moveTo>
                      <a:pt x="33051" y="25558"/>
                    </a:moveTo>
                    <a:cubicBezTo>
                      <a:pt x="33466" y="25558"/>
                      <a:pt x="33892" y="25745"/>
                      <a:pt x="34173" y="26119"/>
                    </a:cubicBezTo>
                    <a:cubicBezTo>
                      <a:pt x="35063" y="27298"/>
                      <a:pt x="35035" y="29377"/>
                      <a:pt x="34079" y="30480"/>
                    </a:cubicBezTo>
                    <a:lnTo>
                      <a:pt x="34079" y="30482"/>
                    </a:lnTo>
                    <a:cubicBezTo>
                      <a:pt x="33771" y="30838"/>
                      <a:pt x="33370" y="30958"/>
                      <a:pt x="32943" y="30958"/>
                    </a:cubicBezTo>
                    <a:cubicBezTo>
                      <a:pt x="32788" y="30958"/>
                      <a:pt x="32629" y="30942"/>
                      <a:pt x="32470" y="30916"/>
                    </a:cubicBezTo>
                    <a:cubicBezTo>
                      <a:pt x="31968" y="30834"/>
                      <a:pt x="31660" y="30487"/>
                      <a:pt x="31539" y="30028"/>
                    </a:cubicBezTo>
                    <a:cubicBezTo>
                      <a:pt x="31411" y="29530"/>
                      <a:pt x="31367" y="29011"/>
                      <a:pt x="31256" y="28322"/>
                    </a:cubicBezTo>
                    <a:cubicBezTo>
                      <a:pt x="31442" y="27733"/>
                      <a:pt x="31608" y="26969"/>
                      <a:pt x="31920" y="26270"/>
                    </a:cubicBezTo>
                    <a:cubicBezTo>
                      <a:pt x="32131" y="25796"/>
                      <a:pt x="32584" y="25558"/>
                      <a:pt x="33051" y="25558"/>
                    </a:cubicBezTo>
                    <a:close/>
                    <a:moveTo>
                      <a:pt x="12342" y="25693"/>
                    </a:moveTo>
                    <a:cubicBezTo>
                      <a:pt x="12429" y="25693"/>
                      <a:pt x="12519" y="25704"/>
                      <a:pt x="12614" y="25726"/>
                    </a:cubicBezTo>
                    <a:cubicBezTo>
                      <a:pt x="13364" y="25908"/>
                      <a:pt x="13858" y="26416"/>
                      <a:pt x="14002" y="27191"/>
                    </a:cubicBezTo>
                    <a:cubicBezTo>
                      <a:pt x="14084" y="27637"/>
                      <a:pt x="14098" y="28095"/>
                      <a:pt x="14149" y="28632"/>
                    </a:cubicBezTo>
                    <a:cubicBezTo>
                      <a:pt x="14086" y="29132"/>
                      <a:pt x="14080" y="29729"/>
                      <a:pt x="13925" y="30286"/>
                    </a:cubicBezTo>
                    <a:cubicBezTo>
                      <a:pt x="13744" y="30936"/>
                      <a:pt x="13119" y="31320"/>
                      <a:pt x="12490" y="31320"/>
                    </a:cubicBezTo>
                    <a:cubicBezTo>
                      <a:pt x="12217" y="31320"/>
                      <a:pt x="11944" y="31248"/>
                      <a:pt x="11705" y="31094"/>
                    </a:cubicBezTo>
                    <a:cubicBezTo>
                      <a:pt x="10476" y="30304"/>
                      <a:pt x="9894" y="27457"/>
                      <a:pt x="11077" y="26387"/>
                    </a:cubicBezTo>
                    <a:cubicBezTo>
                      <a:pt x="11460" y="26039"/>
                      <a:pt x="11842" y="25693"/>
                      <a:pt x="12342" y="25693"/>
                    </a:cubicBezTo>
                    <a:close/>
                    <a:moveTo>
                      <a:pt x="6696" y="0"/>
                    </a:moveTo>
                    <a:cubicBezTo>
                      <a:pt x="6121" y="0"/>
                      <a:pt x="5561" y="115"/>
                      <a:pt x="5054" y="394"/>
                    </a:cubicBezTo>
                    <a:cubicBezTo>
                      <a:pt x="2081" y="2023"/>
                      <a:pt x="157" y="4460"/>
                      <a:pt x="50" y="7977"/>
                    </a:cubicBezTo>
                    <a:cubicBezTo>
                      <a:pt x="0" y="9590"/>
                      <a:pt x="305" y="11214"/>
                      <a:pt x="303" y="12833"/>
                    </a:cubicBezTo>
                    <a:cubicBezTo>
                      <a:pt x="299" y="16116"/>
                      <a:pt x="893" y="19302"/>
                      <a:pt x="1691" y="22464"/>
                    </a:cubicBezTo>
                    <a:cubicBezTo>
                      <a:pt x="2342" y="25045"/>
                      <a:pt x="3023" y="27618"/>
                      <a:pt x="3659" y="30202"/>
                    </a:cubicBezTo>
                    <a:cubicBezTo>
                      <a:pt x="3906" y="31207"/>
                      <a:pt x="4097" y="32231"/>
                      <a:pt x="4262" y="33256"/>
                    </a:cubicBezTo>
                    <a:cubicBezTo>
                      <a:pt x="4622" y="35497"/>
                      <a:pt x="4800" y="37775"/>
                      <a:pt x="5696" y="39908"/>
                    </a:cubicBezTo>
                    <a:cubicBezTo>
                      <a:pt x="5897" y="40385"/>
                      <a:pt x="6034" y="40888"/>
                      <a:pt x="6101" y="41403"/>
                    </a:cubicBezTo>
                    <a:cubicBezTo>
                      <a:pt x="6438" y="44076"/>
                      <a:pt x="9547" y="46474"/>
                      <a:pt x="12214" y="46474"/>
                    </a:cubicBezTo>
                    <a:cubicBezTo>
                      <a:pt x="12290" y="46474"/>
                      <a:pt x="12365" y="46472"/>
                      <a:pt x="12440" y="46468"/>
                    </a:cubicBezTo>
                    <a:cubicBezTo>
                      <a:pt x="13410" y="46419"/>
                      <a:pt x="14366" y="46354"/>
                      <a:pt x="15332" y="46141"/>
                    </a:cubicBezTo>
                    <a:cubicBezTo>
                      <a:pt x="15742" y="46050"/>
                      <a:pt x="16167" y="46026"/>
                      <a:pt x="16612" y="46026"/>
                    </a:cubicBezTo>
                    <a:cubicBezTo>
                      <a:pt x="17100" y="46026"/>
                      <a:pt x="17612" y="46055"/>
                      <a:pt x="18156" y="46055"/>
                    </a:cubicBezTo>
                    <a:cubicBezTo>
                      <a:pt x="18226" y="46055"/>
                      <a:pt x="18297" y="46054"/>
                      <a:pt x="18368" y="46053"/>
                    </a:cubicBezTo>
                    <a:cubicBezTo>
                      <a:pt x="18122" y="45559"/>
                      <a:pt x="17938" y="45228"/>
                      <a:pt x="17788" y="44883"/>
                    </a:cubicBezTo>
                    <a:cubicBezTo>
                      <a:pt x="17231" y="43601"/>
                      <a:pt x="17059" y="42295"/>
                      <a:pt x="17279" y="40884"/>
                    </a:cubicBezTo>
                    <a:cubicBezTo>
                      <a:pt x="17821" y="37425"/>
                      <a:pt x="18815" y="34056"/>
                      <a:pt x="19307" y="30589"/>
                    </a:cubicBezTo>
                    <a:cubicBezTo>
                      <a:pt x="19534" y="28985"/>
                      <a:pt x="19925" y="27398"/>
                      <a:pt x="19684" y="25757"/>
                    </a:cubicBezTo>
                    <a:cubicBezTo>
                      <a:pt x="19672" y="25675"/>
                      <a:pt x="19806" y="25573"/>
                      <a:pt x="19902" y="25435"/>
                    </a:cubicBezTo>
                    <a:cubicBezTo>
                      <a:pt x="20045" y="25554"/>
                      <a:pt x="20229" y="25644"/>
                      <a:pt x="20319" y="25792"/>
                    </a:cubicBezTo>
                    <a:cubicBezTo>
                      <a:pt x="20941" y="26818"/>
                      <a:pt x="21173" y="27951"/>
                      <a:pt x="21248" y="29142"/>
                    </a:cubicBezTo>
                    <a:cubicBezTo>
                      <a:pt x="21353" y="30792"/>
                      <a:pt x="21010" y="32392"/>
                      <a:pt x="20574" y="33943"/>
                    </a:cubicBezTo>
                    <a:cubicBezTo>
                      <a:pt x="19902" y="36338"/>
                      <a:pt x="19617" y="38786"/>
                      <a:pt x="19282" y="41233"/>
                    </a:cubicBezTo>
                    <a:cubicBezTo>
                      <a:pt x="19197" y="41859"/>
                      <a:pt x="19262" y="42542"/>
                      <a:pt x="19419" y="43159"/>
                    </a:cubicBezTo>
                    <a:cubicBezTo>
                      <a:pt x="19696" y="44242"/>
                      <a:pt x="20750" y="44985"/>
                      <a:pt x="21818" y="44985"/>
                    </a:cubicBezTo>
                    <a:cubicBezTo>
                      <a:pt x="22102" y="44985"/>
                      <a:pt x="22387" y="44933"/>
                      <a:pt x="22659" y="44820"/>
                    </a:cubicBezTo>
                    <a:cubicBezTo>
                      <a:pt x="24006" y="44261"/>
                      <a:pt x="24868" y="43254"/>
                      <a:pt x="25013" y="41736"/>
                    </a:cubicBezTo>
                    <a:cubicBezTo>
                      <a:pt x="25061" y="41250"/>
                      <a:pt x="24917" y="40833"/>
                      <a:pt x="24584" y="40488"/>
                    </a:cubicBezTo>
                    <a:cubicBezTo>
                      <a:pt x="24364" y="40258"/>
                      <a:pt x="24089" y="40078"/>
                      <a:pt x="23880" y="39841"/>
                    </a:cubicBezTo>
                    <a:cubicBezTo>
                      <a:pt x="23708" y="39648"/>
                      <a:pt x="23920" y="39119"/>
                      <a:pt x="24179" y="39016"/>
                    </a:cubicBezTo>
                    <a:cubicBezTo>
                      <a:pt x="24356" y="38945"/>
                      <a:pt x="24549" y="38909"/>
                      <a:pt x="24742" y="38909"/>
                    </a:cubicBezTo>
                    <a:cubicBezTo>
                      <a:pt x="25203" y="38909"/>
                      <a:pt x="25666" y="39111"/>
                      <a:pt x="25921" y="39506"/>
                    </a:cubicBezTo>
                    <a:cubicBezTo>
                      <a:pt x="26196" y="39933"/>
                      <a:pt x="26468" y="40436"/>
                      <a:pt x="26506" y="40924"/>
                    </a:cubicBezTo>
                    <a:cubicBezTo>
                      <a:pt x="26573" y="41824"/>
                      <a:pt x="26487" y="42737"/>
                      <a:pt x="26426" y="43643"/>
                    </a:cubicBezTo>
                    <a:cubicBezTo>
                      <a:pt x="26386" y="44261"/>
                      <a:pt x="26076" y="44738"/>
                      <a:pt x="25547" y="45088"/>
                    </a:cubicBezTo>
                    <a:cubicBezTo>
                      <a:pt x="25136" y="45362"/>
                      <a:pt x="24596" y="45528"/>
                      <a:pt x="24454" y="46269"/>
                    </a:cubicBezTo>
                    <a:cubicBezTo>
                      <a:pt x="25580" y="46206"/>
                      <a:pt x="26543" y="46145"/>
                      <a:pt x="27506" y="46097"/>
                    </a:cubicBezTo>
                    <a:cubicBezTo>
                      <a:pt x="27718" y="46086"/>
                      <a:pt x="27929" y="46081"/>
                      <a:pt x="28140" y="46081"/>
                    </a:cubicBezTo>
                    <a:cubicBezTo>
                      <a:pt x="28962" y="46081"/>
                      <a:pt x="29775" y="46165"/>
                      <a:pt x="30593" y="46363"/>
                    </a:cubicBezTo>
                    <a:cubicBezTo>
                      <a:pt x="30968" y="46454"/>
                      <a:pt x="31361" y="46475"/>
                      <a:pt x="31758" y="46475"/>
                    </a:cubicBezTo>
                    <a:cubicBezTo>
                      <a:pt x="32083" y="46475"/>
                      <a:pt x="32410" y="46461"/>
                      <a:pt x="32732" y="46459"/>
                    </a:cubicBezTo>
                    <a:cubicBezTo>
                      <a:pt x="35125" y="46440"/>
                      <a:pt x="37912" y="44338"/>
                      <a:pt x="38486" y="42163"/>
                    </a:cubicBezTo>
                    <a:cubicBezTo>
                      <a:pt x="39179" y="39537"/>
                      <a:pt x="40106" y="36971"/>
                      <a:pt x="40383" y="34236"/>
                    </a:cubicBezTo>
                    <a:cubicBezTo>
                      <a:pt x="40680" y="31318"/>
                      <a:pt x="41547" y="28510"/>
                      <a:pt x="42225" y="25669"/>
                    </a:cubicBezTo>
                    <a:cubicBezTo>
                      <a:pt x="42615" y="24027"/>
                      <a:pt x="43104" y="22405"/>
                      <a:pt x="43508" y="20766"/>
                    </a:cubicBezTo>
                    <a:cubicBezTo>
                      <a:pt x="44560" y="16501"/>
                      <a:pt x="44572" y="12131"/>
                      <a:pt x="44760" y="7779"/>
                    </a:cubicBezTo>
                    <a:cubicBezTo>
                      <a:pt x="44773" y="7462"/>
                      <a:pt x="44700" y="7134"/>
                      <a:pt x="44641" y="6818"/>
                    </a:cubicBezTo>
                    <a:cubicBezTo>
                      <a:pt x="44176" y="4313"/>
                      <a:pt x="42767" y="2454"/>
                      <a:pt x="40736" y="976"/>
                    </a:cubicBezTo>
                    <a:cubicBezTo>
                      <a:pt x="39861" y="339"/>
                      <a:pt x="38942" y="51"/>
                      <a:pt x="37984" y="51"/>
                    </a:cubicBezTo>
                    <a:cubicBezTo>
                      <a:pt x="37494" y="51"/>
                      <a:pt x="36993" y="126"/>
                      <a:pt x="36484" y="270"/>
                    </a:cubicBezTo>
                    <a:cubicBezTo>
                      <a:pt x="34032" y="955"/>
                      <a:pt x="31660" y="1835"/>
                      <a:pt x="29615" y="3417"/>
                    </a:cubicBezTo>
                    <a:cubicBezTo>
                      <a:pt x="28980" y="3909"/>
                      <a:pt x="28246" y="4135"/>
                      <a:pt x="27452" y="4219"/>
                    </a:cubicBezTo>
                    <a:cubicBezTo>
                      <a:pt x="25772" y="4400"/>
                      <a:pt x="24083" y="4491"/>
                      <a:pt x="22395" y="4491"/>
                    </a:cubicBezTo>
                    <a:cubicBezTo>
                      <a:pt x="20703" y="4491"/>
                      <a:pt x="19010" y="4400"/>
                      <a:pt x="17325" y="4217"/>
                    </a:cubicBezTo>
                    <a:cubicBezTo>
                      <a:pt x="16531" y="4131"/>
                      <a:pt x="15792" y="3909"/>
                      <a:pt x="15162" y="3415"/>
                    </a:cubicBezTo>
                    <a:cubicBezTo>
                      <a:pt x="13121" y="1818"/>
                      <a:pt x="10732" y="987"/>
                      <a:pt x="8297" y="256"/>
                    </a:cubicBezTo>
                    <a:cubicBezTo>
                      <a:pt x="7772" y="99"/>
                      <a:pt x="7228" y="0"/>
                      <a:pt x="6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54"/>
              <p:cNvSpPr/>
              <p:nvPr/>
            </p:nvSpPr>
            <p:spPr>
              <a:xfrm>
                <a:off x="3914500" y="2280000"/>
                <a:ext cx="461875" cy="230950"/>
              </a:xfrm>
              <a:custGeom>
                <a:rect b="b" l="l" r="r" t="t"/>
                <a:pathLst>
                  <a:path extrusionOk="0" h="9238" w="18475">
                    <a:moveTo>
                      <a:pt x="7845" y="0"/>
                    </a:moveTo>
                    <a:cubicBezTo>
                      <a:pt x="5938" y="0"/>
                      <a:pt x="4039" y="154"/>
                      <a:pt x="2147" y="426"/>
                    </a:cubicBezTo>
                    <a:cubicBezTo>
                      <a:pt x="1697" y="494"/>
                      <a:pt x="1259" y="621"/>
                      <a:pt x="841" y="805"/>
                    </a:cubicBezTo>
                    <a:cubicBezTo>
                      <a:pt x="631" y="896"/>
                      <a:pt x="388" y="1132"/>
                      <a:pt x="336" y="1344"/>
                    </a:cubicBezTo>
                    <a:cubicBezTo>
                      <a:pt x="123" y="2246"/>
                      <a:pt x="1" y="3178"/>
                      <a:pt x="786" y="3892"/>
                    </a:cubicBezTo>
                    <a:cubicBezTo>
                      <a:pt x="1697" y="4723"/>
                      <a:pt x="2597" y="5585"/>
                      <a:pt x="3598" y="6293"/>
                    </a:cubicBezTo>
                    <a:cubicBezTo>
                      <a:pt x="4708" y="7078"/>
                      <a:pt x="5964" y="7648"/>
                      <a:pt x="7090" y="8412"/>
                    </a:cubicBezTo>
                    <a:cubicBezTo>
                      <a:pt x="7881" y="8950"/>
                      <a:pt x="8669" y="9237"/>
                      <a:pt x="9470" y="9237"/>
                    </a:cubicBezTo>
                    <a:cubicBezTo>
                      <a:pt x="10117" y="9237"/>
                      <a:pt x="10772" y="9049"/>
                      <a:pt x="11443" y="8651"/>
                    </a:cubicBezTo>
                    <a:cubicBezTo>
                      <a:pt x="12056" y="8288"/>
                      <a:pt x="12710" y="7957"/>
                      <a:pt x="13233" y="7484"/>
                    </a:cubicBezTo>
                    <a:cubicBezTo>
                      <a:pt x="14577" y="6262"/>
                      <a:pt x="15880" y="4995"/>
                      <a:pt x="17150" y="3699"/>
                    </a:cubicBezTo>
                    <a:cubicBezTo>
                      <a:pt x="17550" y="3289"/>
                      <a:pt x="17827" y="2746"/>
                      <a:pt x="18093" y="2227"/>
                    </a:cubicBezTo>
                    <a:cubicBezTo>
                      <a:pt x="18474" y="1492"/>
                      <a:pt x="18235" y="803"/>
                      <a:pt x="17471" y="450"/>
                    </a:cubicBezTo>
                    <a:cubicBezTo>
                      <a:pt x="17130" y="293"/>
                      <a:pt x="16725" y="223"/>
                      <a:pt x="16346" y="207"/>
                    </a:cubicBezTo>
                    <a:cubicBezTo>
                      <a:pt x="14332" y="129"/>
                      <a:pt x="12316" y="81"/>
                      <a:pt x="10300" y="24"/>
                    </a:cubicBezTo>
                    <a:cubicBezTo>
                      <a:pt x="10300" y="43"/>
                      <a:pt x="10300" y="62"/>
                      <a:pt x="10300" y="81"/>
                    </a:cubicBezTo>
                    <a:cubicBezTo>
                      <a:pt x="10040" y="68"/>
                      <a:pt x="9779" y="52"/>
                      <a:pt x="9519" y="41"/>
                    </a:cubicBezTo>
                    <a:cubicBezTo>
                      <a:pt x="8960" y="13"/>
                      <a:pt x="8402" y="0"/>
                      <a:pt x="7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54"/>
              <p:cNvSpPr/>
              <p:nvPr/>
            </p:nvSpPr>
            <p:spPr>
              <a:xfrm>
                <a:off x="4729600" y="1816125"/>
                <a:ext cx="259550" cy="413725"/>
              </a:xfrm>
              <a:custGeom>
                <a:rect b="b" l="l" r="r" t="t"/>
                <a:pathLst>
                  <a:path extrusionOk="0" h="16549" w="10382">
                    <a:moveTo>
                      <a:pt x="4731" y="1"/>
                    </a:moveTo>
                    <a:cubicBezTo>
                      <a:pt x="3937" y="1"/>
                      <a:pt x="3149" y="202"/>
                      <a:pt x="2364" y="444"/>
                    </a:cubicBezTo>
                    <a:cubicBezTo>
                      <a:pt x="1091" y="838"/>
                      <a:pt x="900" y="1114"/>
                      <a:pt x="1055" y="2433"/>
                    </a:cubicBezTo>
                    <a:cubicBezTo>
                      <a:pt x="1191" y="3605"/>
                      <a:pt x="1216" y="4761"/>
                      <a:pt x="1043" y="5927"/>
                    </a:cubicBezTo>
                    <a:cubicBezTo>
                      <a:pt x="1032" y="6003"/>
                      <a:pt x="1187" y="6105"/>
                      <a:pt x="1353" y="6296"/>
                    </a:cubicBezTo>
                    <a:cubicBezTo>
                      <a:pt x="1698" y="6057"/>
                      <a:pt x="2052" y="5793"/>
                      <a:pt x="2424" y="5557"/>
                    </a:cubicBezTo>
                    <a:cubicBezTo>
                      <a:pt x="2922" y="5239"/>
                      <a:pt x="3451" y="5117"/>
                      <a:pt x="3984" y="5117"/>
                    </a:cubicBezTo>
                    <a:cubicBezTo>
                      <a:pt x="4407" y="5117"/>
                      <a:pt x="4833" y="5193"/>
                      <a:pt x="5249" y="5310"/>
                    </a:cubicBezTo>
                    <a:cubicBezTo>
                      <a:pt x="6193" y="5572"/>
                      <a:pt x="7207" y="7234"/>
                      <a:pt x="7183" y="8272"/>
                    </a:cubicBezTo>
                    <a:cubicBezTo>
                      <a:pt x="7169" y="8846"/>
                      <a:pt x="6872" y="9250"/>
                      <a:pt x="6369" y="9506"/>
                    </a:cubicBezTo>
                    <a:cubicBezTo>
                      <a:pt x="6213" y="9586"/>
                      <a:pt x="6053" y="9623"/>
                      <a:pt x="5899" y="9623"/>
                    </a:cubicBezTo>
                    <a:cubicBezTo>
                      <a:pt x="5471" y="9623"/>
                      <a:pt x="5097" y="9334"/>
                      <a:pt x="5029" y="8863"/>
                    </a:cubicBezTo>
                    <a:cubicBezTo>
                      <a:pt x="4973" y="8482"/>
                      <a:pt x="5033" y="8082"/>
                      <a:pt x="4949" y="7711"/>
                    </a:cubicBezTo>
                    <a:cubicBezTo>
                      <a:pt x="4839" y="7233"/>
                      <a:pt x="4479" y="6950"/>
                      <a:pt x="4077" y="6950"/>
                    </a:cubicBezTo>
                    <a:cubicBezTo>
                      <a:pt x="3918" y="6950"/>
                      <a:pt x="3752" y="6994"/>
                      <a:pt x="3593" y="7089"/>
                    </a:cubicBezTo>
                    <a:cubicBezTo>
                      <a:pt x="3262" y="7286"/>
                      <a:pt x="2927" y="7519"/>
                      <a:pt x="2680" y="7808"/>
                    </a:cubicBezTo>
                    <a:cubicBezTo>
                      <a:pt x="1606" y="9072"/>
                      <a:pt x="957" y="10561"/>
                      <a:pt x="620" y="12165"/>
                    </a:cubicBezTo>
                    <a:cubicBezTo>
                      <a:pt x="354" y="13431"/>
                      <a:pt x="212" y="14723"/>
                      <a:pt x="0" y="16124"/>
                    </a:cubicBezTo>
                    <a:cubicBezTo>
                      <a:pt x="431" y="16450"/>
                      <a:pt x="879" y="16548"/>
                      <a:pt x="1335" y="16548"/>
                    </a:cubicBezTo>
                    <a:cubicBezTo>
                      <a:pt x="1586" y="16548"/>
                      <a:pt x="1840" y="16519"/>
                      <a:pt x="2094" y="16480"/>
                    </a:cubicBezTo>
                    <a:cubicBezTo>
                      <a:pt x="4146" y="16176"/>
                      <a:pt x="5902" y="15221"/>
                      <a:pt x="7470" y="13925"/>
                    </a:cubicBezTo>
                    <a:cubicBezTo>
                      <a:pt x="8588" y="13002"/>
                      <a:pt x="9487" y="11838"/>
                      <a:pt x="9861" y="10439"/>
                    </a:cubicBezTo>
                    <a:cubicBezTo>
                      <a:pt x="10334" y="8672"/>
                      <a:pt x="10381" y="6826"/>
                      <a:pt x="10048" y="5025"/>
                    </a:cubicBezTo>
                    <a:cubicBezTo>
                      <a:pt x="9660" y="2936"/>
                      <a:pt x="8488" y="1372"/>
                      <a:pt x="6539" y="413"/>
                    </a:cubicBezTo>
                    <a:cubicBezTo>
                      <a:pt x="5933" y="115"/>
                      <a:pt x="5330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54"/>
              <p:cNvSpPr/>
              <p:nvPr/>
            </p:nvSpPr>
            <p:spPr>
              <a:xfrm>
                <a:off x="3311650" y="1816525"/>
                <a:ext cx="256150" cy="413800"/>
              </a:xfrm>
              <a:custGeom>
                <a:rect b="b" l="l" r="r" t="t"/>
                <a:pathLst>
                  <a:path extrusionOk="0" h="16552" w="10246">
                    <a:moveTo>
                      <a:pt x="5310" y="1"/>
                    </a:moveTo>
                    <a:cubicBezTo>
                      <a:pt x="5277" y="1"/>
                      <a:pt x="5244" y="1"/>
                      <a:pt x="5211" y="1"/>
                    </a:cubicBezTo>
                    <a:cubicBezTo>
                      <a:pt x="4229" y="9"/>
                      <a:pt x="3281" y="411"/>
                      <a:pt x="2556" y="1088"/>
                    </a:cubicBezTo>
                    <a:cubicBezTo>
                      <a:pt x="1087" y="2453"/>
                      <a:pt x="0" y="4031"/>
                      <a:pt x="113" y="6177"/>
                    </a:cubicBezTo>
                    <a:cubicBezTo>
                      <a:pt x="144" y="6761"/>
                      <a:pt x="31" y="7354"/>
                      <a:pt x="90" y="7932"/>
                    </a:cubicBezTo>
                    <a:cubicBezTo>
                      <a:pt x="216" y="9144"/>
                      <a:pt x="195" y="10363"/>
                      <a:pt x="863" y="11497"/>
                    </a:cubicBezTo>
                    <a:cubicBezTo>
                      <a:pt x="2571" y="14401"/>
                      <a:pt x="5157" y="15911"/>
                      <a:pt x="8377" y="16484"/>
                    </a:cubicBezTo>
                    <a:cubicBezTo>
                      <a:pt x="8607" y="16524"/>
                      <a:pt x="8839" y="16551"/>
                      <a:pt x="9062" y="16551"/>
                    </a:cubicBezTo>
                    <a:cubicBezTo>
                      <a:pt x="9521" y="16551"/>
                      <a:pt x="9944" y="16436"/>
                      <a:pt x="10246" y="16080"/>
                    </a:cubicBezTo>
                    <a:cubicBezTo>
                      <a:pt x="10016" y="14607"/>
                      <a:pt x="9857" y="13254"/>
                      <a:pt x="9583" y="11924"/>
                    </a:cubicBezTo>
                    <a:cubicBezTo>
                      <a:pt x="9296" y="10509"/>
                      <a:pt x="8657" y="9219"/>
                      <a:pt x="7820" y="8049"/>
                    </a:cubicBezTo>
                    <a:cubicBezTo>
                      <a:pt x="7529" y="7643"/>
                      <a:pt x="7062" y="7343"/>
                      <a:pt x="6627" y="7067"/>
                    </a:cubicBezTo>
                    <a:cubicBezTo>
                      <a:pt x="6489" y="6979"/>
                      <a:pt x="6338" y="6939"/>
                      <a:pt x="6190" y="6939"/>
                    </a:cubicBezTo>
                    <a:cubicBezTo>
                      <a:pt x="5829" y="6939"/>
                      <a:pt x="5483" y="7178"/>
                      <a:pt x="5374" y="7563"/>
                    </a:cubicBezTo>
                    <a:cubicBezTo>
                      <a:pt x="5270" y="7928"/>
                      <a:pt x="5289" y="8328"/>
                      <a:pt x="5232" y="8709"/>
                    </a:cubicBezTo>
                    <a:cubicBezTo>
                      <a:pt x="5149" y="9276"/>
                      <a:pt x="4771" y="9606"/>
                      <a:pt x="4332" y="9606"/>
                    </a:cubicBezTo>
                    <a:cubicBezTo>
                      <a:pt x="4115" y="9606"/>
                      <a:pt x="3883" y="9526"/>
                      <a:pt x="3664" y="9355"/>
                    </a:cubicBezTo>
                    <a:cubicBezTo>
                      <a:pt x="3222" y="9010"/>
                      <a:pt x="2929" y="8545"/>
                      <a:pt x="3076" y="8001"/>
                    </a:cubicBezTo>
                    <a:cubicBezTo>
                      <a:pt x="3541" y="6271"/>
                      <a:pt x="4359" y="5121"/>
                      <a:pt x="6068" y="5121"/>
                    </a:cubicBezTo>
                    <a:cubicBezTo>
                      <a:pt x="6295" y="5121"/>
                      <a:pt x="6538" y="5141"/>
                      <a:pt x="6798" y="5183"/>
                    </a:cubicBezTo>
                    <a:cubicBezTo>
                      <a:pt x="7229" y="5252"/>
                      <a:pt x="7636" y="5497"/>
                      <a:pt x="8042" y="5689"/>
                    </a:cubicBezTo>
                    <a:cubicBezTo>
                      <a:pt x="8373" y="5844"/>
                      <a:pt x="8685" y="6041"/>
                      <a:pt x="9131" y="6288"/>
                    </a:cubicBezTo>
                    <a:lnTo>
                      <a:pt x="9131" y="1090"/>
                    </a:lnTo>
                    <a:cubicBezTo>
                      <a:pt x="7964" y="194"/>
                      <a:pt x="6638" y="1"/>
                      <a:pt x="5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54"/>
              <p:cNvSpPr/>
              <p:nvPr/>
            </p:nvSpPr>
            <p:spPr>
              <a:xfrm>
                <a:off x="3262000" y="238125"/>
                <a:ext cx="1775400" cy="2506300"/>
              </a:xfrm>
              <a:custGeom>
                <a:rect b="b" l="l" r="r" t="t"/>
                <a:pathLst>
                  <a:path extrusionOk="0" h="100252" w="71016">
                    <a:moveTo>
                      <a:pt x="26823" y="3670"/>
                    </a:moveTo>
                    <a:lnTo>
                      <a:pt x="26823" y="3670"/>
                    </a:lnTo>
                    <a:cubicBezTo>
                      <a:pt x="26704" y="4143"/>
                      <a:pt x="26662" y="4378"/>
                      <a:pt x="26583" y="4602"/>
                    </a:cubicBezTo>
                    <a:cubicBezTo>
                      <a:pt x="26155" y="5841"/>
                      <a:pt x="26007" y="7108"/>
                      <a:pt x="25965" y="8423"/>
                    </a:cubicBezTo>
                    <a:cubicBezTo>
                      <a:pt x="25900" y="10529"/>
                      <a:pt x="26587" y="12372"/>
                      <a:pt x="27602" y="14145"/>
                    </a:cubicBezTo>
                    <a:cubicBezTo>
                      <a:pt x="27826" y="14536"/>
                      <a:pt x="28061" y="14924"/>
                      <a:pt x="28232" y="15340"/>
                    </a:cubicBezTo>
                    <a:cubicBezTo>
                      <a:pt x="28287" y="15474"/>
                      <a:pt x="28201" y="15738"/>
                      <a:pt x="28088" y="15847"/>
                    </a:cubicBezTo>
                    <a:cubicBezTo>
                      <a:pt x="28001" y="15933"/>
                      <a:pt x="27820" y="16002"/>
                      <a:pt x="27681" y="16002"/>
                    </a:cubicBezTo>
                    <a:cubicBezTo>
                      <a:pt x="27640" y="16002"/>
                      <a:pt x="27603" y="15996"/>
                      <a:pt x="27573" y="15983"/>
                    </a:cubicBezTo>
                    <a:cubicBezTo>
                      <a:pt x="27228" y="15828"/>
                      <a:pt x="26869" y="15638"/>
                      <a:pt x="26610" y="15370"/>
                    </a:cubicBezTo>
                    <a:cubicBezTo>
                      <a:pt x="25915" y="14652"/>
                      <a:pt x="25538" y="13749"/>
                      <a:pt x="25283" y="12799"/>
                    </a:cubicBezTo>
                    <a:cubicBezTo>
                      <a:pt x="24642" y="10424"/>
                      <a:pt x="24730" y="8040"/>
                      <a:pt x="25331" y="5674"/>
                    </a:cubicBezTo>
                    <a:cubicBezTo>
                      <a:pt x="25519" y="4933"/>
                      <a:pt x="25890" y="4250"/>
                      <a:pt x="26823" y="3670"/>
                    </a:cubicBezTo>
                    <a:close/>
                    <a:moveTo>
                      <a:pt x="40941" y="3567"/>
                    </a:moveTo>
                    <a:cubicBezTo>
                      <a:pt x="41084" y="3567"/>
                      <a:pt x="41202" y="3677"/>
                      <a:pt x="41287" y="3790"/>
                    </a:cubicBezTo>
                    <a:cubicBezTo>
                      <a:pt x="41557" y="4148"/>
                      <a:pt x="41848" y="4522"/>
                      <a:pt x="41992" y="4939"/>
                    </a:cubicBezTo>
                    <a:cubicBezTo>
                      <a:pt x="42666" y="6861"/>
                      <a:pt x="42949" y="8850"/>
                      <a:pt x="42740" y="10879"/>
                    </a:cubicBezTo>
                    <a:cubicBezTo>
                      <a:pt x="42591" y="12325"/>
                      <a:pt x="41911" y="13598"/>
                      <a:pt x="41205" y="14838"/>
                    </a:cubicBezTo>
                    <a:cubicBezTo>
                      <a:pt x="40924" y="15332"/>
                      <a:pt x="40887" y="15309"/>
                      <a:pt x="39281" y="16063"/>
                    </a:cubicBezTo>
                    <a:cubicBezTo>
                      <a:pt x="39534" y="15280"/>
                      <a:pt x="39603" y="14756"/>
                      <a:pt x="39855" y="14346"/>
                    </a:cubicBezTo>
                    <a:cubicBezTo>
                      <a:pt x="40870" y="12707"/>
                      <a:pt x="41448" y="10979"/>
                      <a:pt x="41444" y="9018"/>
                    </a:cubicBezTo>
                    <a:cubicBezTo>
                      <a:pt x="41442" y="7198"/>
                      <a:pt x="41326" y="5421"/>
                      <a:pt x="40617" y="3754"/>
                    </a:cubicBezTo>
                    <a:cubicBezTo>
                      <a:pt x="40735" y="3618"/>
                      <a:pt x="40843" y="3567"/>
                      <a:pt x="40941" y="3567"/>
                    </a:cubicBezTo>
                    <a:close/>
                    <a:moveTo>
                      <a:pt x="44626" y="9905"/>
                    </a:moveTo>
                    <a:lnTo>
                      <a:pt x="44626" y="9905"/>
                    </a:lnTo>
                    <a:cubicBezTo>
                      <a:pt x="44984" y="11335"/>
                      <a:pt x="44896" y="12537"/>
                      <a:pt x="44502" y="13722"/>
                    </a:cubicBezTo>
                    <a:cubicBezTo>
                      <a:pt x="44258" y="14455"/>
                      <a:pt x="43969" y="15175"/>
                      <a:pt x="43370" y="15713"/>
                    </a:cubicBezTo>
                    <a:cubicBezTo>
                      <a:pt x="42942" y="16096"/>
                      <a:pt x="42486" y="16406"/>
                      <a:pt x="41927" y="16406"/>
                    </a:cubicBezTo>
                    <a:cubicBezTo>
                      <a:pt x="41919" y="16406"/>
                      <a:pt x="41910" y="16406"/>
                      <a:pt x="41902" y="16406"/>
                    </a:cubicBezTo>
                    <a:cubicBezTo>
                      <a:pt x="41563" y="16067"/>
                      <a:pt x="41843" y="15872"/>
                      <a:pt x="41971" y="15711"/>
                    </a:cubicBezTo>
                    <a:cubicBezTo>
                      <a:pt x="43037" y="14367"/>
                      <a:pt x="43713" y="12870"/>
                      <a:pt x="43870" y="11143"/>
                    </a:cubicBezTo>
                    <a:cubicBezTo>
                      <a:pt x="43908" y="10728"/>
                      <a:pt x="43946" y="10257"/>
                      <a:pt x="44626" y="9905"/>
                    </a:cubicBezTo>
                    <a:close/>
                    <a:moveTo>
                      <a:pt x="29361" y="7083"/>
                    </a:moveTo>
                    <a:cubicBezTo>
                      <a:pt x="29554" y="8364"/>
                      <a:pt x="29771" y="9501"/>
                      <a:pt x="29887" y="10648"/>
                    </a:cubicBezTo>
                    <a:cubicBezTo>
                      <a:pt x="30020" y="11968"/>
                      <a:pt x="30452" y="13150"/>
                      <a:pt x="31208" y="14235"/>
                    </a:cubicBezTo>
                    <a:cubicBezTo>
                      <a:pt x="31540" y="14710"/>
                      <a:pt x="31817" y="15221"/>
                      <a:pt x="32035" y="15757"/>
                    </a:cubicBezTo>
                    <a:cubicBezTo>
                      <a:pt x="32104" y="15929"/>
                      <a:pt x="31957" y="16301"/>
                      <a:pt x="31792" y="16421"/>
                    </a:cubicBezTo>
                    <a:cubicBezTo>
                      <a:pt x="31716" y="16477"/>
                      <a:pt x="31579" y="16505"/>
                      <a:pt x="31445" y="16505"/>
                    </a:cubicBezTo>
                    <a:cubicBezTo>
                      <a:pt x="31305" y="16505"/>
                      <a:pt x="31168" y="16474"/>
                      <a:pt x="31105" y="16412"/>
                    </a:cubicBezTo>
                    <a:cubicBezTo>
                      <a:pt x="30609" y="15916"/>
                      <a:pt x="30077" y="15409"/>
                      <a:pt x="29746" y="14804"/>
                    </a:cubicBezTo>
                    <a:cubicBezTo>
                      <a:pt x="28595" y="12709"/>
                      <a:pt x="28138" y="10462"/>
                      <a:pt x="28557" y="8079"/>
                    </a:cubicBezTo>
                    <a:cubicBezTo>
                      <a:pt x="28601" y="7830"/>
                      <a:pt x="28704" y="7587"/>
                      <a:pt x="28819" y="7361"/>
                    </a:cubicBezTo>
                    <a:cubicBezTo>
                      <a:pt x="28863" y="7276"/>
                      <a:pt x="29020" y="7252"/>
                      <a:pt x="29361" y="7083"/>
                    </a:cubicBezTo>
                    <a:close/>
                    <a:moveTo>
                      <a:pt x="33565" y="22643"/>
                    </a:moveTo>
                    <a:cubicBezTo>
                      <a:pt x="33898" y="23068"/>
                      <a:pt x="34233" y="23319"/>
                      <a:pt x="34327" y="23640"/>
                    </a:cubicBezTo>
                    <a:cubicBezTo>
                      <a:pt x="34813" y="25308"/>
                      <a:pt x="35242" y="26990"/>
                      <a:pt x="35678" y="28673"/>
                    </a:cubicBezTo>
                    <a:cubicBezTo>
                      <a:pt x="35724" y="28851"/>
                      <a:pt x="35732" y="29085"/>
                      <a:pt x="35655" y="29242"/>
                    </a:cubicBezTo>
                    <a:cubicBezTo>
                      <a:pt x="35585" y="29378"/>
                      <a:pt x="35502" y="29508"/>
                      <a:pt x="35408" y="29626"/>
                    </a:cubicBezTo>
                    <a:cubicBezTo>
                      <a:pt x="35317" y="29751"/>
                      <a:pt x="35217" y="29870"/>
                      <a:pt x="35127" y="29994"/>
                    </a:cubicBezTo>
                    <a:cubicBezTo>
                      <a:pt x="35047" y="29937"/>
                      <a:pt x="34960" y="29883"/>
                      <a:pt x="34872" y="29833"/>
                    </a:cubicBezTo>
                    <a:cubicBezTo>
                      <a:pt x="34677" y="29718"/>
                      <a:pt x="34478" y="29603"/>
                      <a:pt x="34432" y="29445"/>
                    </a:cubicBezTo>
                    <a:cubicBezTo>
                      <a:pt x="34019" y="28024"/>
                      <a:pt x="33663" y="26586"/>
                      <a:pt x="33320" y="25145"/>
                    </a:cubicBezTo>
                    <a:cubicBezTo>
                      <a:pt x="33199" y="24647"/>
                      <a:pt x="33115" y="24126"/>
                      <a:pt x="33121" y="23619"/>
                    </a:cubicBezTo>
                    <a:cubicBezTo>
                      <a:pt x="33125" y="23347"/>
                      <a:pt x="33358" y="23079"/>
                      <a:pt x="33565" y="22643"/>
                    </a:cubicBezTo>
                    <a:close/>
                    <a:moveTo>
                      <a:pt x="39208" y="21492"/>
                    </a:moveTo>
                    <a:cubicBezTo>
                      <a:pt x="39984" y="23636"/>
                      <a:pt x="39773" y="25758"/>
                      <a:pt x="39660" y="27861"/>
                    </a:cubicBezTo>
                    <a:cubicBezTo>
                      <a:pt x="39605" y="28882"/>
                      <a:pt x="39509" y="29914"/>
                      <a:pt x="38701" y="30894"/>
                    </a:cubicBezTo>
                    <a:cubicBezTo>
                      <a:pt x="38481" y="30576"/>
                      <a:pt x="38253" y="30367"/>
                      <a:pt x="38184" y="30113"/>
                    </a:cubicBezTo>
                    <a:cubicBezTo>
                      <a:pt x="38098" y="29801"/>
                      <a:pt x="38089" y="29473"/>
                      <a:pt x="38156" y="29155"/>
                    </a:cubicBezTo>
                    <a:cubicBezTo>
                      <a:pt x="38646" y="26988"/>
                      <a:pt x="38487" y="24785"/>
                      <a:pt x="38571" y="22597"/>
                    </a:cubicBezTo>
                    <a:cubicBezTo>
                      <a:pt x="38586" y="22229"/>
                      <a:pt x="38498" y="21801"/>
                      <a:pt x="39208" y="21492"/>
                    </a:cubicBezTo>
                    <a:close/>
                    <a:moveTo>
                      <a:pt x="27299" y="22257"/>
                    </a:moveTo>
                    <a:cubicBezTo>
                      <a:pt x="27544" y="22257"/>
                      <a:pt x="27847" y="22433"/>
                      <a:pt x="28105" y="22781"/>
                    </a:cubicBezTo>
                    <a:cubicBezTo>
                      <a:pt x="29545" y="24720"/>
                      <a:pt x="30701" y="26820"/>
                      <a:pt x="31522" y="29088"/>
                    </a:cubicBezTo>
                    <a:cubicBezTo>
                      <a:pt x="31735" y="29674"/>
                      <a:pt x="31748" y="30335"/>
                      <a:pt x="31884" y="31137"/>
                    </a:cubicBezTo>
                    <a:lnTo>
                      <a:pt x="31882" y="31137"/>
                    </a:lnTo>
                    <a:cubicBezTo>
                      <a:pt x="30908" y="30896"/>
                      <a:pt x="30602" y="30402"/>
                      <a:pt x="30389" y="29852"/>
                    </a:cubicBezTo>
                    <a:cubicBezTo>
                      <a:pt x="29518" y="27603"/>
                      <a:pt x="28381" y="25495"/>
                      <a:pt x="27073" y="23472"/>
                    </a:cubicBezTo>
                    <a:cubicBezTo>
                      <a:pt x="26867" y="23156"/>
                      <a:pt x="26660" y="22788"/>
                      <a:pt x="26974" y="22406"/>
                    </a:cubicBezTo>
                    <a:cubicBezTo>
                      <a:pt x="27055" y="22306"/>
                      <a:pt x="27169" y="22257"/>
                      <a:pt x="27299" y="22257"/>
                    </a:cubicBezTo>
                    <a:close/>
                    <a:moveTo>
                      <a:pt x="61677" y="48695"/>
                    </a:moveTo>
                    <a:cubicBezTo>
                      <a:pt x="62198" y="49825"/>
                      <a:pt x="62008" y="50587"/>
                      <a:pt x="61922" y="51314"/>
                    </a:cubicBezTo>
                    <a:cubicBezTo>
                      <a:pt x="61710" y="53152"/>
                      <a:pt x="60570" y="56640"/>
                      <a:pt x="59742" y="58053"/>
                    </a:cubicBezTo>
                    <a:cubicBezTo>
                      <a:pt x="59558" y="57752"/>
                      <a:pt x="59317" y="57526"/>
                      <a:pt x="59286" y="57275"/>
                    </a:cubicBezTo>
                    <a:cubicBezTo>
                      <a:pt x="59232" y="56837"/>
                      <a:pt x="59269" y="56374"/>
                      <a:pt x="59341" y="55933"/>
                    </a:cubicBezTo>
                    <a:lnTo>
                      <a:pt x="59341" y="55931"/>
                    </a:lnTo>
                    <a:cubicBezTo>
                      <a:pt x="59403" y="55552"/>
                      <a:pt x="59567" y="55189"/>
                      <a:pt x="59686" y="54821"/>
                    </a:cubicBezTo>
                    <a:cubicBezTo>
                      <a:pt x="60304" y="52920"/>
                      <a:pt x="60923" y="51019"/>
                      <a:pt x="61677" y="48695"/>
                    </a:cubicBezTo>
                    <a:close/>
                    <a:moveTo>
                      <a:pt x="63867" y="52811"/>
                    </a:moveTo>
                    <a:cubicBezTo>
                      <a:pt x="64776" y="53828"/>
                      <a:pt x="64388" y="54813"/>
                      <a:pt x="64112" y="55765"/>
                    </a:cubicBezTo>
                    <a:cubicBezTo>
                      <a:pt x="63817" y="56781"/>
                      <a:pt x="63779" y="57980"/>
                      <a:pt x="62577" y="58520"/>
                    </a:cubicBezTo>
                    <a:cubicBezTo>
                      <a:pt x="62504" y="58368"/>
                      <a:pt x="62408" y="58257"/>
                      <a:pt x="62416" y="58156"/>
                    </a:cubicBezTo>
                    <a:cubicBezTo>
                      <a:pt x="62439" y="57838"/>
                      <a:pt x="62468" y="57511"/>
                      <a:pt x="62558" y="57206"/>
                    </a:cubicBezTo>
                    <a:lnTo>
                      <a:pt x="62558" y="57204"/>
                    </a:lnTo>
                    <a:cubicBezTo>
                      <a:pt x="62983" y="55736"/>
                      <a:pt x="63429" y="54276"/>
                      <a:pt x="63867" y="52811"/>
                    </a:cubicBezTo>
                    <a:close/>
                    <a:moveTo>
                      <a:pt x="7339" y="49584"/>
                    </a:moveTo>
                    <a:cubicBezTo>
                      <a:pt x="7612" y="49584"/>
                      <a:pt x="7801" y="49860"/>
                      <a:pt x="7886" y="50127"/>
                    </a:cubicBezTo>
                    <a:cubicBezTo>
                      <a:pt x="7982" y="50432"/>
                      <a:pt x="7993" y="50763"/>
                      <a:pt x="8037" y="51082"/>
                    </a:cubicBezTo>
                    <a:cubicBezTo>
                      <a:pt x="8257" y="52685"/>
                      <a:pt x="8495" y="54285"/>
                      <a:pt x="8686" y="55891"/>
                    </a:cubicBezTo>
                    <a:cubicBezTo>
                      <a:pt x="8782" y="56661"/>
                      <a:pt x="8824" y="57438"/>
                      <a:pt x="8813" y="58213"/>
                    </a:cubicBezTo>
                    <a:cubicBezTo>
                      <a:pt x="8807" y="58479"/>
                      <a:pt x="8552" y="58740"/>
                      <a:pt x="8422" y="58981"/>
                    </a:cubicBezTo>
                    <a:cubicBezTo>
                      <a:pt x="7781" y="58814"/>
                      <a:pt x="7649" y="58370"/>
                      <a:pt x="7534" y="57928"/>
                    </a:cubicBezTo>
                    <a:cubicBezTo>
                      <a:pt x="6948" y="55663"/>
                      <a:pt x="6565" y="53364"/>
                      <a:pt x="6502" y="51021"/>
                    </a:cubicBezTo>
                    <a:cubicBezTo>
                      <a:pt x="6496" y="50763"/>
                      <a:pt x="6483" y="50472"/>
                      <a:pt x="6592" y="50257"/>
                    </a:cubicBezTo>
                    <a:cubicBezTo>
                      <a:pt x="6720" y="49999"/>
                      <a:pt x="6940" y="49696"/>
                      <a:pt x="7189" y="49610"/>
                    </a:cubicBezTo>
                    <a:cubicBezTo>
                      <a:pt x="7242" y="49592"/>
                      <a:pt x="7292" y="49584"/>
                      <a:pt x="7339" y="49584"/>
                    </a:cubicBezTo>
                    <a:close/>
                    <a:moveTo>
                      <a:pt x="12078" y="54272"/>
                    </a:moveTo>
                    <a:cubicBezTo>
                      <a:pt x="12124" y="54314"/>
                      <a:pt x="12209" y="54350"/>
                      <a:pt x="12212" y="54396"/>
                    </a:cubicBezTo>
                    <a:cubicBezTo>
                      <a:pt x="12436" y="56527"/>
                      <a:pt x="13051" y="58569"/>
                      <a:pt x="13562" y="60637"/>
                    </a:cubicBezTo>
                    <a:cubicBezTo>
                      <a:pt x="13671" y="61075"/>
                      <a:pt x="13729" y="61525"/>
                      <a:pt x="13729" y="61977"/>
                    </a:cubicBezTo>
                    <a:cubicBezTo>
                      <a:pt x="13727" y="62313"/>
                      <a:pt x="13500" y="62607"/>
                      <a:pt x="13144" y="62607"/>
                    </a:cubicBezTo>
                    <a:cubicBezTo>
                      <a:pt x="13137" y="62607"/>
                      <a:pt x="13130" y="62607"/>
                      <a:pt x="13124" y="62607"/>
                    </a:cubicBezTo>
                    <a:cubicBezTo>
                      <a:pt x="12902" y="62601"/>
                      <a:pt x="12595" y="62456"/>
                      <a:pt x="12484" y="62276"/>
                    </a:cubicBezTo>
                    <a:cubicBezTo>
                      <a:pt x="12247" y="61895"/>
                      <a:pt x="12076" y="61462"/>
                      <a:pt x="11946" y="61031"/>
                    </a:cubicBezTo>
                    <a:cubicBezTo>
                      <a:pt x="11334" y="59010"/>
                      <a:pt x="11192" y="56948"/>
                      <a:pt x="11462" y="54856"/>
                    </a:cubicBezTo>
                    <a:cubicBezTo>
                      <a:pt x="11491" y="54630"/>
                      <a:pt x="11495" y="54630"/>
                      <a:pt x="12078" y="54272"/>
                    </a:cubicBezTo>
                    <a:close/>
                    <a:moveTo>
                      <a:pt x="19776" y="29821"/>
                    </a:moveTo>
                    <a:cubicBezTo>
                      <a:pt x="20308" y="29821"/>
                      <a:pt x="20852" y="29919"/>
                      <a:pt x="21376" y="30076"/>
                    </a:cubicBezTo>
                    <a:cubicBezTo>
                      <a:pt x="23809" y="30808"/>
                      <a:pt x="26200" y="31638"/>
                      <a:pt x="28239" y="33235"/>
                    </a:cubicBezTo>
                    <a:cubicBezTo>
                      <a:pt x="28869" y="33729"/>
                      <a:pt x="29610" y="33951"/>
                      <a:pt x="30404" y="34037"/>
                    </a:cubicBezTo>
                    <a:cubicBezTo>
                      <a:pt x="32091" y="34220"/>
                      <a:pt x="33786" y="34312"/>
                      <a:pt x="35481" y="34312"/>
                    </a:cubicBezTo>
                    <a:cubicBezTo>
                      <a:pt x="37167" y="34312"/>
                      <a:pt x="38853" y="34221"/>
                      <a:pt x="40531" y="34039"/>
                    </a:cubicBezTo>
                    <a:cubicBezTo>
                      <a:pt x="41326" y="33955"/>
                      <a:pt x="42059" y="33729"/>
                      <a:pt x="42694" y="33237"/>
                    </a:cubicBezTo>
                    <a:cubicBezTo>
                      <a:pt x="44739" y="31656"/>
                      <a:pt x="47111" y="30775"/>
                      <a:pt x="49559" y="30088"/>
                    </a:cubicBezTo>
                    <a:cubicBezTo>
                      <a:pt x="50069" y="29945"/>
                      <a:pt x="50569" y="29869"/>
                      <a:pt x="51060" y="29869"/>
                    </a:cubicBezTo>
                    <a:cubicBezTo>
                      <a:pt x="52018" y="29869"/>
                      <a:pt x="52937" y="30158"/>
                      <a:pt x="53813" y="30796"/>
                    </a:cubicBezTo>
                    <a:cubicBezTo>
                      <a:pt x="55842" y="32272"/>
                      <a:pt x="57251" y="34131"/>
                      <a:pt x="57716" y="36637"/>
                    </a:cubicBezTo>
                    <a:cubicBezTo>
                      <a:pt x="57779" y="36956"/>
                      <a:pt x="57852" y="37284"/>
                      <a:pt x="57839" y="37602"/>
                    </a:cubicBezTo>
                    <a:lnTo>
                      <a:pt x="57839" y="37600"/>
                    </a:lnTo>
                    <a:cubicBezTo>
                      <a:pt x="57651" y="41951"/>
                      <a:pt x="57640" y="46321"/>
                      <a:pt x="56587" y="50587"/>
                    </a:cubicBezTo>
                    <a:cubicBezTo>
                      <a:pt x="56181" y="52227"/>
                      <a:pt x="55695" y="53847"/>
                      <a:pt x="55304" y="55489"/>
                    </a:cubicBezTo>
                    <a:cubicBezTo>
                      <a:pt x="54626" y="58332"/>
                      <a:pt x="53759" y="61138"/>
                      <a:pt x="53463" y="64056"/>
                    </a:cubicBezTo>
                    <a:cubicBezTo>
                      <a:pt x="53185" y="66792"/>
                      <a:pt x="52258" y="69357"/>
                      <a:pt x="51564" y="71985"/>
                    </a:cubicBezTo>
                    <a:cubicBezTo>
                      <a:pt x="50989" y="74158"/>
                      <a:pt x="48204" y="76260"/>
                      <a:pt x="45811" y="76279"/>
                    </a:cubicBezTo>
                    <a:cubicBezTo>
                      <a:pt x="45488" y="76282"/>
                      <a:pt x="45160" y="76296"/>
                      <a:pt x="44833" y="76296"/>
                    </a:cubicBezTo>
                    <a:cubicBezTo>
                      <a:pt x="44437" y="76296"/>
                      <a:pt x="44044" y="76275"/>
                      <a:pt x="43671" y="76183"/>
                    </a:cubicBezTo>
                    <a:cubicBezTo>
                      <a:pt x="42852" y="75985"/>
                      <a:pt x="42036" y="75902"/>
                      <a:pt x="41212" y="75902"/>
                    </a:cubicBezTo>
                    <a:cubicBezTo>
                      <a:pt x="41003" y="75902"/>
                      <a:pt x="40795" y="75907"/>
                      <a:pt x="40585" y="75917"/>
                    </a:cubicBezTo>
                    <a:cubicBezTo>
                      <a:pt x="39622" y="75965"/>
                      <a:pt x="38659" y="76026"/>
                      <a:pt x="37533" y="76089"/>
                    </a:cubicBezTo>
                    <a:cubicBezTo>
                      <a:pt x="37675" y="75351"/>
                      <a:pt x="38215" y="75184"/>
                      <a:pt x="38626" y="74908"/>
                    </a:cubicBezTo>
                    <a:cubicBezTo>
                      <a:pt x="39153" y="74558"/>
                      <a:pt x="39463" y="74081"/>
                      <a:pt x="39505" y="73463"/>
                    </a:cubicBezTo>
                    <a:cubicBezTo>
                      <a:pt x="39566" y="72558"/>
                      <a:pt x="39653" y="71644"/>
                      <a:pt x="39584" y="70745"/>
                    </a:cubicBezTo>
                    <a:cubicBezTo>
                      <a:pt x="39547" y="70256"/>
                      <a:pt x="39275" y="69753"/>
                      <a:pt x="39000" y="69326"/>
                    </a:cubicBezTo>
                    <a:cubicBezTo>
                      <a:pt x="38743" y="68931"/>
                      <a:pt x="38282" y="68729"/>
                      <a:pt x="37821" y="68729"/>
                    </a:cubicBezTo>
                    <a:cubicBezTo>
                      <a:pt x="37628" y="68729"/>
                      <a:pt x="37435" y="68765"/>
                      <a:pt x="37258" y="68836"/>
                    </a:cubicBezTo>
                    <a:cubicBezTo>
                      <a:pt x="36999" y="68941"/>
                      <a:pt x="36787" y="69468"/>
                      <a:pt x="36959" y="69661"/>
                    </a:cubicBezTo>
                    <a:cubicBezTo>
                      <a:pt x="37168" y="69900"/>
                      <a:pt x="37443" y="70078"/>
                      <a:pt x="37664" y="70308"/>
                    </a:cubicBezTo>
                    <a:cubicBezTo>
                      <a:pt x="37997" y="70653"/>
                      <a:pt x="38138" y="71070"/>
                      <a:pt x="38092" y="71556"/>
                    </a:cubicBezTo>
                    <a:cubicBezTo>
                      <a:pt x="37947" y="73076"/>
                      <a:pt x="37083" y="74081"/>
                      <a:pt x="35738" y="74640"/>
                    </a:cubicBezTo>
                    <a:cubicBezTo>
                      <a:pt x="35466" y="74753"/>
                      <a:pt x="35181" y="74806"/>
                      <a:pt x="34896" y="74806"/>
                    </a:cubicBezTo>
                    <a:cubicBezTo>
                      <a:pt x="33828" y="74806"/>
                      <a:pt x="32774" y="74061"/>
                      <a:pt x="32499" y="72979"/>
                    </a:cubicBezTo>
                    <a:cubicBezTo>
                      <a:pt x="32340" y="72362"/>
                      <a:pt x="32277" y="71679"/>
                      <a:pt x="32361" y="71053"/>
                    </a:cubicBezTo>
                    <a:cubicBezTo>
                      <a:pt x="32694" y="68608"/>
                      <a:pt x="32981" y="66158"/>
                      <a:pt x="33653" y="63763"/>
                    </a:cubicBezTo>
                    <a:cubicBezTo>
                      <a:pt x="34089" y="62212"/>
                      <a:pt x="34432" y="60612"/>
                      <a:pt x="34327" y="58962"/>
                    </a:cubicBezTo>
                    <a:cubicBezTo>
                      <a:pt x="34252" y="57773"/>
                      <a:pt x="34021" y="56640"/>
                      <a:pt x="33396" y="55612"/>
                    </a:cubicBezTo>
                    <a:cubicBezTo>
                      <a:pt x="33308" y="55466"/>
                      <a:pt x="33127" y="55376"/>
                      <a:pt x="32981" y="55256"/>
                    </a:cubicBezTo>
                    <a:cubicBezTo>
                      <a:pt x="32885" y="55394"/>
                      <a:pt x="32751" y="55495"/>
                      <a:pt x="32763" y="55577"/>
                    </a:cubicBezTo>
                    <a:cubicBezTo>
                      <a:pt x="33004" y="57218"/>
                      <a:pt x="32613" y="58805"/>
                      <a:pt x="32386" y="60409"/>
                    </a:cubicBezTo>
                    <a:cubicBezTo>
                      <a:pt x="31894" y="63878"/>
                      <a:pt x="30898" y="67245"/>
                      <a:pt x="30358" y="70704"/>
                    </a:cubicBezTo>
                    <a:cubicBezTo>
                      <a:pt x="30138" y="72117"/>
                      <a:pt x="30311" y="73421"/>
                      <a:pt x="30868" y="74704"/>
                    </a:cubicBezTo>
                    <a:cubicBezTo>
                      <a:pt x="31017" y="75048"/>
                      <a:pt x="31201" y="75379"/>
                      <a:pt x="31446" y="75873"/>
                    </a:cubicBezTo>
                    <a:cubicBezTo>
                      <a:pt x="31374" y="75874"/>
                      <a:pt x="31304" y="75875"/>
                      <a:pt x="31233" y="75875"/>
                    </a:cubicBezTo>
                    <a:cubicBezTo>
                      <a:pt x="30691" y="75875"/>
                      <a:pt x="30179" y="75846"/>
                      <a:pt x="29691" y="75846"/>
                    </a:cubicBezTo>
                    <a:cubicBezTo>
                      <a:pt x="29246" y="75846"/>
                      <a:pt x="28822" y="75870"/>
                      <a:pt x="28412" y="75961"/>
                    </a:cubicBezTo>
                    <a:cubicBezTo>
                      <a:pt x="27445" y="76176"/>
                      <a:pt x="26490" y="76239"/>
                      <a:pt x="25519" y="76289"/>
                    </a:cubicBezTo>
                    <a:cubicBezTo>
                      <a:pt x="25444" y="76292"/>
                      <a:pt x="25369" y="76294"/>
                      <a:pt x="25293" y="76294"/>
                    </a:cubicBezTo>
                    <a:cubicBezTo>
                      <a:pt x="22626" y="76294"/>
                      <a:pt x="19518" y="73896"/>
                      <a:pt x="19181" y="71223"/>
                    </a:cubicBezTo>
                    <a:cubicBezTo>
                      <a:pt x="19112" y="70708"/>
                      <a:pt x="18976" y="70205"/>
                      <a:pt x="18773" y="69728"/>
                    </a:cubicBezTo>
                    <a:cubicBezTo>
                      <a:pt x="17877" y="67597"/>
                      <a:pt x="17701" y="65319"/>
                      <a:pt x="17341" y="63076"/>
                    </a:cubicBezTo>
                    <a:cubicBezTo>
                      <a:pt x="17176" y="62052"/>
                      <a:pt x="16985" y="61029"/>
                      <a:pt x="16738" y="60022"/>
                    </a:cubicBezTo>
                    <a:cubicBezTo>
                      <a:pt x="16102" y="57438"/>
                      <a:pt x="15421" y="54865"/>
                      <a:pt x="14770" y="52285"/>
                    </a:cubicBezTo>
                    <a:cubicBezTo>
                      <a:pt x="13972" y="49124"/>
                      <a:pt x="13380" y="45937"/>
                      <a:pt x="13382" y="42654"/>
                    </a:cubicBezTo>
                    <a:cubicBezTo>
                      <a:pt x="13384" y="41034"/>
                      <a:pt x="13080" y="39411"/>
                      <a:pt x="13129" y="37797"/>
                    </a:cubicBezTo>
                    <a:cubicBezTo>
                      <a:pt x="13235" y="34280"/>
                      <a:pt x="15160" y="31843"/>
                      <a:pt x="18132" y="30214"/>
                    </a:cubicBezTo>
                    <a:cubicBezTo>
                      <a:pt x="18640" y="29936"/>
                      <a:pt x="19201" y="29821"/>
                      <a:pt x="19776" y="29821"/>
                    </a:cubicBezTo>
                    <a:close/>
                    <a:moveTo>
                      <a:pt x="63435" y="63120"/>
                    </a:moveTo>
                    <a:cubicBezTo>
                      <a:pt x="64034" y="63120"/>
                      <a:pt x="64637" y="63235"/>
                      <a:pt x="65243" y="63533"/>
                    </a:cubicBezTo>
                    <a:cubicBezTo>
                      <a:pt x="67190" y="64492"/>
                      <a:pt x="68362" y="66056"/>
                      <a:pt x="68750" y="68145"/>
                    </a:cubicBezTo>
                    <a:cubicBezTo>
                      <a:pt x="69085" y="69946"/>
                      <a:pt x="69038" y="71792"/>
                      <a:pt x="68565" y="73559"/>
                    </a:cubicBezTo>
                    <a:cubicBezTo>
                      <a:pt x="68191" y="74958"/>
                      <a:pt x="67290" y="76122"/>
                      <a:pt x="66174" y="77045"/>
                    </a:cubicBezTo>
                    <a:cubicBezTo>
                      <a:pt x="64606" y="78341"/>
                      <a:pt x="62850" y="79296"/>
                      <a:pt x="60798" y="79600"/>
                    </a:cubicBezTo>
                    <a:cubicBezTo>
                      <a:pt x="60544" y="79638"/>
                      <a:pt x="60290" y="79668"/>
                      <a:pt x="60038" y="79668"/>
                    </a:cubicBezTo>
                    <a:cubicBezTo>
                      <a:pt x="59582" y="79668"/>
                      <a:pt x="59134" y="79570"/>
                      <a:pt x="58702" y="79244"/>
                    </a:cubicBezTo>
                    <a:cubicBezTo>
                      <a:pt x="58918" y="77843"/>
                      <a:pt x="59058" y="76553"/>
                      <a:pt x="59322" y="75285"/>
                    </a:cubicBezTo>
                    <a:cubicBezTo>
                      <a:pt x="59659" y="73681"/>
                      <a:pt x="60308" y="72192"/>
                      <a:pt x="61384" y="70930"/>
                    </a:cubicBezTo>
                    <a:cubicBezTo>
                      <a:pt x="61631" y="70639"/>
                      <a:pt x="61964" y="70406"/>
                      <a:pt x="62295" y="70209"/>
                    </a:cubicBezTo>
                    <a:cubicBezTo>
                      <a:pt x="62454" y="70114"/>
                      <a:pt x="62620" y="70070"/>
                      <a:pt x="62779" y="70070"/>
                    </a:cubicBezTo>
                    <a:cubicBezTo>
                      <a:pt x="63182" y="70070"/>
                      <a:pt x="63543" y="70353"/>
                      <a:pt x="63653" y="70831"/>
                    </a:cubicBezTo>
                    <a:cubicBezTo>
                      <a:pt x="63737" y="71202"/>
                      <a:pt x="63676" y="71604"/>
                      <a:pt x="63731" y="71983"/>
                    </a:cubicBezTo>
                    <a:cubicBezTo>
                      <a:pt x="63800" y="72454"/>
                      <a:pt x="64175" y="72743"/>
                      <a:pt x="64603" y="72743"/>
                    </a:cubicBezTo>
                    <a:cubicBezTo>
                      <a:pt x="64757" y="72743"/>
                      <a:pt x="64917" y="72706"/>
                      <a:pt x="65073" y="72626"/>
                    </a:cubicBezTo>
                    <a:cubicBezTo>
                      <a:pt x="65576" y="72370"/>
                      <a:pt x="65873" y="71966"/>
                      <a:pt x="65887" y="71392"/>
                    </a:cubicBezTo>
                    <a:cubicBezTo>
                      <a:pt x="65910" y="70354"/>
                      <a:pt x="64897" y="68694"/>
                      <a:pt x="63953" y="68430"/>
                    </a:cubicBezTo>
                    <a:cubicBezTo>
                      <a:pt x="63535" y="68313"/>
                      <a:pt x="63109" y="68237"/>
                      <a:pt x="62687" y="68237"/>
                    </a:cubicBezTo>
                    <a:cubicBezTo>
                      <a:pt x="62153" y="68237"/>
                      <a:pt x="61625" y="68359"/>
                      <a:pt x="61126" y="68677"/>
                    </a:cubicBezTo>
                    <a:cubicBezTo>
                      <a:pt x="60754" y="68913"/>
                      <a:pt x="60400" y="69177"/>
                      <a:pt x="60056" y="69416"/>
                    </a:cubicBezTo>
                    <a:cubicBezTo>
                      <a:pt x="59889" y="69225"/>
                      <a:pt x="59736" y="69123"/>
                      <a:pt x="59745" y="69047"/>
                    </a:cubicBezTo>
                    <a:cubicBezTo>
                      <a:pt x="59920" y="67881"/>
                      <a:pt x="59893" y="66725"/>
                      <a:pt x="59757" y="65553"/>
                    </a:cubicBezTo>
                    <a:cubicBezTo>
                      <a:pt x="59602" y="64234"/>
                      <a:pt x="59793" y="63958"/>
                      <a:pt x="61068" y="63564"/>
                    </a:cubicBezTo>
                    <a:cubicBezTo>
                      <a:pt x="61852" y="63322"/>
                      <a:pt x="62640" y="63120"/>
                      <a:pt x="63435" y="63120"/>
                    </a:cubicBezTo>
                    <a:close/>
                    <a:moveTo>
                      <a:pt x="7298" y="63139"/>
                    </a:moveTo>
                    <a:cubicBezTo>
                      <a:pt x="8626" y="63139"/>
                      <a:pt x="9952" y="63332"/>
                      <a:pt x="11121" y="64228"/>
                    </a:cubicBezTo>
                    <a:lnTo>
                      <a:pt x="11121" y="69426"/>
                    </a:lnTo>
                    <a:cubicBezTo>
                      <a:pt x="10675" y="69177"/>
                      <a:pt x="10361" y="68982"/>
                      <a:pt x="10030" y="68825"/>
                    </a:cubicBezTo>
                    <a:cubicBezTo>
                      <a:pt x="9624" y="68633"/>
                      <a:pt x="9216" y="68388"/>
                      <a:pt x="8786" y="68319"/>
                    </a:cubicBezTo>
                    <a:cubicBezTo>
                      <a:pt x="8527" y="68278"/>
                      <a:pt x="8284" y="68257"/>
                      <a:pt x="8058" y="68257"/>
                    </a:cubicBezTo>
                    <a:cubicBezTo>
                      <a:pt x="6348" y="68257"/>
                      <a:pt x="5529" y="69406"/>
                      <a:pt x="5064" y="71137"/>
                    </a:cubicBezTo>
                    <a:cubicBezTo>
                      <a:pt x="4919" y="71683"/>
                      <a:pt x="5210" y="72148"/>
                      <a:pt x="5652" y="72492"/>
                    </a:cubicBezTo>
                    <a:cubicBezTo>
                      <a:pt x="5871" y="72664"/>
                      <a:pt x="6103" y="72744"/>
                      <a:pt x="6320" y="72744"/>
                    </a:cubicBezTo>
                    <a:cubicBezTo>
                      <a:pt x="6760" y="72744"/>
                      <a:pt x="7137" y="72414"/>
                      <a:pt x="7222" y="71847"/>
                    </a:cubicBezTo>
                    <a:cubicBezTo>
                      <a:pt x="7277" y="71464"/>
                      <a:pt x="7258" y="71066"/>
                      <a:pt x="7363" y="70701"/>
                    </a:cubicBezTo>
                    <a:cubicBezTo>
                      <a:pt x="7472" y="70315"/>
                      <a:pt x="7819" y="70075"/>
                      <a:pt x="8180" y="70075"/>
                    </a:cubicBezTo>
                    <a:cubicBezTo>
                      <a:pt x="8328" y="70075"/>
                      <a:pt x="8478" y="70115"/>
                      <a:pt x="8615" y="70203"/>
                    </a:cubicBezTo>
                    <a:cubicBezTo>
                      <a:pt x="9050" y="70479"/>
                      <a:pt x="9517" y="70781"/>
                      <a:pt x="9808" y="71187"/>
                    </a:cubicBezTo>
                    <a:cubicBezTo>
                      <a:pt x="10645" y="72355"/>
                      <a:pt x="11284" y="73647"/>
                      <a:pt x="11573" y="75063"/>
                    </a:cubicBezTo>
                    <a:cubicBezTo>
                      <a:pt x="11847" y="76394"/>
                      <a:pt x="12006" y="77747"/>
                      <a:pt x="12235" y="79218"/>
                    </a:cubicBezTo>
                    <a:cubicBezTo>
                      <a:pt x="11934" y="79573"/>
                      <a:pt x="11511" y="79688"/>
                      <a:pt x="11054" y="79688"/>
                    </a:cubicBezTo>
                    <a:cubicBezTo>
                      <a:pt x="10829" y="79688"/>
                      <a:pt x="10596" y="79661"/>
                      <a:pt x="10365" y="79620"/>
                    </a:cubicBezTo>
                    <a:cubicBezTo>
                      <a:pt x="7143" y="79049"/>
                      <a:pt x="4557" y="77539"/>
                      <a:pt x="2851" y="74635"/>
                    </a:cubicBezTo>
                    <a:cubicBezTo>
                      <a:pt x="2183" y="73499"/>
                      <a:pt x="2204" y="72280"/>
                      <a:pt x="2078" y="71070"/>
                    </a:cubicBezTo>
                    <a:cubicBezTo>
                      <a:pt x="2017" y="70492"/>
                      <a:pt x="2131" y="69897"/>
                      <a:pt x="2101" y="69315"/>
                    </a:cubicBezTo>
                    <a:cubicBezTo>
                      <a:pt x="1988" y="67167"/>
                      <a:pt x="3077" y="65591"/>
                      <a:pt x="4544" y="64224"/>
                    </a:cubicBezTo>
                    <a:cubicBezTo>
                      <a:pt x="5269" y="63549"/>
                      <a:pt x="6219" y="63147"/>
                      <a:pt x="7199" y="63139"/>
                    </a:cubicBezTo>
                    <a:cubicBezTo>
                      <a:pt x="7232" y="63139"/>
                      <a:pt x="7265" y="63139"/>
                      <a:pt x="7298" y="63139"/>
                    </a:cubicBezTo>
                    <a:close/>
                    <a:moveTo>
                      <a:pt x="33951" y="81676"/>
                    </a:moveTo>
                    <a:cubicBezTo>
                      <a:pt x="34506" y="81676"/>
                      <a:pt x="35062" y="81689"/>
                      <a:pt x="35619" y="81716"/>
                    </a:cubicBezTo>
                    <a:cubicBezTo>
                      <a:pt x="35879" y="81729"/>
                      <a:pt x="36140" y="81743"/>
                      <a:pt x="36398" y="81756"/>
                    </a:cubicBezTo>
                    <a:cubicBezTo>
                      <a:pt x="36398" y="81737"/>
                      <a:pt x="36398" y="81718"/>
                      <a:pt x="36400" y="81699"/>
                    </a:cubicBezTo>
                    <a:cubicBezTo>
                      <a:pt x="38416" y="81756"/>
                      <a:pt x="40432" y="81804"/>
                      <a:pt x="42446" y="81882"/>
                    </a:cubicBezTo>
                    <a:cubicBezTo>
                      <a:pt x="42825" y="81898"/>
                      <a:pt x="43230" y="81968"/>
                      <a:pt x="43571" y="82125"/>
                    </a:cubicBezTo>
                    <a:cubicBezTo>
                      <a:pt x="44335" y="82478"/>
                      <a:pt x="44574" y="83167"/>
                      <a:pt x="44193" y="83902"/>
                    </a:cubicBezTo>
                    <a:cubicBezTo>
                      <a:pt x="43927" y="84419"/>
                      <a:pt x="43650" y="84964"/>
                      <a:pt x="43250" y="85372"/>
                    </a:cubicBezTo>
                    <a:cubicBezTo>
                      <a:pt x="41980" y="86670"/>
                      <a:pt x="40677" y="87937"/>
                      <a:pt x="39333" y="89157"/>
                    </a:cubicBezTo>
                    <a:cubicBezTo>
                      <a:pt x="38812" y="89630"/>
                      <a:pt x="38156" y="89963"/>
                      <a:pt x="37543" y="90326"/>
                    </a:cubicBezTo>
                    <a:cubicBezTo>
                      <a:pt x="36872" y="90724"/>
                      <a:pt x="36217" y="90912"/>
                      <a:pt x="35570" y="90912"/>
                    </a:cubicBezTo>
                    <a:cubicBezTo>
                      <a:pt x="34769" y="90912"/>
                      <a:pt x="33981" y="90625"/>
                      <a:pt x="33190" y="90087"/>
                    </a:cubicBezTo>
                    <a:cubicBezTo>
                      <a:pt x="32064" y="89323"/>
                      <a:pt x="30808" y="88751"/>
                      <a:pt x="29698" y="87966"/>
                    </a:cubicBezTo>
                    <a:cubicBezTo>
                      <a:pt x="28697" y="87258"/>
                      <a:pt x="27797" y="86396"/>
                      <a:pt x="26886" y="85566"/>
                    </a:cubicBezTo>
                    <a:cubicBezTo>
                      <a:pt x="26101" y="84853"/>
                      <a:pt x="26223" y="83921"/>
                      <a:pt x="26436" y="83019"/>
                    </a:cubicBezTo>
                    <a:cubicBezTo>
                      <a:pt x="26486" y="82807"/>
                      <a:pt x="26731" y="82571"/>
                      <a:pt x="26941" y="82480"/>
                    </a:cubicBezTo>
                    <a:cubicBezTo>
                      <a:pt x="27359" y="82298"/>
                      <a:pt x="27797" y="82169"/>
                      <a:pt x="28247" y="82101"/>
                    </a:cubicBezTo>
                    <a:cubicBezTo>
                      <a:pt x="30141" y="81829"/>
                      <a:pt x="32042" y="81676"/>
                      <a:pt x="33951" y="81676"/>
                    </a:cubicBezTo>
                    <a:close/>
                    <a:moveTo>
                      <a:pt x="34202" y="0"/>
                    </a:moveTo>
                    <a:cubicBezTo>
                      <a:pt x="34105" y="80"/>
                      <a:pt x="34015" y="209"/>
                      <a:pt x="33904" y="232"/>
                    </a:cubicBezTo>
                    <a:cubicBezTo>
                      <a:pt x="32384" y="567"/>
                      <a:pt x="30866" y="932"/>
                      <a:pt x="29332" y="1200"/>
                    </a:cubicBezTo>
                    <a:cubicBezTo>
                      <a:pt x="26581" y="1679"/>
                      <a:pt x="24179" y="2917"/>
                      <a:pt x="21842" y="4374"/>
                    </a:cubicBezTo>
                    <a:cubicBezTo>
                      <a:pt x="20297" y="5335"/>
                      <a:pt x="19646" y="6700"/>
                      <a:pt x="19604" y="8442"/>
                    </a:cubicBezTo>
                    <a:cubicBezTo>
                      <a:pt x="19585" y="9221"/>
                      <a:pt x="19617" y="10004"/>
                      <a:pt x="19556" y="10780"/>
                    </a:cubicBezTo>
                    <a:cubicBezTo>
                      <a:pt x="19485" y="11645"/>
                      <a:pt x="19653" y="12468"/>
                      <a:pt x="19950" y="13253"/>
                    </a:cubicBezTo>
                    <a:cubicBezTo>
                      <a:pt x="20547" y="14836"/>
                      <a:pt x="21194" y="16398"/>
                      <a:pt x="22234" y="17765"/>
                    </a:cubicBezTo>
                    <a:cubicBezTo>
                      <a:pt x="22448" y="18047"/>
                      <a:pt x="22818" y="18293"/>
                      <a:pt x="22693" y="18826"/>
                    </a:cubicBezTo>
                    <a:cubicBezTo>
                      <a:pt x="22508" y="18918"/>
                      <a:pt x="22289" y="19057"/>
                      <a:pt x="22052" y="19138"/>
                    </a:cubicBezTo>
                    <a:cubicBezTo>
                      <a:pt x="20256" y="19741"/>
                      <a:pt x="18526" y="20462"/>
                      <a:pt x="17081" y="21739"/>
                    </a:cubicBezTo>
                    <a:cubicBezTo>
                      <a:pt x="16841" y="21952"/>
                      <a:pt x="16508" y="22057"/>
                      <a:pt x="16255" y="22256"/>
                    </a:cubicBezTo>
                    <a:cubicBezTo>
                      <a:pt x="15084" y="23177"/>
                      <a:pt x="13880" y="24061"/>
                      <a:pt x="12779" y="25059"/>
                    </a:cubicBezTo>
                    <a:cubicBezTo>
                      <a:pt x="11678" y="26058"/>
                      <a:pt x="10675" y="27174"/>
                      <a:pt x="9641" y="28250"/>
                    </a:cubicBezTo>
                    <a:cubicBezTo>
                      <a:pt x="9192" y="28717"/>
                      <a:pt x="8705" y="29169"/>
                      <a:pt x="8353" y="29705"/>
                    </a:cubicBezTo>
                    <a:cubicBezTo>
                      <a:pt x="7212" y="31439"/>
                      <a:pt x="6155" y="33231"/>
                      <a:pt x="5413" y="35178"/>
                    </a:cubicBezTo>
                    <a:cubicBezTo>
                      <a:pt x="4415" y="37791"/>
                      <a:pt x="3562" y="40446"/>
                      <a:pt x="3251" y="43249"/>
                    </a:cubicBezTo>
                    <a:cubicBezTo>
                      <a:pt x="3081" y="44801"/>
                      <a:pt x="2817" y="46342"/>
                      <a:pt x="2662" y="47897"/>
                    </a:cubicBezTo>
                    <a:cubicBezTo>
                      <a:pt x="2520" y="49315"/>
                      <a:pt x="2386" y="50734"/>
                      <a:pt x="2486" y="52175"/>
                    </a:cubicBezTo>
                    <a:cubicBezTo>
                      <a:pt x="2708" y="55422"/>
                      <a:pt x="3016" y="58656"/>
                      <a:pt x="3720" y="61839"/>
                    </a:cubicBezTo>
                    <a:cubicBezTo>
                      <a:pt x="3759" y="62013"/>
                      <a:pt x="3669" y="62218"/>
                      <a:pt x="3663" y="62256"/>
                    </a:cubicBezTo>
                    <a:cubicBezTo>
                      <a:pt x="2832" y="63181"/>
                      <a:pt x="2082" y="63987"/>
                      <a:pt x="1366" y="64824"/>
                    </a:cubicBezTo>
                    <a:cubicBezTo>
                      <a:pt x="625" y="65689"/>
                      <a:pt x="236" y="66703"/>
                      <a:pt x="144" y="67848"/>
                    </a:cubicBezTo>
                    <a:cubicBezTo>
                      <a:pt x="1" y="69675"/>
                      <a:pt x="133" y="71485"/>
                      <a:pt x="321" y="73302"/>
                    </a:cubicBezTo>
                    <a:cubicBezTo>
                      <a:pt x="455" y="74591"/>
                      <a:pt x="1027" y="75622"/>
                      <a:pt x="1844" y="76601"/>
                    </a:cubicBezTo>
                    <a:cubicBezTo>
                      <a:pt x="2817" y="77765"/>
                      <a:pt x="3958" y="78745"/>
                      <a:pt x="5198" y="79558"/>
                    </a:cubicBezTo>
                    <a:cubicBezTo>
                      <a:pt x="6702" y="80544"/>
                      <a:pt x="8288" y="81383"/>
                      <a:pt x="10112" y="81383"/>
                    </a:cubicBezTo>
                    <a:cubicBezTo>
                      <a:pt x="10473" y="81383"/>
                      <a:pt x="10844" y="81350"/>
                      <a:pt x="11225" y="81279"/>
                    </a:cubicBezTo>
                    <a:cubicBezTo>
                      <a:pt x="11362" y="81253"/>
                      <a:pt x="11503" y="81244"/>
                      <a:pt x="11647" y="81244"/>
                    </a:cubicBezTo>
                    <a:cubicBezTo>
                      <a:pt x="12011" y="81244"/>
                      <a:pt x="12392" y="81306"/>
                      <a:pt x="12779" y="81319"/>
                    </a:cubicBezTo>
                    <a:cubicBezTo>
                      <a:pt x="13112" y="82171"/>
                      <a:pt x="13422" y="82947"/>
                      <a:pt x="13719" y="83732"/>
                    </a:cubicBezTo>
                    <a:cubicBezTo>
                      <a:pt x="14829" y="86661"/>
                      <a:pt x="16198" y="89442"/>
                      <a:pt x="18417" y="91714"/>
                    </a:cubicBezTo>
                    <a:cubicBezTo>
                      <a:pt x="19186" y="92505"/>
                      <a:pt x="20000" y="93254"/>
                      <a:pt x="20821" y="93989"/>
                    </a:cubicBezTo>
                    <a:cubicBezTo>
                      <a:pt x="21499" y="94594"/>
                      <a:pt x="22167" y="95231"/>
                      <a:pt x="22927" y="95715"/>
                    </a:cubicBezTo>
                    <a:cubicBezTo>
                      <a:pt x="25065" y="97076"/>
                      <a:pt x="27240" y="98380"/>
                      <a:pt x="29731" y="99035"/>
                    </a:cubicBezTo>
                    <a:cubicBezTo>
                      <a:pt x="30169" y="99150"/>
                      <a:pt x="30590" y="99333"/>
                      <a:pt x="31013" y="99502"/>
                    </a:cubicBezTo>
                    <a:cubicBezTo>
                      <a:pt x="32367" y="100040"/>
                      <a:pt x="33759" y="100252"/>
                      <a:pt x="35151" y="100252"/>
                    </a:cubicBezTo>
                    <a:cubicBezTo>
                      <a:pt x="36216" y="100252"/>
                      <a:pt x="37282" y="100127"/>
                      <a:pt x="38328" y="99929"/>
                    </a:cubicBezTo>
                    <a:cubicBezTo>
                      <a:pt x="40411" y="99534"/>
                      <a:pt x="42459" y="98730"/>
                      <a:pt x="44394" y="97833"/>
                    </a:cubicBezTo>
                    <a:cubicBezTo>
                      <a:pt x="47609" y="96343"/>
                      <a:pt x="50335" y="94130"/>
                      <a:pt x="52697" y="91487"/>
                    </a:cubicBezTo>
                    <a:cubicBezTo>
                      <a:pt x="54215" y="89787"/>
                      <a:pt x="55545" y="87974"/>
                      <a:pt x="56334" y="85791"/>
                    </a:cubicBezTo>
                    <a:cubicBezTo>
                      <a:pt x="56882" y="84273"/>
                      <a:pt x="57586" y="82815"/>
                      <a:pt x="58225" y="81321"/>
                    </a:cubicBezTo>
                    <a:cubicBezTo>
                      <a:pt x="58669" y="81321"/>
                      <a:pt x="59107" y="81329"/>
                      <a:pt x="59543" y="81329"/>
                    </a:cubicBezTo>
                    <a:cubicBezTo>
                      <a:pt x="59820" y="81329"/>
                      <a:pt x="60096" y="81326"/>
                      <a:pt x="60371" y="81316"/>
                    </a:cubicBezTo>
                    <a:cubicBezTo>
                      <a:pt x="60485" y="81311"/>
                      <a:pt x="60599" y="81310"/>
                      <a:pt x="60715" y="81310"/>
                    </a:cubicBezTo>
                    <a:cubicBezTo>
                      <a:pt x="60913" y="81310"/>
                      <a:pt x="61113" y="81314"/>
                      <a:pt x="61312" y="81314"/>
                    </a:cubicBezTo>
                    <a:cubicBezTo>
                      <a:pt x="61793" y="81314"/>
                      <a:pt x="62268" y="81290"/>
                      <a:pt x="62684" y="81124"/>
                    </a:cubicBezTo>
                    <a:cubicBezTo>
                      <a:pt x="65638" y="79947"/>
                      <a:pt x="68128" y="78109"/>
                      <a:pt x="69960" y="75469"/>
                    </a:cubicBezTo>
                    <a:cubicBezTo>
                      <a:pt x="70211" y="75107"/>
                      <a:pt x="70401" y="74652"/>
                      <a:pt x="70466" y="74217"/>
                    </a:cubicBezTo>
                    <a:cubicBezTo>
                      <a:pt x="70743" y="72351"/>
                      <a:pt x="71015" y="70477"/>
                      <a:pt x="70896" y="68580"/>
                    </a:cubicBezTo>
                    <a:cubicBezTo>
                      <a:pt x="70799" y="67048"/>
                      <a:pt x="70406" y="65635"/>
                      <a:pt x="69308" y="64487"/>
                    </a:cubicBezTo>
                    <a:cubicBezTo>
                      <a:pt x="68592" y="63740"/>
                      <a:pt x="67912" y="62961"/>
                      <a:pt x="67248" y="62230"/>
                    </a:cubicBezTo>
                    <a:cubicBezTo>
                      <a:pt x="67527" y="60277"/>
                      <a:pt x="67832" y="58355"/>
                      <a:pt x="68071" y="56425"/>
                    </a:cubicBezTo>
                    <a:cubicBezTo>
                      <a:pt x="68423" y="53586"/>
                      <a:pt x="68772" y="50744"/>
                      <a:pt x="68268" y="47880"/>
                    </a:cubicBezTo>
                    <a:cubicBezTo>
                      <a:pt x="68111" y="46984"/>
                      <a:pt x="67946" y="46084"/>
                      <a:pt x="67891" y="45180"/>
                    </a:cubicBezTo>
                    <a:cubicBezTo>
                      <a:pt x="67696" y="42037"/>
                      <a:pt x="66995" y="39009"/>
                      <a:pt x="65864" y="36084"/>
                    </a:cubicBezTo>
                    <a:cubicBezTo>
                      <a:pt x="65211" y="34393"/>
                      <a:pt x="64501" y="32735"/>
                      <a:pt x="63519" y="31179"/>
                    </a:cubicBezTo>
                    <a:cubicBezTo>
                      <a:pt x="62640" y="29785"/>
                      <a:pt x="61740" y="28476"/>
                      <a:pt x="60404" y="27482"/>
                    </a:cubicBezTo>
                    <a:cubicBezTo>
                      <a:pt x="59939" y="27140"/>
                      <a:pt x="59542" y="26678"/>
                      <a:pt x="59192" y="26215"/>
                    </a:cubicBezTo>
                    <a:cubicBezTo>
                      <a:pt x="58201" y="24902"/>
                      <a:pt x="56949" y="23887"/>
                      <a:pt x="55631" y="22930"/>
                    </a:cubicBezTo>
                    <a:cubicBezTo>
                      <a:pt x="53369" y="21284"/>
                      <a:pt x="51096" y="19676"/>
                      <a:pt x="48336" y="18933"/>
                    </a:cubicBezTo>
                    <a:cubicBezTo>
                      <a:pt x="47471" y="18701"/>
                      <a:pt x="46648" y="18324"/>
                      <a:pt x="45656" y="17958"/>
                    </a:cubicBezTo>
                    <a:cubicBezTo>
                      <a:pt x="46156" y="17507"/>
                      <a:pt x="46542" y="17193"/>
                      <a:pt x="46885" y="16833"/>
                    </a:cubicBezTo>
                    <a:cubicBezTo>
                      <a:pt x="47197" y="16507"/>
                      <a:pt x="47578" y="16180"/>
                      <a:pt x="47731" y="15778"/>
                    </a:cubicBezTo>
                    <a:cubicBezTo>
                      <a:pt x="48435" y="13906"/>
                      <a:pt x="49207" y="12101"/>
                      <a:pt x="49161" y="9974"/>
                    </a:cubicBezTo>
                    <a:cubicBezTo>
                      <a:pt x="49084" y="6375"/>
                      <a:pt x="47467" y="3867"/>
                      <a:pt x="44335" y="2370"/>
                    </a:cubicBezTo>
                    <a:cubicBezTo>
                      <a:pt x="42051" y="1275"/>
                      <a:pt x="39649" y="442"/>
                      <a:pt x="37038" y="436"/>
                    </a:cubicBezTo>
                    <a:cubicBezTo>
                      <a:pt x="37025" y="436"/>
                      <a:pt x="37012" y="436"/>
                      <a:pt x="37000" y="436"/>
                    </a:cubicBezTo>
                    <a:cubicBezTo>
                      <a:pt x="36851" y="436"/>
                      <a:pt x="36700" y="438"/>
                      <a:pt x="36549" y="438"/>
                    </a:cubicBezTo>
                    <a:cubicBezTo>
                      <a:pt x="35879" y="438"/>
                      <a:pt x="35196" y="401"/>
                      <a:pt x="345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54"/>
              <p:cNvSpPr/>
              <p:nvPr/>
            </p:nvSpPr>
            <p:spPr>
              <a:xfrm>
                <a:off x="1367400" y="960700"/>
                <a:ext cx="1412700" cy="1707825"/>
              </a:xfrm>
              <a:custGeom>
                <a:rect b="b" l="l" r="r" t="t"/>
                <a:pathLst>
                  <a:path extrusionOk="0" h="68313" w="56508">
                    <a:moveTo>
                      <a:pt x="25442" y="1"/>
                    </a:moveTo>
                    <a:cubicBezTo>
                      <a:pt x="25372" y="1"/>
                      <a:pt x="25303" y="10"/>
                      <a:pt x="25242" y="29"/>
                    </a:cubicBezTo>
                    <a:cubicBezTo>
                      <a:pt x="23803" y="480"/>
                      <a:pt x="22396" y="974"/>
                      <a:pt x="21645" y="2467"/>
                    </a:cubicBezTo>
                    <a:cubicBezTo>
                      <a:pt x="21397" y="2959"/>
                      <a:pt x="21370" y="3608"/>
                      <a:pt x="20767" y="3926"/>
                    </a:cubicBezTo>
                    <a:cubicBezTo>
                      <a:pt x="20292" y="3534"/>
                      <a:pt x="19869" y="3137"/>
                      <a:pt x="19398" y="2808"/>
                    </a:cubicBezTo>
                    <a:cubicBezTo>
                      <a:pt x="18929" y="2481"/>
                      <a:pt x="18333" y="2322"/>
                      <a:pt x="17736" y="2322"/>
                    </a:cubicBezTo>
                    <a:cubicBezTo>
                      <a:pt x="16945" y="2322"/>
                      <a:pt x="16150" y="2600"/>
                      <a:pt x="15638" y="3135"/>
                    </a:cubicBezTo>
                    <a:cubicBezTo>
                      <a:pt x="14555" y="4275"/>
                      <a:pt x="13586" y="5515"/>
                      <a:pt x="13138" y="7046"/>
                    </a:cubicBezTo>
                    <a:cubicBezTo>
                      <a:pt x="12520" y="9162"/>
                      <a:pt x="12068" y="11331"/>
                      <a:pt x="11398" y="13429"/>
                    </a:cubicBezTo>
                    <a:cubicBezTo>
                      <a:pt x="10743" y="15477"/>
                      <a:pt x="10244" y="17543"/>
                      <a:pt x="10016" y="19679"/>
                    </a:cubicBezTo>
                    <a:cubicBezTo>
                      <a:pt x="9899" y="20774"/>
                      <a:pt x="9706" y="21864"/>
                      <a:pt x="9581" y="22957"/>
                    </a:cubicBezTo>
                    <a:cubicBezTo>
                      <a:pt x="9501" y="23659"/>
                      <a:pt x="9480" y="24367"/>
                      <a:pt x="9432" y="25072"/>
                    </a:cubicBezTo>
                    <a:cubicBezTo>
                      <a:pt x="8955" y="23904"/>
                      <a:pt x="8817" y="22696"/>
                      <a:pt x="8856" y="21492"/>
                    </a:cubicBezTo>
                    <a:cubicBezTo>
                      <a:pt x="8900" y="20104"/>
                      <a:pt x="8624" y="18774"/>
                      <a:pt x="8385" y="17430"/>
                    </a:cubicBezTo>
                    <a:cubicBezTo>
                      <a:pt x="8140" y="16063"/>
                      <a:pt x="7357" y="15068"/>
                      <a:pt x="6247" y="14292"/>
                    </a:cubicBezTo>
                    <a:cubicBezTo>
                      <a:pt x="5773" y="13961"/>
                      <a:pt x="5257" y="13802"/>
                      <a:pt x="4759" y="13802"/>
                    </a:cubicBezTo>
                    <a:cubicBezTo>
                      <a:pt x="3893" y="13802"/>
                      <a:pt x="3083" y="14285"/>
                      <a:pt x="2648" y="15188"/>
                    </a:cubicBezTo>
                    <a:cubicBezTo>
                      <a:pt x="2081" y="16362"/>
                      <a:pt x="1589" y="17566"/>
                      <a:pt x="1484" y="18889"/>
                    </a:cubicBezTo>
                    <a:cubicBezTo>
                      <a:pt x="1271" y="21544"/>
                      <a:pt x="890" y="24180"/>
                      <a:pt x="1200" y="26868"/>
                    </a:cubicBezTo>
                    <a:cubicBezTo>
                      <a:pt x="1401" y="28602"/>
                      <a:pt x="1210" y="30379"/>
                      <a:pt x="1329" y="32126"/>
                    </a:cubicBezTo>
                    <a:cubicBezTo>
                      <a:pt x="1476" y="34268"/>
                      <a:pt x="1327" y="36420"/>
                      <a:pt x="883" y="38520"/>
                    </a:cubicBezTo>
                    <a:cubicBezTo>
                      <a:pt x="737" y="39217"/>
                      <a:pt x="699" y="39937"/>
                      <a:pt x="624" y="40647"/>
                    </a:cubicBezTo>
                    <a:cubicBezTo>
                      <a:pt x="551" y="41357"/>
                      <a:pt x="605" y="42100"/>
                      <a:pt x="412" y="42774"/>
                    </a:cubicBezTo>
                    <a:cubicBezTo>
                      <a:pt x="0" y="44196"/>
                      <a:pt x="165" y="45613"/>
                      <a:pt x="239" y="47041"/>
                    </a:cubicBezTo>
                    <a:cubicBezTo>
                      <a:pt x="281" y="47814"/>
                      <a:pt x="324" y="48592"/>
                      <a:pt x="358" y="49371"/>
                    </a:cubicBezTo>
                    <a:cubicBezTo>
                      <a:pt x="475" y="52026"/>
                      <a:pt x="1306" y="54461"/>
                      <a:pt x="2619" y="56751"/>
                    </a:cubicBezTo>
                    <a:cubicBezTo>
                      <a:pt x="3746" y="57727"/>
                      <a:pt x="4005" y="59042"/>
                      <a:pt x="4097" y="60440"/>
                    </a:cubicBezTo>
                    <a:cubicBezTo>
                      <a:pt x="4133" y="61021"/>
                      <a:pt x="4342" y="61594"/>
                      <a:pt x="4361" y="62174"/>
                    </a:cubicBezTo>
                    <a:cubicBezTo>
                      <a:pt x="4424" y="64027"/>
                      <a:pt x="5056" y="65746"/>
                      <a:pt x="5555" y="67494"/>
                    </a:cubicBezTo>
                    <a:cubicBezTo>
                      <a:pt x="5704" y="68014"/>
                      <a:pt x="6052" y="68312"/>
                      <a:pt x="6401" y="68312"/>
                    </a:cubicBezTo>
                    <a:cubicBezTo>
                      <a:pt x="6430" y="68312"/>
                      <a:pt x="6460" y="68310"/>
                      <a:pt x="6490" y="68306"/>
                    </a:cubicBezTo>
                    <a:cubicBezTo>
                      <a:pt x="6913" y="68242"/>
                      <a:pt x="7085" y="67731"/>
                      <a:pt x="6961" y="67033"/>
                    </a:cubicBezTo>
                    <a:cubicBezTo>
                      <a:pt x="6643" y="65245"/>
                      <a:pt x="6233" y="63464"/>
                      <a:pt x="6067" y="61663"/>
                    </a:cubicBezTo>
                    <a:cubicBezTo>
                      <a:pt x="5856" y="59410"/>
                      <a:pt x="5335" y="57333"/>
                      <a:pt x="3959" y="55478"/>
                    </a:cubicBezTo>
                    <a:cubicBezTo>
                      <a:pt x="3431" y="54765"/>
                      <a:pt x="3050" y="53881"/>
                      <a:pt x="2824" y="53018"/>
                    </a:cubicBezTo>
                    <a:cubicBezTo>
                      <a:pt x="2347" y="51199"/>
                      <a:pt x="1882" y="49361"/>
                      <a:pt x="2226" y="47441"/>
                    </a:cubicBezTo>
                    <a:cubicBezTo>
                      <a:pt x="2305" y="46997"/>
                      <a:pt x="2278" y="46532"/>
                      <a:pt x="2263" y="46076"/>
                    </a:cubicBezTo>
                    <a:cubicBezTo>
                      <a:pt x="2175" y="43599"/>
                      <a:pt x="2372" y="41143"/>
                      <a:pt x="2768" y="38696"/>
                    </a:cubicBezTo>
                    <a:cubicBezTo>
                      <a:pt x="2975" y="37416"/>
                      <a:pt x="3247" y="36123"/>
                      <a:pt x="3241" y="34837"/>
                    </a:cubicBezTo>
                    <a:cubicBezTo>
                      <a:pt x="3230" y="31263"/>
                      <a:pt x="3078" y="27691"/>
                      <a:pt x="3006" y="24119"/>
                    </a:cubicBezTo>
                    <a:cubicBezTo>
                      <a:pt x="2979" y="22752"/>
                      <a:pt x="3004" y="21385"/>
                      <a:pt x="3032" y="20018"/>
                    </a:cubicBezTo>
                    <a:cubicBezTo>
                      <a:pt x="3055" y="18889"/>
                      <a:pt x="3442" y="17847"/>
                      <a:pt x="3928" y="16848"/>
                    </a:cubicBezTo>
                    <a:cubicBezTo>
                      <a:pt x="4093" y="16509"/>
                      <a:pt x="4378" y="16216"/>
                      <a:pt x="4654" y="15948"/>
                    </a:cubicBezTo>
                    <a:cubicBezTo>
                      <a:pt x="4776" y="15830"/>
                      <a:pt x="4951" y="15773"/>
                      <a:pt x="5129" y="15773"/>
                    </a:cubicBezTo>
                    <a:cubicBezTo>
                      <a:pt x="5351" y="15773"/>
                      <a:pt x="5577" y="15862"/>
                      <a:pt x="5712" y="16029"/>
                    </a:cubicBezTo>
                    <a:cubicBezTo>
                      <a:pt x="6122" y="16538"/>
                      <a:pt x="6461" y="17081"/>
                      <a:pt x="6520" y="17765"/>
                    </a:cubicBezTo>
                    <a:cubicBezTo>
                      <a:pt x="6610" y="18802"/>
                      <a:pt x="6735" y="19836"/>
                      <a:pt x="6827" y="20874"/>
                    </a:cubicBezTo>
                    <a:cubicBezTo>
                      <a:pt x="7054" y="23397"/>
                      <a:pt x="7261" y="25924"/>
                      <a:pt x="7502" y="28447"/>
                    </a:cubicBezTo>
                    <a:cubicBezTo>
                      <a:pt x="7539" y="28834"/>
                      <a:pt x="7655" y="29211"/>
                      <a:pt x="7843" y="29552"/>
                    </a:cubicBezTo>
                    <a:cubicBezTo>
                      <a:pt x="8102" y="30004"/>
                      <a:pt x="8539" y="30231"/>
                      <a:pt x="8970" y="30231"/>
                    </a:cubicBezTo>
                    <a:cubicBezTo>
                      <a:pt x="9400" y="30231"/>
                      <a:pt x="9824" y="30005"/>
                      <a:pt x="10056" y="29550"/>
                    </a:cubicBezTo>
                    <a:cubicBezTo>
                      <a:pt x="10349" y="28975"/>
                      <a:pt x="10581" y="28349"/>
                      <a:pt x="10709" y="27720"/>
                    </a:cubicBezTo>
                    <a:cubicBezTo>
                      <a:pt x="11126" y="25683"/>
                      <a:pt x="11622" y="23657"/>
                      <a:pt x="11695" y="21563"/>
                    </a:cubicBezTo>
                    <a:cubicBezTo>
                      <a:pt x="11722" y="20788"/>
                      <a:pt x="11796" y="19995"/>
                      <a:pt x="11988" y="19247"/>
                    </a:cubicBezTo>
                    <a:cubicBezTo>
                      <a:pt x="12985" y="15343"/>
                      <a:pt x="14021" y="11446"/>
                      <a:pt x="15060" y="7554"/>
                    </a:cubicBezTo>
                    <a:cubicBezTo>
                      <a:pt x="15349" y="6470"/>
                      <a:pt x="15853" y="5488"/>
                      <a:pt x="16666" y="4692"/>
                    </a:cubicBezTo>
                    <a:cubicBezTo>
                      <a:pt x="17040" y="4325"/>
                      <a:pt x="17413" y="4142"/>
                      <a:pt x="17766" y="4142"/>
                    </a:cubicBezTo>
                    <a:cubicBezTo>
                      <a:pt x="18196" y="4142"/>
                      <a:pt x="18596" y="4415"/>
                      <a:pt x="18925" y="4960"/>
                    </a:cubicBezTo>
                    <a:cubicBezTo>
                      <a:pt x="19343" y="5655"/>
                      <a:pt x="19410" y="6426"/>
                      <a:pt x="19394" y="7223"/>
                    </a:cubicBezTo>
                    <a:cubicBezTo>
                      <a:pt x="19304" y="11647"/>
                      <a:pt x="19207" y="16069"/>
                      <a:pt x="18339" y="20432"/>
                    </a:cubicBezTo>
                    <a:cubicBezTo>
                      <a:pt x="18278" y="20746"/>
                      <a:pt x="18301" y="21075"/>
                      <a:pt x="18286" y="21398"/>
                    </a:cubicBezTo>
                    <a:cubicBezTo>
                      <a:pt x="18179" y="23669"/>
                      <a:pt x="18091" y="25941"/>
                      <a:pt x="17949" y="28210"/>
                    </a:cubicBezTo>
                    <a:cubicBezTo>
                      <a:pt x="17914" y="28744"/>
                      <a:pt x="17855" y="29264"/>
                      <a:pt x="18161" y="29712"/>
                    </a:cubicBezTo>
                    <a:cubicBezTo>
                      <a:pt x="18282" y="29890"/>
                      <a:pt x="18571" y="30042"/>
                      <a:pt x="18783" y="30042"/>
                    </a:cubicBezTo>
                    <a:cubicBezTo>
                      <a:pt x="18786" y="30042"/>
                      <a:pt x="18789" y="30042"/>
                      <a:pt x="18791" y="30042"/>
                    </a:cubicBezTo>
                    <a:cubicBezTo>
                      <a:pt x="19015" y="30038"/>
                      <a:pt x="19270" y="29867"/>
                      <a:pt x="19442" y="29699"/>
                    </a:cubicBezTo>
                    <a:cubicBezTo>
                      <a:pt x="19563" y="29584"/>
                      <a:pt x="19599" y="29352"/>
                      <a:pt x="19612" y="29169"/>
                    </a:cubicBezTo>
                    <a:cubicBezTo>
                      <a:pt x="19752" y="27222"/>
                      <a:pt x="19892" y="25273"/>
                      <a:pt x="20009" y="23324"/>
                    </a:cubicBezTo>
                    <a:cubicBezTo>
                      <a:pt x="20147" y="21048"/>
                      <a:pt x="20353" y="18783"/>
                      <a:pt x="20914" y="16563"/>
                    </a:cubicBezTo>
                    <a:cubicBezTo>
                      <a:pt x="21010" y="16186"/>
                      <a:pt x="21094" y="15797"/>
                      <a:pt x="21104" y="15410"/>
                    </a:cubicBezTo>
                    <a:cubicBezTo>
                      <a:pt x="21165" y="12941"/>
                      <a:pt x="21240" y="10469"/>
                      <a:pt x="21230" y="8000"/>
                    </a:cubicBezTo>
                    <a:cubicBezTo>
                      <a:pt x="21228" y="7043"/>
                      <a:pt x="21444" y="6202"/>
                      <a:pt x="21961" y="5423"/>
                    </a:cubicBezTo>
                    <a:cubicBezTo>
                      <a:pt x="22501" y="4613"/>
                      <a:pt x="23030" y="3794"/>
                      <a:pt x="23610" y="3013"/>
                    </a:cubicBezTo>
                    <a:cubicBezTo>
                      <a:pt x="23832" y="2714"/>
                      <a:pt x="24157" y="2464"/>
                      <a:pt x="24484" y="2274"/>
                    </a:cubicBezTo>
                    <a:cubicBezTo>
                      <a:pt x="24826" y="2076"/>
                      <a:pt x="25103" y="1974"/>
                      <a:pt x="25350" y="1974"/>
                    </a:cubicBezTo>
                    <a:cubicBezTo>
                      <a:pt x="25705" y="1974"/>
                      <a:pt x="25998" y="2186"/>
                      <a:pt x="26330" y="2628"/>
                    </a:cubicBezTo>
                    <a:cubicBezTo>
                      <a:pt x="27251" y="3857"/>
                      <a:pt x="27745" y="5241"/>
                      <a:pt x="27815" y="6784"/>
                    </a:cubicBezTo>
                    <a:cubicBezTo>
                      <a:pt x="27886" y="8339"/>
                      <a:pt x="27921" y="9893"/>
                      <a:pt x="28166" y="11442"/>
                    </a:cubicBezTo>
                    <a:cubicBezTo>
                      <a:pt x="28326" y="12460"/>
                      <a:pt x="28284" y="13523"/>
                      <a:pt x="28235" y="14558"/>
                    </a:cubicBezTo>
                    <a:cubicBezTo>
                      <a:pt x="28133" y="16635"/>
                      <a:pt x="27911" y="18707"/>
                      <a:pt x="27844" y="20782"/>
                    </a:cubicBezTo>
                    <a:cubicBezTo>
                      <a:pt x="27804" y="22034"/>
                      <a:pt x="27607" y="23236"/>
                      <a:pt x="27289" y="24434"/>
                    </a:cubicBezTo>
                    <a:cubicBezTo>
                      <a:pt x="27023" y="25440"/>
                      <a:pt x="26730" y="26443"/>
                      <a:pt x="26521" y="27461"/>
                    </a:cubicBezTo>
                    <a:cubicBezTo>
                      <a:pt x="26406" y="28024"/>
                      <a:pt x="26401" y="28621"/>
                      <a:pt x="26424" y="29199"/>
                    </a:cubicBezTo>
                    <a:cubicBezTo>
                      <a:pt x="26439" y="29589"/>
                      <a:pt x="26982" y="30042"/>
                      <a:pt x="27363" y="30042"/>
                    </a:cubicBezTo>
                    <a:cubicBezTo>
                      <a:pt x="27368" y="30042"/>
                      <a:pt x="27372" y="30042"/>
                      <a:pt x="27377" y="30042"/>
                    </a:cubicBezTo>
                    <a:cubicBezTo>
                      <a:pt x="27802" y="30026"/>
                      <a:pt x="28122" y="29783"/>
                      <a:pt x="28265" y="29393"/>
                    </a:cubicBezTo>
                    <a:cubicBezTo>
                      <a:pt x="28376" y="29090"/>
                      <a:pt x="28409" y="28759"/>
                      <a:pt x="28457" y="28437"/>
                    </a:cubicBezTo>
                    <a:cubicBezTo>
                      <a:pt x="28552" y="27794"/>
                      <a:pt x="28606" y="27141"/>
                      <a:pt x="28730" y="26504"/>
                    </a:cubicBezTo>
                    <a:cubicBezTo>
                      <a:pt x="29670" y="21705"/>
                      <a:pt x="30032" y="16858"/>
                      <a:pt x="29988" y="11974"/>
                    </a:cubicBezTo>
                    <a:cubicBezTo>
                      <a:pt x="29982" y="11650"/>
                      <a:pt x="30025" y="11329"/>
                      <a:pt x="30111" y="11017"/>
                    </a:cubicBezTo>
                    <a:cubicBezTo>
                      <a:pt x="30476" y="9769"/>
                      <a:pt x="30840" y="8519"/>
                      <a:pt x="31263" y="7290"/>
                    </a:cubicBezTo>
                    <a:cubicBezTo>
                      <a:pt x="31453" y="6744"/>
                      <a:pt x="31786" y="6248"/>
                      <a:pt x="32046" y="5726"/>
                    </a:cubicBezTo>
                    <a:cubicBezTo>
                      <a:pt x="32507" y="4801"/>
                      <a:pt x="33388" y="4533"/>
                      <a:pt x="34288" y="4349"/>
                    </a:cubicBezTo>
                    <a:cubicBezTo>
                      <a:pt x="34380" y="4330"/>
                      <a:pt x="34472" y="4321"/>
                      <a:pt x="34561" y="4321"/>
                    </a:cubicBezTo>
                    <a:cubicBezTo>
                      <a:pt x="35125" y="4321"/>
                      <a:pt x="35598" y="4693"/>
                      <a:pt x="35773" y="5299"/>
                    </a:cubicBezTo>
                    <a:cubicBezTo>
                      <a:pt x="35951" y="5919"/>
                      <a:pt x="36126" y="6570"/>
                      <a:pt x="36126" y="7207"/>
                    </a:cubicBezTo>
                    <a:cubicBezTo>
                      <a:pt x="36129" y="8831"/>
                      <a:pt x="36097" y="10458"/>
                      <a:pt x="35969" y="12075"/>
                    </a:cubicBezTo>
                    <a:cubicBezTo>
                      <a:pt x="35792" y="14277"/>
                      <a:pt x="35467" y="16469"/>
                      <a:pt x="35302" y="18672"/>
                    </a:cubicBezTo>
                    <a:cubicBezTo>
                      <a:pt x="35189" y="20160"/>
                      <a:pt x="35272" y="21663"/>
                      <a:pt x="35218" y="23156"/>
                    </a:cubicBezTo>
                    <a:cubicBezTo>
                      <a:pt x="35122" y="25750"/>
                      <a:pt x="34359" y="28294"/>
                      <a:pt x="34646" y="30920"/>
                    </a:cubicBezTo>
                    <a:cubicBezTo>
                      <a:pt x="34686" y="31294"/>
                      <a:pt x="34506" y="31686"/>
                      <a:pt x="34464" y="32073"/>
                    </a:cubicBezTo>
                    <a:cubicBezTo>
                      <a:pt x="34238" y="34110"/>
                      <a:pt x="34452" y="36095"/>
                      <a:pt x="35235" y="38000"/>
                    </a:cubicBezTo>
                    <a:cubicBezTo>
                      <a:pt x="35772" y="39305"/>
                      <a:pt x="36761" y="40005"/>
                      <a:pt x="37935" y="40005"/>
                    </a:cubicBezTo>
                    <a:cubicBezTo>
                      <a:pt x="38383" y="40005"/>
                      <a:pt x="38858" y="39903"/>
                      <a:pt x="39345" y="39694"/>
                    </a:cubicBezTo>
                    <a:cubicBezTo>
                      <a:pt x="40195" y="39328"/>
                      <a:pt x="40911" y="38790"/>
                      <a:pt x="41566" y="38139"/>
                    </a:cubicBezTo>
                    <a:cubicBezTo>
                      <a:pt x="43611" y="36104"/>
                      <a:pt x="46160" y="35002"/>
                      <a:pt x="48881" y="34211"/>
                    </a:cubicBezTo>
                    <a:cubicBezTo>
                      <a:pt x="49214" y="34114"/>
                      <a:pt x="49539" y="34066"/>
                      <a:pt x="49862" y="34066"/>
                    </a:cubicBezTo>
                    <a:cubicBezTo>
                      <a:pt x="50231" y="34066"/>
                      <a:pt x="50599" y="34129"/>
                      <a:pt x="50981" y="34253"/>
                    </a:cubicBezTo>
                    <a:cubicBezTo>
                      <a:pt x="52774" y="34835"/>
                      <a:pt x="53829" y="35980"/>
                      <a:pt x="54028" y="37942"/>
                    </a:cubicBezTo>
                    <a:cubicBezTo>
                      <a:pt x="52704" y="39809"/>
                      <a:pt x="51101" y="41371"/>
                      <a:pt x="48998" y="42393"/>
                    </a:cubicBezTo>
                    <a:cubicBezTo>
                      <a:pt x="48416" y="42678"/>
                      <a:pt x="47870" y="43029"/>
                      <a:pt x="47370" y="43440"/>
                    </a:cubicBezTo>
                    <a:cubicBezTo>
                      <a:pt x="45485" y="44989"/>
                      <a:pt x="44438" y="47026"/>
                      <a:pt x="43951" y="49396"/>
                    </a:cubicBezTo>
                    <a:cubicBezTo>
                      <a:pt x="43612" y="51052"/>
                      <a:pt x="43216" y="52696"/>
                      <a:pt x="42797" y="54333"/>
                    </a:cubicBezTo>
                    <a:cubicBezTo>
                      <a:pt x="42393" y="55904"/>
                      <a:pt x="41503" y="57147"/>
                      <a:pt x="40096" y="57999"/>
                    </a:cubicBezTo>
                    <a:cubicBezTo>
                      <a:pt x="38700" y="58845"/>
                      <a:pt x="37247" y="59559"/>
                      <a:pt x="35687" y="60051"/>
                    </a:cubicBezTo>
                    <a:cubicBezTo>
                      <a:pt x="34634" y="60380"/>
                      <a:pt x="33597" y="60757"/>
                      <a:pt x="32548" y="61102"/>
                    </a:cubicBezTo>
                    <a:cubicBezTo>
                      <a:pt x="32002" y="61280"/>
                      <a:pt x="31698" y="61667"/>
                      <a:pt x="31523" y="62191"/>
                    </a:cubicBezTo>
                    <a:cubicBezTo>
                      <a:pt x="31158" y="63280"/>
                      <a:pt x="31410" y="64381"/>
                      <a:pt x="31497" y="65470"/>
                    </a:cubicBezTo>
                    <a:cubicBezTo>
                      <a:pt x="31514" y="65673"/>
                      <a:pt x="31943" y="65968"/>
                      <a:pt x="32199" y="65991"/>
                    </a:cubicBezTo>
                    <a:cubicBezTo>
                      <a:pt x="32212" y="65992"/>
                      <a:pt x="32225" y="65993"/>
                      <a:pt x="32238" y="65993"/>
                    </a:cubicBezTo>
                    <a:cubicBezTo>
                      <a:pt x="32493" y="65993"/>
                      <a:pt x="32834" y="65801"/>
                      <a:pt x="32999" y="65593"/>
                    </a:cubicBezTo>
                    <a:cubicBezTo>
                      <a:pt x="33187" y="65361"/>
                      <a:pt x="33262" y="64998"/>
                      <a:pt x="33285" y="64684"/>
                    </a:cubicBezTo>
                    <a:cubicBezTo>
                      <a:pt x="33327" y="64113"/>
                      <a:pt x="33296" y="63537"/>
                      <a:pt x="33296" y="62961"/>
                    </a:cubicBezTo>
                    <a:cubicBezTo>
                      <a:pt x="34202" y="62616"/>
                      <a:pt x="34964" y="62243"/>
                      <a:pt x="35769" y="62034"/>
                    </a:cubicBezTo>
                    <a:cubicBezTo>
                      <a:pt x="38360" y="61366"/>
                      <a:pt x="40511" y="60009"/>
                      <a:pt x="42435" y="58171"/>
                    </a:cubicBezTo>
                    <a:cubicBezTo>
                      <a:pt x="43463" y="57189"/>
                      <a:pt x="44168" y="56073"/>
                      <a:pt x="44595" y="54752"/>
                    </a:cubicBezTo>
                    <a:cubicBezTo>
                      <a:pt x="44796" y="54134"/>
                      <a:pt x="44933" y="53496"/>
                      <a:pt x="45088" y="52864"/>
                    </a:cubicBezTo>
                    <a:cubicBezTo>
                      <a:pt x="45521" y="51096"/>
                      <a:pt x="45938" y="49323"/>
                      <a:pt x="46383" y="47558"/>
                    </a:cubicBezTo>
                    <a:cubicBezTo>
                      <a:pt x="46461" y="47250"/>
                      <a:pt x="46582" y="46917"/>
                      <a:pt x="46783" y="46677"/>
                    </a:cubicBezTo>
                    <a:cubicBezTo>
                      <a:pt x="47746" y="45529"/>
                      <a:pt x="48802" y="44497"/>
                      <a:pt x="50106" y="43704"/>
                    </a:cubicBezTo>
                    <a:cubicBezTo>
                      <a:pt x="51601" y="42795"/>
                      <a:pt x="53100" y="41857"/>
                      <a:pt x="54446" y="40749"/>
                    </a:cubicBezTo>
                    <a:cubicBezTo>
                      <a:pt x="55688" y="39726"/>
                      <a:pt x="56507" y="38105"/>
                      <a:pt x="55594" y="36401"/>
                    </a:cubicBezTo>
                    <a:cubicBezTo>
                      <a:pt x="55472" y="36173"/>
                      <a:pt x="55407" y="35917"/>
                      <a:pt x="55313" y="35674"/>
                    </a:cubicBezTo>
                    <a:cubicBezTo>
                      <a:pt x="54517" y="33629"/>
                      <a:pt x="51985" y="32119"/>
                      <a:pt x="49721" y="32119"/>
                    </a:cubicBezTo>
                    <a:cubicBezTo>
                      <a:pt x="49261" y="32119"/>
                      <a:pt x="48812" y="32181"/>
                      <a:pt x="48391" y="32314"/>
                    </a:cubicBezTo>
                    <a:cubicBezTo>
                      <a:pt x="47397" y="32628"/>
                      <a:pt x="46407" y="32951"/>
                      <a:pt x="45422" y="33283"/>
                    </a:cubicBezTo>
                    <a:cubicBezTo>
                      <a:pt x="43545" y="33914"/>
                      <a:pt x="41861" y="34862"/>
                      <a:pt x="40452" y="36277"/>
                    </a:cubicBezTo>
                    <a:cubicBezTo>
                      <a:pt x="39770" y="36962"/>
                      <a:pt x="39051" y="37613"/>
                      <a:pt x="38375" y="38254"/>
                    </a:cubicBezTo>
                    <a:cubicBezTo>
                      <a:pt x="36855" y="37753"/>
                      <a:pt x="36608" y="37102"/>
                      <a:pt x="36441" y="35825"/>
                    </a:cubicBezTo>
                    <a:cubicBezTo>
                      <a:pt x="36202" y="34014"/>
                      <a:pt x="36187" y="32207"/>
                      <a:pt x="36349" y="30382"/>
                    </a:cubicBezTo>
                    <a:cubicBezTo>
                      <a:pt x="36711" y="26307"/>
                      <a:pt x="37224" y="22243"/>
                      <a:pt x="37293" y="18142"/>
                    </a:cubicBezTo>
                    <a:cubicBezTo>
                      <a:pt x="37309" y="17171"/>
                      <a:pt x="37485" y="16203"/>
                      <a:pt x="37611" y="15238"/>
                    </a:cubicBezTo>
                    <a:cubicBezTo>
                      <a:pt x="37762" y="14080"/>
                      <a:pt x="37994" y="12929"/>
                      <a:pt x="38093" y="11767"/>
                    </a:cubicBezTo>
                    <a:cubicBezTo>
                      <a:pt x="38195" y="10601"/>
                      <a:pt x="38147" y="9422"/>
                      <a:pt x="38218" y="8254"/>
                    </a:cubicBezTo>
                    <a:cubicBezTo>
                      <a:pt x="38310" y="6708"/>
                      <a:pt x="37869" y="5283"/>
                      <a:pt x="37238" y="3918"/>
                    </a:cubicBezTo>
                    <a:cubicBezTo>
                      <a:pt x="36780" y="2931"/>
                      <a:pt x="35739" y="2360"/>
                      <a:pt x="34682" y="2360"/>
                    </a:cubicBezTo>
                    <a:cubicBezTo>
                      <a:pt x="34241" y="2360"/>
                      <a:pt x="33796" y="2459"/>
                      <a:pt x="33390" y="2670"/>
                    </a:cubicBezTo>
                    <a:cubicBezTo>
                      <a:pt x="32280" y="3247"/>
                      <a:pt x="31290" y="3970"/>
                      <a:pt x="30691" y="5124"/>
                    </a:cubicBezTo>
                    <a:cubicBezTo>
                      <a:pt x="30516" y="5460"/>
                      <a:pt x="30271" y="5760"/>
                      <a:pt x="30009" y="6147"/>
                    </a:cubicBezTo>
                    <a:cubicBezTo>
                      <a:pt x="29498" y="4826"/>
                      <a:pt x="29056" y="3614"/>
                      <a:pt x="28560" y="2423"/>
                    </a:cubicBezTo>
                    <a:cubicBezTo>
                      <a:pt x="28047" y="1191"/>
                      <a:pt x="26929" y="624"/>
                      <a:pt x="25813" y="82"/>
                    </a:cubicBezTo>
                    <a:cubicBezTo>
                      <a:pt x="25708" y="30"/>
                      <a:pt x="25572" y="1"/>
                      <a:pt x="254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54"/>
              <p:cNvSpPr/>
              <p:nvPr/>
            </p:nvSpPr>
            <p:spPr>
              <a:xfrm>
                <a:off x="2348200" y="3208200"/>
                <a:ext cx="323750" cy="1003425"/>
              </a:xfrm>
              <a:custGeom>
                <a:rect b="b" l="l" r="r" t="t"/>
                <a:pathLst>
                  <a:path extrusionOk="0" h="40137" w="12950">
                    <a:moveTo>
                      <a:pt x="943" y="0"/>
                    </a:moveTo>
                    <a:cubicBezTo>
                      <a:pt x="879" y="0"/>
                      <a:pt x="813" y="12"/>
                      <a:pt x="747" y="36"/>
                    </a:cubicBezTo>
                    <a:cubicBezTo>
                      <a:pt x="479" y="131"/>
                      <a:pt x="115" y="390"/>
                      <a:pt x="83" y="618"/>
                    </a:cubicBezTo>
                    <a:cubicBezTo>
                      <a:pt x="0" y="1186"/>
                      <a:pt x="39" y="1784"/>
                      <a:pt x="108" y="2360"/>
                    </a:cubicBezTo>
                    <a:cubicBezTo>
                      <a:pt x="397" y="4814"/>
                      <a:pt x="751" y="7262"/>
                      <a:pt x="1017" y="9719"/>
                    </a:cubicBezTo>
                    <a:cubicBezTo>
                      <a:pt x="1363" y="12950"/>
                      <a:pt x="1643" y="16191"/>
                      <a:pt x="1965" y="19426"/>
                    </a:cubicBezTo>
                    <a:cubicBezTo>
                      <a:pt x="2049" y="20267"/>
                      <a:pt x="2166" y="21105"/>
                      <a:pt x="2296" y="21942"/>
                    </a:cubicBezTo>
                    <a:cubicBezTo>
                      <a:pt x="2516" y="23352"/>
                      <a:pt x="2847" y="24756"/>
                      <a:pt x="2972" y="26174"/>
                    </a:cubicBezTo>
                    <a:cubicBezTo>
                      <a:pt x="3151" y="28247"/>
                      <a:pt x="3218" y="30323"/>
                      <a:pt x="3559" y="32384"/>
                    </a:cubicBezTo>
                    <a:cubicBezTo>
                      <a:pt x="3898" y="34437"/>
                      <a:pt x="4059" y="36516"/>
                      <a:pt x="4302" y="38583"/>
                    </a:cubicBezTo>
                    <a:cubicBezTo>
                      <a:pt x="4340" y="38905"/>
                      <a:pt x="4377" y="39232"/>
                      <a:pt x="4457" y="39546"/>
                    </a:cubicBezTo>
                    <a:cubicBezTo>
                      <a:pt x="4557" y="39938"/>
                      <a:pt x="4792" y="40137"/>
                      <a:pt x="5144" y="40137"/>
                    </a:cubicBezTo>
                    <a:cubicBezTo>
                      <a:pt x="5298" y="40137"/>
                      <a:pt x="5475" y="40099"/>
                      <a:pt x="5673" y="40023"/>
                    </a:cubicBezTo>
                    <a:cubicBezTo>
                      <a:pt x="5843" y="39956"/>
                      <a:pt x="5983" y="39812"/>
                      <a:pt x="6155" y="39689"/>
                    </a:cubicBezTo>
                    <a:cubicBezTo>
                      <a:pt x="5868" y="36205"/>
                      <a:pt x="5583" y="32742"/>
                      <a:pt x="5271" y="28958"/>
                    </a:cubicBezTo>
                    <a:lnTo>
                      <a:pt x="5271" y="28958"/>
                    </a:lnTo>
                    <a:cubicBezTo>
                      <a:pt x="5726" y="29291"/>
                      <a:pt x="5860" y="29344"/>
                      <a:pt x="5929" y="29444"/>
                    </a:cubicBezTo>
                    <a:cubicBezTo>
                      <a:pt x="7665" y="31965"/>
                      <a:pt x="9048" y="34682"/>
                      <a:pt x="10384" y="37425"/>
                    </a:cubicBezTo>
                    <a:cubicBezTo>
                      <a:pt x="10694" y="38062"/>
                      <a:pt x="10843" y="38778"/>
                      <a:pt x="11115" y="39439"/>
                    </a:cubicBezTo>
                    <a:cubicBezTo>
                      <a:pt x="11289" y="39861"/>
                      <a:pt x="11608" y="40085"/>
                      <a:pt x="11950" y="40085"/>
                    </a:cubicBezTo>
                    <a:cubicBezTo>
                      <a:pt x="12089" y="40085"/>
                      <a:pt x="12233" y="40048"/>
                      <a:pt x="12371" y="39971"/>
                    </a:cubicBezTo>
                    <a:cubicBezTo>
                      <a:pt x="12811" y="39726"/>
                      <a:pt x="12949" y="39324"/>
                      <a:pt x="12767" y="38811"/>
                    </a:cubicBezTo>
                    <a:cubicBezTo>
                      <a:pt x="11532" y="35317"/>
                      <a:pt x="9358" y="30977"/>
                      <a:pt x="7193" y="27690"/>
                    </a:cubicBezTo>
                    <a:cubicBezTo>
                      <a:pt x="6618" y="26817"/>
                      <a:pt x="6019" y="25962"/>
                      <a:pt x="5144" y="25357"/>
                    </a:cubicBezTo>
                    <a:cubicBezTo>
                      <a:pt x="4738" y="25077"/>
                      <a:pt x="4528" y="24700"/>
                      <a:pt x="4461" y="24225"/>
                    </a:cubicBezTo>
                    <a:cubicBezTo>
                      <a:pt x="4398" y="23776"/>
                      <a:pt x="4336" y="23324"/>
                      <a:pt x="4271" y="22874"/>
                    </a:cubicBezTo>
                    <a:cubicBezTo>
                      <a:pt x="3760" y="19397"/>
                      <a:pt x="3751" y="15875"/>
                      <a:pt x="3178" y="12399"/>
                    </a:cubicBezTo>
                    <a:cubicBezTo>
                      <a:pt x="2589" y="8811"/>
                      <a:pt x="2284" y="5180"/>
                      <a:pt x="1838" y="1569"/>
                    </a:cubicBezTo>
                    <a:cubicBezTo>
                      <a:pt x="1790" y="1186"/>
                      <a:pt x="1658" y="809"/>
                      <a:pt x="1520" y="447"/>
                    </a:cubicBezTo>
                    <a:cubicBezTo>
                      <a:pt x="1417" y="176"/>
                      <a:pt x="1194" y="0"/>
                      <a:pt x="9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54"/>
              <p:cNvSpPr/>
              <p:nvPr/>
            </p:nvSpPr>
            <p:spPr>
              <a:xfrm>
                <a:off x="3711600" y="2877675"/>
                <a:ext cx="916850" cy="207875"/>
              </a:xfrm>
              <a:custGeom>
                <a:rect b="b" l="l" r="r" t="t"/>
                <a:pathLst>
                  <a:path extrusionOk="0" h="8315" w="36674">
                    <a:moveTo>
                      <a:pt x="36114" y="1"/>
                    </a:moveTo>
                    <a:cubicBezTo>
                      <a:pt x="35840" y="1"/>
                      <a:pt x="35418" y="241"/>
                      <a:pt x="34950" y="727"/>
                    </a:cubicBezTo>
                    <a:cubicBezTo>
                      <a:pt x="33897" y="1826"/>
                      <a:pt x="32707" y="2690"/>
                      <a:pt x="31286" y="3245"/>
                    </a:cubicBezTo>
                    <a:cubicBezTo>
                      <a:pt x="30863" y="3413"/>
                      <a:pt x="30455" y="3616"/>
                      <a:pt x="30065" y="3852"/>
                    </a:cubicBezTo>
                    <a:cubicBezTo>
                      <a:pt x="28757" y="4631"/>
                      <a:pt x="27300" y="4983"/>
                      <a:pt x="25848" y="5314"/>
                    </a:cubicBezTo>
                    <a:cubicBezTo>
                      <a:pt x="22737" y="6024"/>
                      <a:pt x="19563" y="6290"/>
                      <a:pt x="16385" y="6497"/>
                    </a:cubicBezTo>
                    <a:cubicBezTo>
                      <a:pt x="16275" y="6504"/>
                      <a:pt x="16164" y="6507"/>
                      <a:pt x="16054" y="6507"/>
                    </a:cubicBezTo>
                    <a:cubicBezTo>
                      <a:pt x="15582" y="6507"/>
                      <a:pt x="15108" y="6454"/>
                      <a:pt x="14635" y="6434"/>
                    </a:cubicBezTo>
                    <a:cubicBezTo>
                      <a:pt x="11894" y="6317"/>
                      <a:pt x="9256" y="5552"/>
                      <a:pt x="6564" y="5121"/>
                    </a:cubicBezTo>
                    <a:cubicBezTo>
                      <a:pt x="6061" y="5038"/>
                      <a:pt x="5557" y="4843"/>
                      <a:pt x="5098" y="4612"/>
                    </a:cubicBezTo>
                    <a:cubicBezTo>
                      <a:pt x="3540" y="3827"/>
                      <a:pt x="1888" y="3183"/>
                      <a:pt x="682" y="1832"/>
                    </a:cubicBezTo>
                    <a:cubicBezTo>
                      <a:pt x="609" y="1752"/>
                      <a:pt x="452" y="1750"/>
                      <a:pt x="0" y="1598"/>
                    </a:cubicBezTo>
                    <a:lnTo>
                      <a:pt x="0" y="1598"/>
                    </a:lnTo>
                    <a:cubicBezTo>
                      <a:pt x="1568" y="4344"/>
                      <a:pt x="3662" y="5854"/>
                      <a:pt x="6323" y="6643"/>
                    </a:cubicBezTo>
                    <a:cubicBezTo>
                      <a:pt x="7070" y="6863"/>
                      <a:pt x="7801" y="7150"/>
                      <a:pt x="8561" y="7313"/>
                    </a:cubicBezTo>
                    <a:cubicBezTo>
                      <a:pt x="10079" y="7638"/>
                      <a:pt x="11601" y="8027"/>
                      <a:pt x="13142" y="8155"/>
                    </a:cubicBezTo>
                    <a:cubicBezTo>
                      <a:pt x="14372" y="8258"/>
                      <a:pt x="15605" y="8314"/>
                      <a:pt x="16842" y="8314"/>
                    </a:cubicBezTo>
                    <a:cubicBezTo>
                      <a:pt x="17679" y="8314"/>
                      <a:pt x="18518" y="8288"/>
                      <a:pt x="19360" y="8234"/>
                    </a:cubicBezTo>
                    <a:cubicBezTo>
                      <a:pt x="22168" y="8050"/>
                      <a:pt x="24848" y="7259"/>
                      <a:pt x="27593" y="6784"/>
                    </a:cubicBezTo>
                    <a:cubicBezTo>
                      <a:pt x="29504" y="6453"/>
                      <a:pt x="31005" y="5239"/>
                      <a:pt x="32634" y="4305"/>
                    </a:cubicBezTo>
                    <a:cubicBezTo>
                      <a:pt x="33882" y="3595"/>
                      <a:pt x="34967" y="2630"/>
                      <a:pt x="35819" y="1474"/>
                    </a:cubicBezTo>
                    <a:cubicBezTo>
                      <a:pt x="36103" y="1091"/>
                      <a:pt x="36673" y="781"/>
                      <a:pt x="36397" y="170"/>
                    </a:cubicBezTo>
                    <a:cubicBezTo>
                      <a:pt x="36346" y="57"/>
                      <a:pt x="36248" y="1"/>
                      <a:pt x="36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54"/>
              <p:cNvSpPr/>
              <p:nvPr/>
            </p:nvSpPr>
            <p:spPr>
              <a:xfrm>
                <a:off x="1824925" y="1939800"/>
                <a:ext cx="328375" cy="475200"/>
              </a:xfrm>
              <a:custGeom>
                <a:rect b="b" l="l" r="r" t="t"/>
                <a:pathLst>
                  <a:path extrusionOk="0" h="19008" w="13135">
                    <a:moveTo>
                      <a:pt x="12479" y="0"/>
                    </a:moveTo>
                    <a:cubicBezTo>
                      <a:pt x="12466" y="0"/>
                      <a:pt x="12452" y="1"/>
                      <a:pt x="12439" y="3"/>
                    </a:cubicBezTo>
                    <a:cubicBezTo>
                      <a:pt x="11869" y="86"/>
                      <a:pt x="11253" y="168"/>
                      <a:pt x="10764" y="444"/>
                    </a:cubicBezTo>
                    <a:cubicBezTo>
                      <a:pt x="9522" y="1146"/>
                      <a:pt x="8327" y="1931"/>
                      <a:pt x="7345" y="3001"/>
                    </a:cubicBezTo>
                    <a:cubicBezTo>
                      <a:pt x="6463" y="3964"/>
                      <a:pt x="5797" y="5069"/>
                      <a:pt x="5083" y="6156"/>
                    </a:cubicBezTo>
                    <a:cubicBezTo>
                      <a:pt x="3760" y="8172"/>
                      <a:pt x="2548" y="10224"/>
                      <a:pt x="1784" y="12529"/>
                    </a:cubicBezTo>
                    <a:cubicBezTo>
                      <a:pt x="1440" y="13570"/>
                      <a:pt x="965" y="14570"/>
                      <a:pt x="584" y="15599"/>
                    </a:cubicBezTo>
                    <a:cubicBezTo>
                      <a:pt x="197" y="16649"/>
                      <a:pt x="0" y="17719"/>
                      <a:pt x="504" y="19007"/>
                    </a:cubicBezTo>
                    <a:cubicBezTo>
                      <a:pt x="1361" y="18193"/>
                      <a:pt x="1874" y="17466"/>
                      <a:pt x="2202" y="16538"/>
                    </a:cubicBezTo>
                    <a:cubicBezTo>
                      <a:pt x="2717" y="15071"/>
                      <a:pt x="3293" y="13635"/>
                      <a:pt x="3932" y="12211"/>
                    </a:cubicBezTo>
                    <a:cubicBezTo>
                      <a:pt x="5138" y="9521"/>
                      <a:pt x="6681" y="7073"/>
                      <a:pt x="8486" y="4766"/>
                    </a:cubicBezTo>
                    <a:cubicBezTo>
                      <a:pt x="9174" y="3888"/>
                      <a:pt x="9962" y="3149"/>
                      <a:pt x="10944" y="2584"/>
                    </a:cubicBezTo>
                    <a:cubicBezTo>
                      <a:pt x="11670" y="2167"/>
                      <a:pt x="12315" y="1602"/>
                      <a:pt x="12949" y="1049"/>
                    </a:cubicBezTo>
                    <a:cubicBezTo>
                      <a:pt x="13090" y="926"/>
                      <a:pt x="13134" y="534"/>
                      <a:pt x="13046" y="350"/>
                    </a:cubicBezTo>
                    <a:cubicBezTo>
                      <a:pt x="12966" y="182"/>
                      <a:pt x="12674" y="0"/>
                      <a:pt x="124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54"/>
              <p:cNvSpPr/>
              <p:nvPr/>
            </p:nvSpPr>
            <p:spPr>
              <a:xfrm>
                <a:off x="2849225" y="3716575"/>
                <a:ext cx="127375" cy="477950"/>
              </a:xfrm>
              <a:custGeom>
                <a:rect b="b" l="l" r="r" t="t"/>
                <a:pathLst>
                  <a:path extrusionOk="0" h="19118" w="5095">
                    <a:moveTo>
                      <a:pt x="4278" y="0"/>
                    </a:moveTo>
                    <a:cubicBezTo>
                      <a:pt x="3845" y="0"/>
                      <a:pt x="3517" y="264"/>
                      <a:pt x="3274" y="688"/>
                    </a:cubicBezTo>
                    <a:cubicBezTo>
                      <a:pt x="3113" y="971"/>
                      <a:pt x="3000" y="1279"/>
                      <a:pt x="2941" y="1597"/>
                    </a:cubicBezTo>
                    <a:cubicBezTo>
                      <a:pt x="2729" y="2744"/>
                      <a:pt x="2602" y="3910"/>
                      <a:pt x="2342" y="5043"/>
                    </a:cubicBezTo>
                    <a:cubicBezTo>
                      <a:pt x="1861" y="7129"/>
                      <a:pt x="1724" y="9268"/>
                      <a:pt x="1136" y="11349"/>
                    </a:cubicBezTo>
                    <a:cubicBezTo>
                      <a:pt x="558" y="13401"/>
                      <a:pt x="376" y="15566"/>
                      <a:pt x="49" y="17687"/>
                    </a:cubicBezTo>
                    <a:cubicBezTo>
                      <a:pt x="1" y="17990"/>
                      <a:pt x="22" y="18367"/>
                      <a:pt x="169" y="18616"/>
                    </a:cubicBezTo>
                    <a:cubicBezTo>
                      <a:pt x="313" y="18859"/>
                      <a:pt x="657" y="19115"/>
                      <a:pt x="916" y="19117"/>
                    </a:cubicBezTo>
                    <a:cubicBezTo>
                      <a:pt x="917" y="19117"/>
                      <a:pt x="918" y="19117"/>
                      <a:pt x="919" y="19117"/>
                    </a:cubicBezTo>
                    <a:cubicBezTo>
                      <a:pt x="1182" y="19117"/>
                      <a:pt x="1477" y="18850"/>
                      <a:pt x="1699" y="18637"/>
                    </a:cubicBezTo>
                    <a:cubicBezTo>
                      <a:pt x="1817" y="18522"/>
                      <a:pt x="1819" y="18275"/>
                      <a:pt x="1854" y="18085"/>
                    </a:cubicBezTo>
                    <a:cubicBezTo>
                      <a:pt x="2206" y="16165"/>
                      <a:pt x="2551" y="14243"/>
                      <a:pt x="2901" y="12323"/>
                    </a:cubicBezTo>
                    <a:cubicBezTo>
                      <a:pt x="3309" y="10085"/>
                      <a:pt x="3718" y="7849"/>
                      <a:pt x="4130" y="5611"/>
                    </a:cubicBezTo>
                    <a:cubicBezTo>
                      <a:pt x="4377" y="4271"/>
                      <a:pt x="4643" y="2933"/>
                      <a:pt x="4880" y="1591"/>
                    </a:cubicBezTo>
                    <a:cubicBezTo>
                      <a:pt x="4970" y="1088"/>
                      <a:pt x="5095" y="563"/>
                      <a:pt x="4739" y="89"/>
                    </a:cubicBezTo>
                    <a:cubicBezTo>
                      <a:pt x="4573" y="29"/>
                      <a:pt x="4420" y="0"/>
                      <a:pt x="42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54"/>
              <p:cNvSpPr/>
              <p:nvPr/>
            </p:nvSpPr>
            <p:spPr>
              <a:xfrm>
                <a:off x="5197650" y="3889800"/>
                <a:ext cx="77075" cy="292650"/>
              </a:xfrm>
              <a:custGeom>
                <a:rect b="b" l="l" r="r" t="t"/>
                <a:pathLst>
                  <a:path extrusionOk="0" h="11706" w="3083">
                    <a:moveTo>
                      <a:pt x="1037" y="1"/>
                    </a:moveTo>
                    <a:cubicBezTo>
                      <a:pt x="976" y="1"/>
                      <a:pt x="914" y="7"/>
                      <a:pt x="850" y="19"/>
                    </a:cubicBezTo>
                    <a:cubicBezTo>
                      <a:pt x="351" y="111"/>
                      <a:pt x="44" y="426"/>
                      <a:pt x="16" y="951"/>
                    </a:cubicBezTo>
                    <a:cubicBezTo>
                      <a:pt x="0" y="1271"/>
                      <a:pt x="44" y="1596"/>
                      <a:pt x="84" y="1916"/>
                    </a:cubicBezTo>
                    <a:cubicBezTo>
                      <a:pt x="423" y="4558"/>
                      <a:pt x="766" y="7199"/>
                      <a:pt x="1114" y="9839"/>
                    </a:cubicBezTo>
                    <a:cubicBezTo>
                      <a:pt x="1172" y="10289"/>
                      <a:pt x="1268" y="10735"/>
                      <a:pt x="1398" y="11170"/>
                    </a:cubicBezTo>
                    <a:cubicBezTo>
                      <a:pt x="1506" y="11527"/>
                      <a:pt x="1739" y="11706"/>
                      <a:pt x="2077" y="11706"/>
                    </a:cubicBezTo>
                    <a:cubicBezTo>
                      <a:pt x="2198" y="11706"/>
                      <a:pt x="2333" y="11683"/>
                      <a:pt x="2481" y="11637"/>
                    </a:cubicBezTo>
                    <a:cubicBezTo>
                      <a:pt x="2653" y="11581"/>
                      <a:pt x="2797" y="11430"/>
                      <a:pt x="3002" y="11290"/>
                    </a:cubicBezTo>
                    <a:cubicBezTo>
                      <a:pt x="3082" y="10065"/>
                      <a:pt x="2895" y="8851"/>
                      <a:pt x="2699" y="7638"/>
                    </a:cubicBezTo>
                    <a:cubicBezTo>
                      <a:pt x="2399" y="5779"/>
                      <a:pt x="2062" y="3926"/>
                      <a:pt x="2039" y="2034"/>
                    </a:cubicBezTo>
                    <a:cubicBezTo>
                      <a:pt x="2035" y="1581"/>
                      <a:pt x="1978" y="1131"/>
                      <a:pt x="1871" y="692"/>
                    </a:cubicBezTo>
                    <a:cubicBezTo>
                      <a:pt x="1758" y="242"/>
                      <a:pt x="1428" y="1"/>
                      <a:pt x="1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54"/>
              <p:cNvSpPr/>
              <p:nvPr/>
            </p:nvSpPr>
            <p:spPr>
              <a:xfrm>
                <a:off x="3836400" y="1625975"/>
                <a:ext cx="106425" cy="140725"/>
              </a:xfrm>
              <a:custGeom>
                <a:rect b="b" l="l" r="r" t="t"/>
                <a:pathLst>
                  <a:path extrusionOk="0" h="5629" w="4257">
                    <a:moveTo>
                      <a:pt x="2448" y="1"/>
                    </a:moveTo>
                    <a:cubicBezTo>
                      <a:pt x="1949" y="1"/>
                      <a:pt x="1567" y="349"/>
                      <a:pt x="1184" y="695"/>
                    </a:cubicBezTo>
                    <a:cubicBezTo>
                      <a:pt x="1" y="1765"/>
                      <a:pt x="583" y="4612"/>
                      <a:pt x="1812" y="5402"/>
                    </a:cubicBezTo>
                    <a:cubicBezTo>
                      <a:pt x="2051" y="5556"/>
                      <a:pt x="2325" y="5629"/>
                      <a:pt x="2598" y="5629"/>
                    </a:cubicBezTo>
                    <a:cubicBezTo>
                      <a:pt x="3227" y="5629"/>
                      <a:pt x="3851" y="5245"/>
                      <a:pt x="4032" y="4595"/>
                    </a:cubicBezTo>
                    <a:cubicBezTo>
                      <a:pt x="4189" y="4039"/>
                      <a:pt x="4193" y="3442"/>
                      <a:pt x="4256" y="2941"/>
                    </a:cubicBezTo>
                    <a:cubicBezTo>
                      <a:pt x="4205" y="2405"/>
                      <a:pt x="4191" y="1945"/>
                      <a:pt x="4109" y="1501"/>
                    </a:cubicBezTo>
                    <a:cubicBezTo>
                      <a:pt x="3965" y="726"/>
                      <a:pt x="3471" y="218"/>
                      <a:pt x="2721" y="35"/>
                    </a:cubicBezTo>
                    <a:cubicBezTo>
                      <a:pt x="2626" y="12"/>
                      <a:pt x="2535" y="1"/>
                      <a:pt x="24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54"/>
              <p:cNvSpPr/>
              <p:nvPr/>
            </p:nvSpPr>
            <p:spPr>
              <a:xfrm>
                <a:off x="4370450" y="1622650"/>
                <a:ext cx="95225" cy="135025"/>
              </a:xfrm>
              <a:custGeom>
                <a:rect b="b" l="l" r="r" t="t"/>
                <a:pathLst>
                  <a:path extrusionOk="0" h="5401" w="3809">
                    <a:moveTo>
                      <a:pt x="1795" y="0"/>
                    </a:moveTo>
                    <a:cubicBezTo>
                      <a:pt x="1328" y="0"/>
                      <a:pt x="876" y="238"/>
                      <a:pt x="665" y="711"/>
                    </a:cubicBezTo>
                    <a:cubicBezTo>
                      <a:pt x="353" y="1410"/>
                      <a:pt x="187" y="2174"/>
                      <a:pt x="1" y="2763"/>
                    </a:cubicBezTo>
                    <a:cubicBezTo>
                      <a:pt x="112" y="3453"/>
                      <a:pt x="154" y="3971"/>
                      <a:pt x="284" y="4469"/>
                    </a:cubicBezTo>
                    <a:cubicBezTo>
                      <a:pt x="405" y="4929"/>
                      <a:pt x="711" y="5275"/>
                      <a:pt x="1215" y="5357"/>
                    </a:cubicBezTo>
                    <a:cubicBezTo>
                      <a:pt x="1375" y="5384"/>
                      <a:pt x="1534" y="5400"/>
                      <a:pt x="1690" y="5400"/>
                    </a:cubicBezTo>
                    <a:cubicBezTo>
                      <a:pt x="2117" y="5400"/>
                      <a:pt x="2516" y="5279"/>
                      <a:pt x="2824" y="4923"/>
                    </a:cubicBezTo>
                    <a:cubicBezTo>
                      <a:pt x="3780" y="3820"/>
                      <a:pt x="3808" y="1741"/>
                      <a:pt x="2920" y="562"/>
                    </a:cubicBezTo>
                    <a:cubicBezTo>
                      <a:pt x="2637" y="187"/>
                      <a:pt x="2210" y="0"/>
                      <a:pt x="17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54"/>
              <p:cNvSpPr/>
              <p:nvPr/>
            </p:nvSpPr>
            <p:spPr>
              <a:xfrm>
                <a:off x="3765850" y="1458075"/>
                <a:ext cx="168200" cy="110975"/>
              </a:xfrm>
              <a:custGeom>
                <a:rect b="b" l="l" r="r" t="t"/>
                <a:pathLst>
                  <a:path extrusionOk="0" h="4439" w="6728">
                    <a:moveTo>
                      <a:pt x="5148" y="0"/>
                    </a:moveTo>
                    <a:cubicBezTo>
                      <a:pt x="3512" y="0"/>
                      <a:pt x="2496" y="779"/>
                      <a:pt x="1496" y="1513"/>
                    </a:cubicBezTo>
                    <a:cubicBezTo>
                      <a:pt x="993" y="1882"/>
                      <a:pt x="629" y="2466"/>
                      <a:pt x="271" y="2997"/>
                    </a:cubicBezTo>
                    <a:cubicBezTo>
                      <a:pt x="1" y="3389"/>
                      <a:pt x="60" y="3921"/>
                      <a:pt x="413" y="4243"/>
                    </a:cubicBezTo>
                    <a:cubicBezTo>
                      <a:pt x="554" y="4373"/>
                      <a:pt x="756" y="4438"/>
                      <a:pt x="968" y="4438"/>
                    </a:cubicBezTo>
                    <a:cubicBezTo>
                      <a:pt x="1208" y="4438"/>
                      <a:pt x="1462" y="4354"/>
                      <a:pt x="1657" y="4182"/>
                    </a:cubicBezTo>
                    <a:cubicBezTo>
                      <a:pt x="1848" y="4011"/>
                      <a:pt x="2007" y="3802"/>
                      <a:pt x="2172" y="3603"/>
                    </a:cubicBezTo>
                    <a:cubicBezTo>
                      <a:pt x="2991" y="2614"/>
                      <a:pt x="3998" y="1992"/>
                      <a:pt x="5321" y="1961"/>
                    </a:cubicBezTo>
                    <a:cubicBezTo>
                      <a:pt x="5576" y="1957"/>
                      <a:pt x="5876" y="1932"/>
                      <a:pt x="6064" y="1794"/>
                    </a:cubicBezTo>
                    <a:cubicBezTo>
                      <a:pt x="6301" y="1622"/>
                      <a:pt x="6535" y="1350"/>
                      <a:pt x="6611" y="1076"/>
                    </a:cubicBezTo>
                    <a:cubicBezTo>
                      <a:pt x="6728" y="667"/>
                      <a:pt x="6504" y="303"/>
                      <a:pt x="6112" y="138"/>
                    </a:cubicBezTo>
                    <a:cubicBezTo>
                      <a:pt x="5884" y="44"/>
                      <a:pt x="5631" y="11"/>
                      <a:pt x="5576" y="11"/>
                    </a:cubicBezTo>
                    <a:cubicBezTo>
                      <a:pt x="5561" y="11"/>
                      <a:pt x="5561" y="13"/>
                      <a:pt x="5581" y="18"/>
                    </a:cubicBezTo>
                    <a:cubicBezTo>
                      <a:pt x="5432" y="6"/>
                      <a:pt x="5288" y="0"/>
                      <a:pt x="51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54"/>
              <p:cNvSpPr/>
              <p:nvPr/>
            </p:nvSpPr>
            <p:spPr>
              <a:xfrm>
                <a:off x="4347725" y="1448725"/>
                <a:ext cx="166275" cy="90075"/>
              </a:xfrm>
              <a:custGeom>
                <a:rect b="b" l="l" r="r" t="t"/>
                <a:pathLst>
                  <a:path extrusionOk="0" h="3603" w="6651">
                    <a:moveTo>
                      <a:pt x="1710" y="0"/>
                    </a:moveTo>
                    <a:cubicBezTo>
                      <a:pt x="1666" y="0"/>
                      <a:pt x="1622" y="1"/>
                      <a:pt x="1578" y="1"/>
                    </a:cubicBezTo>
                    <a:cubicBezTo>
                      <a:pt x="1260" y="7"/>
                      <a:pt x="937" y="86"/>
                      <a:pt x="626" y="172"/>
                    </a:cubicBezTo>
                    <a:cubicBezTo>
                      <a:pt x="203" y="292"/>
                      <a:pt x="1" y="627"/>
                      <a:pt x="12" y="1045"/>
                    </a:cubicBezTo>
                    <a:cubicBezTo>
                      <a:pt x="23" y="1485"/>
                      <a:pt x="316" y="1755"/>
                      <a:pt x="728" y="1843"/>
                    </a:cubicBezTo>
                    <a:cubicBezTo>
                      <a:pt x="846" y="1868"/>
                      <a:pt x="966" y="1881"/>
                      <a:pt x="1086" y="1881"/>
                    </a:cubicBezTo>
                    <a:cubicBezTo>
                      <a:pt x="1221" y="1881"/>
                      <a:pt x="1356" y="1865"/>
                      <a:pt x="1488" y="1833"/>
                    </a:cubicBezTo>
                    <a:cubicBezTo>
                      <a:pt x="1667" y="1786"/>
                      <a:pt x="1839" y="1764"/>
                      <a:pt x="2004" y="1764"/>
                    </a:cubicBezTo>
                    <a:cubicBezTo>
                      <a:pt x="2475" y="1764"/>
                      <a:pt x="2898" y="1943"/>
                      <a:pt x="3303" y="2245"/>
                    </a:cubicBezTo>
                    <a:cubicBezTo>
                      <a:pt x="3816" y="2626"/>
                      <a:pt x="4346" y="2984"/>
                      <a:pt x="4871" y="3348"/>
                    </a:cubicBezTo>
                    <a:cubicBezTo>
                      <a:pt x="5102" y="3508"/>
                      <a:pt x="5344" y="3602"/>
                      <a:pt x="5589" y="3602"/>
                    </a:cubicBezTo>
                    <a:cubicBezTo>
                      <a:pt x="5772" y="3602"/>
                      <a:pt x="5955" y="3550"/>
                      <a:pt x="6136" y="3432"/>
                    </a:cubicBezTo>
                    <a:cubicBezTo>
                      <a:pt x="6335" y="3304"/>
                      <a:pt x="6465" y="3070"/>
                      <a:pt x="6651" y="2857"/>
                    </a:cubicBezTo>
                    <a:cubicBezTo>
                      <a:pt x="6523" y="2574"/>
                      <a:pt x="6458" y="2318"/>
                      <a:pt x="6310" y="2122"/>
                    </a:cubicBezTo>
                    <a:cubicBezTo>
                      <a:pt x="5151" y="593"/>
                      <a:pt x="3557" y="0"/>
                      <a:pt x="17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54"/>
              <p:cNvSpPr/>
              <p:nvPr/>
            </p:nvSpPr>
            <p:spPr>
              <a:xfrm>
                <a:off x="4243975" y="327225"/>
                <a:ext cx="91725" cy="312400"/>
              </a:xfrm>
              <a:custGeom>
                <a:rect b="b" l="l" r="r" t="t"/>
                <a:pathLst>
                  <a:path extrusionOk="0" h="12496" w="3669">
                    <a:moveTo>
                      <a:pt x="1662" y="0"/>
                    </a:moveTo>
                    <a:cubicBezTo>
                      <a:pt x="1564" y="0"/>
                      <a:pt x="1456" y="52"/>
                      <a:pt x="1338" y="188"/>
                    </a:cubicBezTo>
                    <a:cubicBezTo>
                      <a:pt x="2047" y="1856"/>
                      <a:pt x="2162" y="3634"/>
                      <a:pt x="2165" y="5453"/>
                    </a:cubicBezTo>
                    <a:cubicBezTo>
                      <a:pt x="2167" y="7411"/>
                      <a:pt x="1591" y="9140"/>
                      <a:pt x="576" y="10780"/>
                    </a:cubicBezTo>
                    <a:cubicBezTo>
                      <a:pt x="322" y="11190"/>
                      <a:pt x="255" y="11712"/>
                      <a:pt x="0" y="12495"/>
                    </a:cubicBezTo>
                    <a:cubicBezTo>
                      <a:pt x="1606" y="11745"/>
                      <a:pt x="1645" y="11766"/>
                      <a:pt x="1926" y="11272"/>
                    </a:cubicBezTo>
                    <a:cubicBezTo>
                      <a:pt x="2632" y="10032"/>
                      <a:pt x="3312" y="8759"/>
                      <a:pt x="3459" y="7313"/>
                    </a:cubicBezTo>
                    <a:cubicBezTo>
                      <a:pt x="3668" y="5284"/>
                      <a:pt x="3385" y="3295"/>
                      <a:pt x="2713" y="1373"/>
                    </a:cubicBezTo>
                    <a:cubicBezTo>
                      <a:pt x="2567" y="958"/>
                      <a:pt x="2278" y="582"/>
                      <a:pt x="2008" y="224"/>
                    </a:cubicBezTo>
                    <a:cubicBezTo>
                      <a:pt x="1923" y="111"/>
                      <a:pt x="1804" y="0"/>
                      <a:pt x="1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54"/>
              <p:cNvSpPr/>
              <p:nvPr/>
            </p:nvSpPr>
            <p:spPr>
              <a:xfrm>
                <a:off x="3878000" y="329800"/>
                <a:ext cx="91200" cy="308400"/>
              </a:xfrm>
              <a:custGeom>
                <a:rect b="b" l="l" r="r" t="t"/>
                <a:pathLst>
                  <a:path extrusionOk="0" h="12336" w="3648">
                    <a:moveTo>
                      <a:pt x="2185" y="1"/>
                    </a:moveTo>
                    <a:lnTo>
                      <a:pt x="2185" y="1"/>
                    </a:lnTo>
                    <a:cubicBezTo>
                      <a:pt x="1250" y="583"/>
                      <a:pt x="879" y="1266"/>
                      <a:pt x="691" y="2007"/>
                    </a:cubicBezTo>
                    <a:cubicBezTo>
                      <a:pt x="90" y="4371"/>
                      <a:pt x="0" y="6757"/>
                      <a:pt x="643" y="9132"/>
                    </a:cubicBezTo>
                    <a:cubicBezTo>
                      <a:pt x="900" y="10082"/>
                      <a:pt x="1277" y="10987"/>
                      <a:pt x="1970" y="11703"/>
                    </a:cubicBezTo>
                    <a:cubicBezTo>
                      <a:pt x="2229" y="11971"/>
                      <a:pt x="2588" y="12161"/>
                      <a:pt x="2933" y="12316"/>
                    </a:cubicBezTo>
                    <a:cubicBezTo>
                      <a:pt x="2964" y="12330"/>
                      <a:pt x="3001" y="12336"/>
                      <a:pt x="3043" y="12336"/>
                    </a:cubicBezTo>
                    <a:cubicBezTo>
                      <a:pt x="3181" y="12336"/>
                      <a:pt x="3360" y="12267"/>
                      <a:pt x="3448" y="12182"/>
                    </a:cubicBezTo>
                    <a:cubicBezTo>
                      <a:pt x="3563" y="12069"/>
                      <a:pt x="3647" y="11807"/>
                      <a:pt x="3592" y="11673"/>
                    </a:cubicBezTo>
                    <a:cubicBezTo>
                      <a:pt x="3421" y="11259"/>
                      <a:pt x="3184" y="10871"/>
                      <a:pt x="2962" y="10478"/>
                    </a:cubicBezTo>
                    <a:cubicBezTo>
                      <a:pt x="1947" y="8705"/>
                      <a:pt x="1262" y="6862"/>
                      <a:pt x="1327" y="4756"/>
                    </a:cubicBezTo>
                    <a:cubicBezTo>
                      <a:pt x="1367" y="3441"/>
                      <a:pt x="1516" y="2174"/>
                      <a:pt x="1945" y="935"/>
                    </a:cubicBezTo>
                    <a:cubicBezTo>
                      <a:pt x="2022" y="711"/>
                      <a:pt x="2064" y="476"/>
                      <a:pt x="21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54"/>
              <p:cNvSpPr/>
              <p:nvPr/>
            </p:nvSpPr>
            <p:spPr>
              <a:xfrm>
                <a:off x="3424050" y="1477700"/>
                <a:ext cx="58575" cy="234950"/>
              </a:xfrm>
              <a:custGeom>
                <a:rect b="b" l="l" r="r" t="t"/>
                <a:pathLst>
                  <a:path extrusionOk="0" h="9398" w="2343">
                    <a:moveTo>
                      <a:pt x="859" y="1"/>
                    </a:moveTo>
                    <a:cubicBezTo>
                      <a:pt x="811" y="1"/>
                      <a:pt x="761" y="9"/>
                      <a:pt x="709" y="27"/>
                    </a:cubicBezTo>
                    <a:cubicBezTo>
                      <a:pt x="458" y="113"/>
                      <a:pt x="238" y="416"/>
                      <a:pt x="110" y="672"/>
                    </a:cubicBezTo>
                    <a:cubicBezTo>
                      <a:pt x="1" y="889"/>
                      <a:pt x="14" y="1180"/>
                      <a:pt x="22" y="1436"/>
                    </a:cubicBezTo>
                    <a:cubicBezTo>
                      <a:pt x="83" y="3781"/>
                      <a:pt x="468" y="6079"/>
                      <a:pt x="1052" y="8345"/>
                    </a:cubicBezTo>
                    <a:cubicBezTo>
                      <a:pt x="1167" y="8787"/>
                      <a:pt x="1301" y="9230"/>
                      <a:pt x="1942" y="9398"/>
                    </a:cubicBezTo>
                    <a:cubicBezTo>
                      <a:pt x="2070" y="9155"/>
                      <a:pt x="2325" y="8895"/>
                      <a:pt x="2331" y="8628"/>
                    </a:cubicBezTo>
                    <a:cubicBezTo>
                      <a:pt x="2342" y="7853"/>
                      <a:pt x="2300" y="7078"/>
                      <a:pt x="2204" y="6308"/>
                    </a:cubicBezTo>
                    <a:cubicBezTo>
                      <a:pt x="2013" y="4702"/>
                      <a:pt x="1775" y="3102"/>
                      <a:pt x="1557" y="1497"/>
                    </a:cubicBezTo>
                    <a:cubicBezTo>
                      <a:pt x="1513" y="1178"/>
                      <a:pt x="1502" y="847"/>
                      <a:pt x="1404" y="544"/>
                    </a:cubicBezTo>
                    <a:cubicBezTo>
                      <a:pt x="1319" y="275"/>
                      <a:pt x="1130" y="1"/>
                      <a:pt x="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54"/>
              <p:cNvSpPr/>
              <p:nvPr/>
            </p:nvSpPr>
            <p:spPr>
              <a:xfrm>
                <a:off x="3965425" y="415200"/>
                <a:ext cx="99250" cy="235550"/>
              </a:xfrm>
              <a:custGeom>
                <a:rect b="b" l="l" r="r" t="t"/>
                <a:pathLst>
                  <a:path extrusionOk="0" h="9422" w="3970">
                    <a:moveTo>
                      <a:pt x="1224" y="0"/>
                    </a:moveTo>
                    <a:cubicBezTo>
                      <a:pt x="883" y="170"/>
                      <a:pt x="726" y="195"/>
                      <a:pt x="684" y="280"/>
                    </a:cubicBezTo>
                    <a:cubicBezTo>
                      <a:pt x="567" y="504"/>
                      <a:pt x="464" y="749"/>
                      <a:pt x="420" y="996"/>
                    </a:cubicBezTo>
                    <a:cubicBezTo>
                      <a:pt x="1" y="3379"/>
                      <a:pt x="460" y="5626"/>
                      <a:pt x="1609" y="7723"/>
                    </a:cubicBezTo>
                    <a:cubicBezTo>
                      <a:pt x="1942" y="8326"/>
                      <a:pt x="2472" y="8833"/>
                      <a:pt x="2968" y="9329"/>
                    </a:cubicBezTo>
                    <a:cubicBezTo>
                      <a:pt x="3031" y="9391"/>
                      <a:pt x="3169" y="9422"/>
                      <a:pt x="3309" y="9422"/>
                    </a:cubicBezTo>
                    <a:cubicBezTo>
                      <a:pt x="3443" y="9422"/>
                      <a:pt x="3580" y="9394"/>
                      <a:pt x="3657" y="9338"/>
                    </a:cubicBezTo>
                    <a:cubicBezTo>
                      <a:pt x="3822" y="9218"/>
                      <a:pt x="3969" y="8846"/>
                      <a:pt x="3900" y="8674"/>
                    </a:cubicBezTo>
                    <a:cubicBezTo>
                      <a:pt x="3680" y="8138"/>
                      <a:pt x="3404" y="7629"/>
                      <a:pt x="3071" y="7154"/>
                    </a:cubicBezTo>
                    <a:cubicBezTo>
                      <a:pt x="2315" y="6067"/>
                      <a:pt x="1884" y="4885"/>
                      <a:pt x="1750" y="3567"/>
                    </a:cubicBezTo>
                    <a:cubicBezTo>
                      <a:pt x="1636" y="2418"/>
                      <a:pt x="1417" y="1281"/>
                      <a:pt x="1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54"/>
              <p:cNvSpPr/>
              <p:nvPr/>
            </p:nvSpPr>
            <p:spPr>
              <a:xfrm>
                <a:off x="3928475" y="794500"/>
                <a:ext cx="130650" cy="222050"/>
              </a:xfrm>
              <a:custGeom>
                <a:rect b="b" l="l" r="r" t="t"/>
                <a:pathLst>
                  <a:path extrusionOk="0" h="8882" w="5226">
                    <a:moveTo>
                      <a:pt x="640" y="1"/>
                    </a:moveTo>
                    <a:cubicBezTo>
                      <a:pt x="510" y="1"/>
                      <a:pt x="396" y="50"/>
                      <a:pt x="315" y="151"/>
                    </a:cubicBezTo>
                    <a:cubicBezTo>
                      <a:pt x="1" y="533"/>
                      <a:pt x="210" y="901"/>
                      <a:pt x="414" y="1217"/>
                    </a:cubicBezTo>
                    <a:cubicBezTo>
                      <a:pt x="1722" y="3240"/>
                      <a:pt x="2859" y="5348"/>
                      <a:pt x="3730" y="7597"/>
                    </a:cubicBezTo>
                    <a:cubicBezTo>
                      <a:pt x="3943" y="8147"/>
                      <a:pt x="4251" y="8641"/>
                      <a:pt x="5225" y="8882"/>
                    </a:cubicBezTo>
                    <a:cubicBezTo>
                      <a:pt x="5089" y="8080"/>
                      <a:pt x="5076" y="7421"/>
                      <a:pt x="4863" y="6833"/>
                    </a:cubicBezTo>
                    <a:cubicBezTo>
                      <a:pt x="4042" y="4565"/>
                      <a:pt x="2886" y="2465"/>
                      <a:pt x="1446" y="526"/>
                    </a:cubicBezTo>
                    <a:cubicBezTo>
                      <a:pt x="1188" y="178"/>
                      <a:pt x="885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54"/>
              <p:cNvSpPr/>
              <p:nvPr/>
            </p:nvSpPr>
            <p:spPr>
              <a:xfrm>
                <a:off x="3541800" y="1594900"/>
                <a:ext cx="63425" cy="208400"/>
              </a:xfrm>
              <a:custGeom>
                <a:rect b="b" l="l" r="r" t="t"/>
                <a:pathLst>
                  <a:path extrusionOk="0" h="8336" w="2537">
                    <a:moveTo>
                      <a:pt x="886" y="1"/>
                    </a:moveTo>
                    <a:cubicBezTo>
                      <a:pt x="303" y="361"/>
                      <a:pt x="299" y="361"/>
                      <a:pt x="270" y="585"/>
                    </a:cubicBezTo>
                    <a:cubicBezTo>
                      <a:pt x="0" y="2677"/>
                      <a:pt x="142" y="4739"/>
                      <a:pt x="754" y="6760"/>
                    </a:cubicBezTo>
                    <a:cubicBezTo>
                      <a:pt x="884" y="7191"/>
                      <a:pt x="1055" y="7626"/>
                      <a:pt x="1292" y="8005"/>
                    </a:cubicBezTo>
                    <a:cubicBezTo>
                      <a:pt x="1403" y="8185"/>
                      <a:pt x="1710" y="8330"/>
                      <a:pt x="1932" y="8336"/>
                    </a:cubicBezTo>
                    <a:cubicBezTo>
                      <a:pt x="1937" y="8336"/>
                      <a:pt x="1943" y="8336"/>
                      <a:pt x="1949" y="8336"/>
                    </a:cubicBezTo>
                    <a:cubicBezTo>
                      <a:pt x="2307" y="8336"/>
                      <a:pt x="2535" y="8043"/>
                      <a:pt x="2537" y="7706"/>
                    </a:cubicBezTo>
                    <a:cubicBezTo>
                      <a:pt x="2535" y="7254"/>
                      <a:pt x="2479" y="6804"/>
                      <a:pt x="2368" y="6366"/>
                    </a:cubicBezTo>
                    <a:cubicBezTo>
                      <a:pt x="1859" y="4300"/>
                      <a:pt x="1244" y="2256"/>
                      <a:pt x="1020" y="125"/>
                    </a:cubicBezTo>
                    <a:cubicBezTo>
                      <a:pt x="1017" y="81"/>
                      <a:pt x="932" y="43"/>
                      <a:pt x="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54"/>
              <p:cNvSpPr/>
              <p:nvPr/>
            </p:nvSpPr>
            <p:spPr>
              <a:xfrm>
                <a:off x="4214200" y="775425"/>
                <a:ext cx="47400" cy="235050"/>
              </a:xfrm>
              <a:custGeom>
                <a:rect b="b" l="l" r="r" t="t"/>
                <a:pathLst>
                  <a:path extrusionOk="0" h="9402" w="1896">
                    <a:moveTo>
                      <a:pt x="1120" y="0"/>
                    </a:moveTo>
                    <a:cubicBezTo>
                      <a:pt x="410" y="309"/>
                      <a:pt x="498" y="737"/>
                      <a:pt x="483" y="1105"/>
                    </a:cubicBezTo>
                    <a:cubicBezTo>
                      <a:pt x="399" y="3293"/>
                      <a:pt x="558" y="5496"/>
                      <a:pt x="68" y="7663"/>
                    </a:cubicBezTo>
                    <a:cubicBezTo>
                      <a:pt x="1" y="7979"/>
                      <a:pt x="10" y="8309"/>
                      <a:pt x="96" y="8621"/>
                    </a:cubicBezTo>
                    <a:cubicBezTo>
                      <a:pt x="167" y="8875"/>
                      <a:pt x="393" y="9084"/>
                      <a:pt x="613" y="9402"/>
                    </a:cubicBezTo>
                    <a:cubicBezTo>
                      <a:pt x="1421" y="8422"/>
                      <a:pt x="1517" y="7390"/>
                      <a:pt x="1572" y="6369"/>
                    </a:cubicBezTo>
                    <a:cubicBezTo>
                      <a:pt x="1685" y="4266"/>
                      <a:pt x="1896" y="2144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54"/>
              <p:cNvSpPr/>
              <p:nvPr/>
            </p:nvSpPr>
            <p:spPr>
              <a:xfrm>
                <a:off x="4742800" y="1455500"/>
                <a:ext cx="74150" cy="233950"/>
              </a:xfrm>
              <a:custGeom>
                <a:rect b="b" l="l" r="r" t="t"/>
                <a:pathLst>
                  <a:path extrusionOk="0" h="9358" w="2966">
                    <a:moveTo>
                      <a:pt x="2445" y="0"/>
                    </a:moveTo>
                    <a:cubicBezTo>
                      <a:pt x="1691" y="2324"/>
                      <a:pt x="1072" y="4225"/>
                      <a:pt x="454" y="6126"/>
                    </a:cubicBezTo>
                    <a:cubicBezTo>
                      <a:pt x="335" y="6496"/>
                      <a:pt x="171" y="6857"/>
                      <a:pt x="109" y="7236"/>
                    </a:cubicBezTo>
                    <a:cubicBezTo>
                      <a:pt x="37" y="7679"/>
                      <a:pt x="0" y="8140"/>
                      <a:pt x="54" y="8580"/>
                    </a:cubicBezTo>
                    <a:cubicBezTo>
                      <a:pt x="85" y="8833"/>
                      <a:pt x="326" y="9059"/>
                      <a:pt x="510" y="9358"/>
                    </a:cubicBezTo>
                    <a:cubicBezTo>
                      <a:pt x="1338" y="7945"/>
                      <a:pt x="2478" y="4457"/>
                      <a:pt x="2690" y="2619"/>
                    </a:cubicBezTo>
                    <a:cubicBezTo>
                      <a:pt x="2776" y="1890"/>
                      <a:pt x="2966" y="1130"/>
                      <a:pt x="24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54"/>
              <p:cNvSpPr/>
              <p:nvPr/>
            </p:nvSpPr>
            <p:spPr>
              <a:xfrm>
                <a:off x="4089875" y="804175"/>
                <a:ext cx="65425" cy="183800"/>
              </a:xfrm>
              <a:custGeom>
                <a:rect b="b" l="l" r="r" t="t"/>
                <a:pathLst>
                  <a:path extrusionOk="0" h="7352" w="2617">
                    <a:moveTo>
                      <a:pt x="450" y="1"/>
                    </a:moveTo>
                    <a:cubicBezTo>
                      <a:pt x="243" y="437"/>
                      <a:pt x="10" y="705"/>
                      <a:pt x="6" y="977"/>
                    </a:cubicBezTo>
                    <a:cubicBezTo>
                      <a:pt x="0" y="1484"/>
                      <a:pt x="86" y="2005"/>
                      <a:pt x="205" y="2503"/>
                    </a:cubicBezTo>
                    <a:cubicBezTo>
                      <a:pt x="548" y="3944"/>
                      <a:pt x="904" y="5382"/>
                      <a:pt x="1317" y="6803"/>
                    </a:cubicBezTo>
                    <a:cubicBezTo>
                      <a:pt x="1363" y="6961"/>
                      <a:pt x="1562" y="7076"/>
                      <a:pt x="1759" y="7191"/>
                    </a:cubicBezTo>
                    <a:cubicBezTo>
                      <a:pt x="1845" y="7239"/>
                      <a:pt x="1932" y="7293"/>
                      <a:pt x="2012" y="7352"/>
                    </a:cubicBezTo>
                    <a:cubicBezTo>
                      <a:pt x="2102" y="7228"/>
                      <a:pt x="2202" y="7107"/>
                      <a:pt x="2293" y="6984"/>
                    </a:cubicBezTo>
                    <a:cubicBezTo>
                      <a:pt x="2387" y="6864"/>
                      <a:pt x="2470" y="6736"/>
                      <a:pt x="2540" y="6600"/>
                    </a:cubicBezTo>
                    <a:cubicBezTo>
                      <a:pt x="2617" y="6443"/>
                      <a:pt x="2609" y="6209"/>
                      <a:pt x="2563" y="6029"/>
                    </a:cubicBezTo>
                    <a:cubicBezTo>
                      <a:pt x="2127" y="4348"/>
                      <a:pt x="1698" y="2664"/>
                      <a:pt x="1212" y="998"/>
                    </a:cubicBezTo>
                    <a:cubicBezTo>
                      <a:pt x="1118" y="677"/>
                      <a:pt x="783" y="424"/>
                      <a:pt x="4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54"/>
              <p:cNvSpPr/>
              <p:nvPr/>
            </p:nvSpPr>
            <p:spPr>
              <a:xfrm>
                <a:off x="4301075" y="485725"/>
                <a:ext cx="85525" cy="162575"/>
              </a:xfrm>
              <a:custGeom>
                <a:rect b="b" l="l" r="r" t="t"/>
                <a:pathLst>
                  <a:path extrusionOk="0" h="6503" w="3421">
                    <a:moveTo>
                      <a:pt x="3063" y="1"/>
                    </a:moveTo>
                    <a:lnTo>
                      <a:pt x="3063" y="1"/>
                    </a:lnTo>
                    <a:cubicBezTo>
                      <a:pt x="2383" y="351"/>
                      <a:pt x="2345" y="824"/>
                      <a:pt x="2307" y="1239"/>
                    </a:cubicBezTo>
                    <a:cubicBezTo>
                      <a:pt x="2150" y="2964"/>
                      <a:pt x="1474" y="4461"/>
                      <a:pt x="408" y="5807"/>
                    </a:cubicBezTo>
                    <a:cubicBezTo>
                      <a:pt x="280" y="5968"/>
                      <a:pt x="0" y="6163"/>
                      <a:pt x="339" y="6502"/>
                    </a:cubicBezTo>
                    <a:cubicBezTo>
                      <a:pt x="347" y="6502"/>
                      <a:pt x="356" y="6502"/>
                      <a:pt x="364" y="6502"/>
                    </a:cubicBezTo>
                    <a:cubicBezTo>
                      <a:pt x="923" y="6502"/>
                      <a:pt x="1379" y="6192"/>
                      <a:pt x="1807" y="5809"/>
                    </a:cubicBezTo>
                    <a:cubicBezTo>
                      <a:pt x="2406" y="5271"/>
                      <a:pt x="2695" y="4551"/>
                      <a:pt x="2939" y="3816"/>
                    </a:cubicBezTo>
                    <a:cubicBezTo>
                      <a:pt x="3333" y="2633"/>
                      <a:pt x="3421" y="1431"/>
                      <a:pt x="3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54"/>
              <p:cNvSpPr/>
              <p:nvPr/>
            </p:nvSpPr>
            <p:spPr>
              <a:xfrm>
                <a:off x="4822200" y="1558425"/>
                <a:ext cx="59225" cy="142750"/>
              </a:xfrm>
              <a:custGeom>
                <a:rect b="b" l="l" r="r" t="t"/>
                <a:pathLst>
                  <a:path extrusionOk="0" h="5710" w="2369">
                    <a:moveTo>
                      <a:pt x="1459" y="1"/>
                    </a:moveTo>
                    <a:cubicBezTo>
                      <a:pt x="1021" y="1464"/>
                      <a:pt x="575" y="2926"/>
                      <a:pt x="150" y="4394"/>
                    </a:cubicBezTo>
                    <a:cubicBezTo>
                      <a:pt x="60" y="4699"/>
                      <a:pt x="31" y="5026"/>
                      <a:pt x="8" y="5346"/>
                    </a:cubicBezTo>
                    <a:cubicBezTo>
                      <a:pt x="0" y="5447"/>
                      <a:pt x="98" y="5556"/>
                      <a:pt x="169" y="5710"/>
                    </a:cubicBezTo>
                    <a:cubicBezTo>
                      <a:pt x="1371" y="5170"/>
                      <a:pt x="1409" y="3969"/>
                      <a:pt x="1704" y="2955"/>
                    </a:cubicBezTo>
                    <a:cubicBezTo>
                      <a:pt x="1980" y="2001"/>
                      <a:pt x="2368" y="1016"/>
                      <a:pt x="14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54"/>
              <p:cNvSpPr/>
              <p:nvPr/>
            </p:nvSpPr>
            <p:spPr>
              <a:xfrm>
                <a:off x="5655175" y="3942075"/>
                <a:ext cx="159425" cy="396775"/>
              </a:xfrm>
              <a:custGeom>
                <a:rect b="b" l="l" r="r" t="t"/>
                <a:pathLst>
                  <a:path extrusionOk="0" h="15871" w="6377">
                    <a:moveTo>
                      <a:pt x="3042" y="1"/>
                    </a:moveTo>
                    <a:cubicBezTo>
                      <a:pt x="2957" y="1"/>
                      <a:pt x="2870" y="4"/>
                      <a:pt x="2780" y="9"/>
                    </a:cubicBezTo>
                    <a:cubicBezTo>
                      <a:pt x="1233" y="97"/>
                      <a:pt x="0" y="1609"/>
                      <a:pt x="339" y="3091"/>
                    </a:cubicBezTo>
                    <a:cubicBezTo>
                      <a:pt x="613" y="4283"/>
                      <a:pt x="933" y="5468"/>
                      <a:pt x="1266" y="6646"/>
                    </a:cubicBezTo>
                    <a:cubicBezTo>
                      <a:pt x="1985" y="9184"/>
                      <a:pt x="2185" y="11726"/>
                      <a:pt x="1405" y="14291"/>
                    </a:cubicBezTo>
                    <a:cubicBezTo>
                      <a:pt x="1350" y="14475"/>
                      <a:pt x="1325" y="14669"/>
                      <a:pt x="1331" y="14860"/>
                    </a:cubicBezTo>
                    <a:cubicBezTo>
                      <a:pt x="1354" y="15467"/>
                      <a:pt x="1805" y="15870"/>
                      <a:pt x="2373" y="15870"/>
                    </a:cubicBezTo>
                    <a:cubicBezTo>
                      <a:pt x="2472" y="15870"/>
                      <a:pt x="2574" y="15858"/>
                      <a:pt x="2678" y="15832"/>
                    </a:cubicBezTo>
                    <a:cubicBezTo>
                      <a:pt x="3262" y="15689"/>
                      <a:pt x="3743" y="15409"/>
                      <a:pt x="4156" y="14961"/>
                    </a:cubicBezTo>
                    <a:cubicBezTo>
                      <a:pt x="5847" y="13133"/>
                      <a:pt x="6266" y="10886"/>
                      <a:pt x="6377" y="8832"/>
                    </a:cubicBezTo>
                    <a:cubicBezTo>
                      <a:pt x="6293" y="7549"/>
                      <a:pt x="6216" y="6582"/>
                      <a:pt x="6168" y="5614"/>
                    </a:cubicBezTo>
                    <a:cubicBezTo>
                      <a:pt x="6094" y="4109"/>
                      <a:pt x="5682" y="2723"/>
                      <a:pt x="5062" y="1337"/>
                    </a:cubicBezTo>
                    <a:cubicBezTo>
                      <a:pt x="4604" y="315"/>
                      <a:pt x="3965" y="1"/>
                      <a:pt x="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54"/>
              <p:cNvSpPr/>
              <p:nvPr/>
            </p:nvSpPr>
            <p:spPr>
              <a:xfrm>
                <a:off x="5843825" y="3979075"/>
                <a:ext cx="135600" cy="359075"/>
              </a:xfrm>
              <a:custGeom>
                <a:rect b="b" l="l" r="r" t="t"/>
                <a:pathLst>
                  <a:path extrusionOk="0" h="14363" w="5424">
                    <a:moveTo>
                      <a:pt x="2633" y="1"/>
                    </a:moveTo>
                    <a:cubicBezTo>
                      <a:pt x="2365" y="1"/>
                      <a:pt x="2090" y="42"/>
                      <a:pt x="1817" y="94"/>
                    </a:cubicBezTo>
                    <a:cubicBezTo>
                      <a:pt x="1065" y="242"/>
                      <a:pt x="506" y="715"/>
                      <a:pt x="399" y="1505"/>
                    </a:cubicBezTo>
                    <a:cubicBezTo>
                      <a:pt x="315" y="2143"/>
                      <a:pt x="307" y="2788"/>
                      <a:pt x="376" y="3429"/>
                    </a:cubicBezTo>
                    <a:cubicBezTo>
                      <a:pt x="648" y="5956"/>
                      <a:pt x="692" y="8466"/>
                      <a:pt x="125" y="10968"/>
                    </a:cubicBezTo>
                    <a:cubicBezTo>
                      <a:pt x="1" y="11515"/>
                      <a:pt x="62" y="12122"/>
                      <a:pt x="131" y="12691"/>
                    </a:cubicBezTo>
                    <a:cubicBezTo>
                      <a:pt x="204" y="13305"/>
                      <a:pt x="598" y="13767"/>
                      <a:pt x="1140" y="14039"/>
                    </a:cubicBezTo>
                    <a:cubicBezTo>
                      <a:pt x="1575" y="14257"/>
                      <a:pt x="2002" y="14362"/>
                      <a:pt x="2402" y="14362"/>
                    </a:cubicBezTo>
                    <a:cubicBezTo>
                      <a:pt x="3367" y="14362"/>
                      <a:pt x="4177" y="13752"/>
                      <a:pt x="4576" y="12647"/>
                    </a:cubicBezTo>
                    <a:cubicBezTo>
                      <a:pt x="4664" y="12404"/>
                      <a:pt x="4756" y="12153"/>
                      <a:pt x="4783" y="11900"/>
                    </a:cubicBezTo>
                    <a:cubicBezTo>
                      <a:pt x="5005" y="9842"/>
                      <a:pt x="5211" y="7784"/>
                      <a:pt x="5424" y="5725"/>
                    </a:cubicBezTo>
                    <a:lnTo>
                      <a:pt x="5342" y="5713"/>
                    </a:lnTo>
                    <a:cubicBezTo>
                      <a:pt x="5303" y="5001"/>
                      <a:pt x="5234" y="4289"/>
                      <a:pt x="5234" y="3577"/>
                    </a:cubicBezTo>
                    <a:cubicBezTo>
                      <a:pt x="5236" y="2394"/>
                      <a:pt x="4670" y="1471"/>
                      <a:pt x="3965" y="602"/>
                    </a:cubicBezTo>
                    <a:cubicBezTo>
                      <a:pt x="3589" y="139"/>
                      <a:pt x="3123" y="1"/>
                      <a:pt x="2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54"/>
              <p:cNvSpPr/>
              <p:nvPr/>
            </p:nvSpPr>
            <p:spPr>
              <a:xfrm>
                <a:off x="5506425" y="3998450"/>
                <a:ext cx="148825" cy="320025"/>
              </a:xfrm>
              <a:custGeom>
                <a:rect b="b" l="l" r="r" t="t"/>
                <a:pathLst>
                  <a:path extrusionOk="0" h="12801" w="5953">
                    <a:moveTo>
                      <a:pt x="2419" y="1"/>
                    </a:moveTo>
                    <a:cubicBezTo>
                      <a:pt x="1906" y="1"/>
                      <a:pt x="1395" y="251"/>
                      <a:pt x="1006" y="753"/>
                    </a:cubicBezTo>
                    <a:cubicBezTo>
                      <a:pt x="485" y="1421"/>
                      <a:pt x="69" y="2158"/>
                      <a:pt x="1" y="3215"/>
                    </a:cubicBezTo>
                    <a:cubicBezTo>
                      <a:pt x="301" y="3613"/>
                      <a:pt x="611" y="3950"/>
                      <a:pt x="837" y="4337"/>
                    </a:cubicBezTo>
                    <a:cubicBezTo>
                      <a:pt x="1488" y="5443"/>
                      <a:pt x="1850" y="6682"/>
                      <a:pt x="1342" y="7880"/>
                    </a:cubicBezTo>
                    <a:cubicBezTo>
                      <a:pt x="579" y="9691"/>
                      <a:pt x="1350" y="11026"/>
                      <a:pt x="2428" y="12308"/>
                    </a:cubicBezTo>
                    <a:cubicBezTo>
                      <a:pt x="2650" y="12571"/>
                      <a:pt x="3081" y="12796"/>
                      <a:pt x="3418" y="12800"/>
                    </a:cubicBezTo>
                    <a:cubicBezTo>
                      <a:pt x="3426" y="12800"/>
                      <a:pt x="3434" y="12800"/>
                      <a:pt x="3442" y="12800"/>
                    </a:cubicBezTo>
                    <a:cubicBezTo>
                      <a:pt x="4528" y="12800"/>
                      <a:pt x="5565" y="11906"/>
                      <a:pt x="5757" y="10840"/>
                    </a:cubicBezTo>
                    <a:cubicBezTo>
                      <a:pt x="5885" y="10137"/>
                      <a:pt x="5952" y="9427"/>
                      <a:pt x="5952" y="8713"/>
                    </a:cubicBezTo>
                    <a:cubicBezTo>
                      <a:pt x="5941" y="6343"/>
                      <a:pt x="5259" y="4105"/>
                      <a:pt x="4515" y="1889"/>
                    </a:cubicBezTo>
                    <a:cubicBezTo>
                      <a:pt x="4373" y="1471"/>
                      <a:pt x="4107" y="1075"/>
                      <a:pt x="3825" y="728"/>
                    </a:cubicBezTo>
                    <a:cubicBezTo>
                      <a:pt x="3431" y="244"/>
                      <a:pt x="2924" y="1"/>
                      <a:pt x="24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54"/>
              <p:cNvSpPr/>
              <p:nvPr/>
            </p:nvSpPr>
            <p:spPr>
              <a:xfrm>
                <a:off x="5327625" y="4066950"/>
                <a:ext cx="171050" cy="155425"/>
              </a:xfrm>
              <a:custGeom>
                <a:rect b="b" l="l" r="r" t="t"/>
                <a:pathLst>
                  <a:path extrusionOk="0" h="6217" w="6842">
                    <a:moveTo>
                      <a:pt x="2886" y="0"/>
                    </a:moveTo>
                    <a:cubicBezTo>
                      <a:pt x="1601" y="0"/>
                      <a:pt x="490" y="817"/>
                      <a:pt x="114" y="2120"/>
                    </a:cubicBezTo>
                    <a:cubicBezTo>
                      <a:pt x="27" y="2414"/>
                      <a:pt x="1" y="2799"/>
                      <a:pt x="117" y="3067"/>
                    </a:cubicBezTo>
                    <a:cubicBezTo>
                      <a:pt x="799" y="4631"/>
                      <a:pt x="1902" y="5795"/>
                      <a:pt x="3619" y="6151"/>
                    </a:cubicBezTo>
                    <a:cubicBezTo>
                      <a:pt x="3832" y="6195"/>
                      <a:pt x="4047" y="6217"/>
                      <a:pt x="4258" y="6217"/>
                    </a:cubicBezTo>
                    <a:cubicBezTo>
                      <a:pt x="5618" y="6217"/>
                      <a:pt x="6842" y="5326"/>
                      <a:pt x="6737" y="3883"/>
                    </a:cubicBezTo>
                    <a:cubicBezTo>
                      <a:pt x="6722" y="2077"/>
                      <a:pt x="5037" y="221"/>
                      <a:pt x="3228" y="20"/>
                    </a:cubicBezTo>
                    <a:cubicBezTo>
                      <a:pt x="3113" y="7"/>
                      <a:pt x="2999" y="0"/>
                      <a:pt x="28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54"/>
              <p:cNvSpPr/>
              <p:nvPr/>
            </p:nvSpPr>
            <p:spPr>
              <a:xfrm>
                <a:off x="6021625" y="4063825"/>
                <a:ext cx="94550" cy="173875"/>
              </a:xfrm>
              <a:custGeom>
                <a:rect b="b" l="l" r="r" t="t"/>
                <a:pathLst>
                  <a:path extrusionOk="0" h="6955" w="3782">
                    <a:moveTo>
                      <a:pt x="1890" y="0"/>
                    </a:moveTo>
                    <a:cubicBezTo>
                      <a:pt x="1832" y="0"/>
                      <a:pt x="1774" y="5"/>
                      <a:pt x="1716" y="14"/>
                    </a:cubicBezTo>
                    <a:cubicBezTo>
                      <a:pt x="743" y="173"/>
                      <a:pt x="109" y="880"/>
                      <a:pt x="81" y="1864"/>
                    </a:cubicBezTo>
                    <a:cubicBezTo>
                      <a:pt x="44" y="3156"/>
                      <a:pt x="12" y="4448"/>
                      <a:pt x="2" y="5740"/>
                    </a:cubicBezTo>
                    <a:cubicBezTo>
                      <a:pt x="0" y="6052"/>
                      <a:pt x="98" y="6366"/>
                      <a:pt x="142" y="6636"/>
                    </a:cubicBezTo>
                    <a:cubicBezTo>
                      <a:pt x="456" y="6851"/>
                      <a:pt x="742" y="6954"/>
                      <a:pt x="1011" y="6954"/>
                    </a:cubicBezTo>
                    <a:cubicBezTo>
                      <a:pt x="1340" y="6954"/>
                      <a:pt x="1643" y="6800"/>
                      <a:pt x="1940" y="6508"/>
                    </a:cubicBezTo>
                    <a:cubicBezTo>
                      <a:pt x="3287" y="5174"/>
                      <a:pt x="3781" y="2447"/>
                      <a:pt x="2983" y="700"/>
                    </a:cubicBezTo>
                    <a:cubicBezTo>
                      <a:pt x="2789" y="277"/>
                      <a:pt x="2345" y="0"/>
                      <a:pt x="1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54"/>
              <p:cNvSpPr/>
              <p:nvPr/>
            </p:nvSpPr>
            <p:spPr>
              <a:xfrm>
                <a:off x="5280625" y="3891725"/>
                <a:ext cx="869475" cy="498525"/>
              </a:xfrm>
              <a:custGeom>
                <a:rect b="b" l="l" r="r" t="t"/>
                <a:pathLst>
                  <a:path extrusionOk="0" h="19941" w="34779">
                    <a:moveTo>
                      <a:pt x="4767" y="7009"/>
                    </a:moveTo>
                    <a:cubicBezTo>
                      <a:pt x="4879" y="7009"/>
                      <a:pt x="4993" y="7016"/>
                      <a:pt x="5108" y="7029"/>
                    </a:cubicBezTo>
                    <a:cubicBezTo>
                      <a:pt x="6917" y="7230"/>
                      <a:pt x="8602" y="9086"/>
                      <a:pt x="8617" y="10892"/>
                    </a:cubicBezTo>
                    <a:cubicBezTo>
                      <a:pt x="8722" y="12335"/>
                      <a:pt x="7498" y="13226"/>
                      <a:pt x="6138" y="13226"/>
                    </a:cubicBezTo>
                    <a:cubicBezTo>
                      <a:pt x="5927" y="13226"/>
                      <a:pt x="5712" y="13204"/>
                      <a:pt x="5499" y="13160"/>
                    </a:cubicBezTo>
                    <a:cubicBezTo>
                      <a:pt x="3782" y="12804"/>
                      <a:pt x="2679" y="11640"/>
                      <a:pt x="1997" y="10076"/>
                    </a:cubicBezTo>
                    <a:cubicBezTo>
                      <a:pt x="1881" y="9808"/>
                      <a:pt x="1907" y="9423"/>
                      <a:pt x="1994" y="9130"/>
                    </a:cubicBezTo>
                    <a:cubicBezTo>
                      <a:pt x="2370" y="7828"/>
                      <a:pt x="3481" y="7009"/>
                      <a:pt x="4767" y="7009"/>
                    </a:cubicBezTo>
                    <a:close/>
                    <a:moveTo>
                      <a:pt x="31530" y="6886"/>
                    </a:moveTo>
                    <a:cubicBezTo>
                      <a:pt x="31985" y="6886"/>
                      <a:pt x="32429" y="7163"/>
                      <a:pt x="32623" y="7586"/>
                    </a:cubicBezTo>
                    <a:cubicBezTo>
                      <a:pt x="33423" y="9331"/>
                      <a:pt x="32927" y="12058"/>
                      <a:pt x="31580" y="13394"/>
                    </a:cubicBezTo>
                    <a:cubicBezTo>
                      <a:pt x="31284" y="13685"/>
                      <a:pt x="30980" y="13839"/>
                      <a:pt x="30651" y="13839"/>
                    </a:cubicBezTo>
                    <a:cubicBezTo>
                      <a:pt x="30382" y="13839"/>
                      <a:pt x="30096" y="13736"/>
                      <a:pt x="29782" y="13522"/>
                    </a:cubicBezTo>
                    <a:cubicBezTo>
                      <a:pt x="29738" y="13252"/>
                      <a:pt x="29638" y="12938"/>
                      <a:pt x="29642" y="12624"/>
                    </a:cubicBezTo>
                    <a:cubicBezTo>
                      <a:pt x="29652" y="11332"/>
                      <a:pt x="29684" y="10040"/>
                      <a:pt x="29721" y="8748"/>
                    </a:cubicBezTo>
                    <a:cubicBezTo>
                      <a:pt x="29749" y="7764"/>
                      <a:pt x="30383" y="7059"/>
                      <a:pt x="31356" y="6900"/>
                    </a:cubicBezTo>
                    <a:cubicBezTo>
                      <a:pt x="31414" y="6891"/>
                      <a:pt x="31472" y="6886"/>
                      <a:pt x="31530" y="6886"/>
                    </a:cubicBezTo>
                    <a:close/>
                    <a:moveTo>
                      <a:pt x="11450" y="4269"/>
                    </a:moveTo>
                    <a:cubicBezTo>
                      <a:pt x="11955" y="4269"/>
                      <a:pt x="12463" y="4513"/>
                      <a:pt x="12857" y="4997"/>
                    </a:cubicBezTo>
                    <a:cubicBezTo>
                      <a:pt x="13139" y="5342"/>
                      <a:pt x="13405" y="5738"/>
                      <a:pt x="13547" y="6156"/>
                    </a:cubicBezTo>
                    <a:cubicBezTo>
                      <a:pt x="14291" y="8372"/>
                      <a:pt x="14973" y="10610"/>
                      <a:pt x="14984" y="12980"/>
                    </a:cubicBezTo>
                    <a:cubicBezTo>
                      <a:pt x="14984" y="13694"/>
                      <a:pt x="14917" y="14406"/>
                      <a:pt x="14789" y="15107"/>
                    </a:cubicBezTo>
                    <a:cubicBezTo>
                      <a:pt x="14597" y="16177"/>
                      <a:pt x="13560" y="17068"/>
                      <a:pt x="12474" y="17068"/>
                    </a:cubicBezTo>
                    <a:cubicBezTo>
                      <a:pt x="12466" y="17068"/>
                      <a:pt x="12458" y="17067"/>
                      <a:pt x="12450" y="17067"/>
                    </a:cubicBezTo>
                    <a:cubicBezTo>
                      <a:pt x="12113" y="17064"/>
                      <a:pt x="11682" y="16840"/>
                      <a:pt x="11460" y="16575"/>
                    </a:cubicBezTo>
                    <a:cubicBezTo>
                      <a:pt x="10382" y="15293"/>
                      <a:pt x="9611" y="13958"/>
                      <a:pt x="10374" y="12147"/>
                    </a:cubicBezTo>
                    <a:cubicBezTo>
                      <a:pt x="10882" y="10949"/>
                      <a:pt x="10520" y="9711"/>
                      <a:pt x="9869" y="8604"/>
                    </a:cubicBezTo>
                    <a:cubicBezTo>
                      <a:pt x="9641" y="8217"/>
                      <a:pt x="9331" y="7880"/>
                      <a:pt x="9033" y="7484"/>
                    </a:cubicBezTo>
                    <a:cubicBezTo>
                      <a:pt x="9101" y="6427"/>
                      <a:pt x="9519" y="5688"/>
                      <a:pt x="10038" y="5020"/>
                    </a:cubicBezTo>
                    <a:cubicBezTo>
                      <a:pt x="10427" y="4519"/>
                      <a:pt x="10937" y="4269"/>
                      <a:pt x="11450" y="4269"/>
                    </a:cubicBezTo>
                    <a:close/>
                    <a:moveTo>
                      <a:pt x="25162" y="3496"/>
                    </a:moveTo>
                    <a:cubicBezTo>
                      <a:pt x="25652" y="3496"/>
                      <a:pt x="26118" y="3635"/>
                      <a:pt x="26493" y="4098"/>
                    </a:cubicBezTo>
                    <a:cubicBezTo>
                      <a:pt x="27198" y="4965"/>
                      <a:pt x="27764" y="5889"/>
                      <a:pt x="27762" y="7071"/>
                    </a:cubicBezTo>
                    <a:cubicBezTo>
                      <a:pt x="27762" y="7783"/>
                      <a:pt x="27833" y="8495"/>
                      <a:pt x="27872" y="9207"/>
                    </a:cubicBezTo>
                    <a:lnTo>
                      <a:pt x="27952" y="9219"/>
                    </a:lnTo>
                    <a:cubicBezTo>
                      <a:pt x="27741" y="11276"/>
                      <a:pt x="27535" y="13336"/>
                      <a:pt x="27313" y="15394"/>
                    </a:cubicBezTo>
                    <a:cubicBezTo>
                      <a:pt x="27284" y="15647"/>
                      <a:pt x="27192" y="15898"/>
                      <a:pt x="27106" y="16141"/>
                    </a:cubicBezTo>
                    <a:cubicBezTo>
                      <a:pt x="26707" y="17246"/>
                      <a:pt x="25897" y="17856"/>
                      <a:pt x="24931" y="17856"/>
                    </a:cubicBezTo>
                    <a:cubicBezTo>
                      <a:pt x="24531" y="17856"/>
                      <a:pt x="24103" y="17751"/>
                      <a:pt x="23668" y="17533"/>
                    </a:cubicBezTo>
                    <a:cubicBezTo>
                      <a:pt x="23126" y="17261"/>
                      <a:pt x="22732" y="16799"/>
                      <a:pt x="22659" y="16185"/>
                    </a:cubicBezTo>
                    <a:cubicBezTo>
                      <a:pt x="22590" y="15616"/>
                      <a:pt x="22531" y="15009"/>
                      <a:pt x="22653" y="14462"/>
                    </a:cubicBezTo>
                    <a:cubicBezTo>
                      <a:pt x="23220" y="11960"/>
                      <a:pt x="23176" y="9450"/>
                      <a:pt x="22904" y="6923"/>
                    </a:cubicBezTo>
                    <a:cubicBezTo>
                      <a:pt x="22835" y="6282"/>
                      <a:pt x="22843" y="5637"/>
                      <a:pt x="22929" y="4999"/>
                    </a:cubicBezTo>
                    <a:cubicBezTo>
                      <a:pt x="23034" y="4209"/>
                      <a:pt x="23593" y="3736"/>
                      <a:pt x="24345" y="3590"/>
                    </a:cubicBezTo>
                    <a:cubicBezTo>
                      <a:pt x="24617" y="3538"/>
                      <a:pt x="24893" y="3496"/>
                      <a:pt x="25162" y="3496"/>
                    </a:cubicBezTo>
                    <a:close/>
                    <a:moveTo>
                      <a:pt x="18024" y="2015"/>
                    </a:moveTo>
                    <a:cubicBezTo>
                      <a:pt x="18947" y="2015"/>
                      <a:pt x="19586" y="2329"/>
                      <a:pt x="20044" y="3351"/>
                    </a:cubicBezTo>
                    <a:cubicBezTo>
                      <a:pt x="20666" y="4737"/>
                      <a:pt x="21076" y="6123"/>
                      <a:pt x="21150" y="7628"/>
                    </a:cubicBezTo>
                    <a:cubicBezTo>
                      <a:pt x="21198" y="8596"/>
                      <a:pt x="21275" y="9563"/>
                      <a:pt x="21359" y="10846"/>
                    </a:cubicBezTo>
                    <a:cubicBezTo>
                      <a:pt x="21248" y="12900"/>
                      <a:pt x="20829" y="15147"/>
                      <a:pt x="19138" y="16975"/>
                    </a:cubicBezTo>
                    <a:cubicBezTo>
                      <a:pt x="18725" y="17423"/>
                      <a:pt x="18244" y="17703"/>
                      <a:pt x="17660" y="17846"/>
                    </a:cubicBezTo>
                    <a:cubicBezTo>
                      <a:pt x="17556" y="17872"/>
                      <a:pt x="17454" y="17884"/>
                      <a:pt x="17355" y="17884"/>
                    </a:cubicBezTo>
                    <a:cubicBezTo>
                      <a:pt x="16787" y="17884"/>
                      <a:pt x="16336" y="17481"/>
                      <a:pt x="16313" y="16874"/>
                    </a:cubicBezTo>
                    <a:cubicBezTo>
                      <a:pt x="16307" y="16683"/>
                      <a:pt x="16332" y="16489"/>
                      <a:pt x="16387" y="16305"/>
                    </a:cubicBezTo>
                    <a:cubicBezTo>
                      <a:pt x="17168" y="13740"/>
                      <a:pt x="16969" y="11198"/>
                      <a:pt x="16248" y="8660"/>
                    </a:cubicBezTo>
                    <a:cubicBezTo>
                      <a:pt x="15913" y="7482"/>
                      <a:pt x="15595" y="6297"/>
                      <a:pt x="15323" y="5105"/>
                    </a:cubicBezTo>
                    <a:cubicBezTo>
                      <a:pt x="14982" y="3623"/>
                      <a:pt x="16215" y="2111"/>
                      <a:pt x="17762" y="2023"/>
                    </a:cubicBezTo>
                    <a:cubicBezTo>
                      <a:pt x="17852" y="2018"/>
                      <a:pt x="17939" y="2015"/>
                      <a:pt x="18024" y="2015"/>
                    </a:cubicBezTo>
                    <a:close/>
                    <a:moveTo>
                      <a:pt x="18384" y="0"/>
                    </a:moveTo>
                    <a:cubicBezTo>
                      <a:pt x="18358" y="0"/>
                      <a:pt x="18332" y="1"/>
                      <a:pt x="18306" y="1"/>
                    </a:cubicBezTo>
                    <a:cubicBezTo>
                      <a:pt x="17980" y="7"/>
                      <a:pt x="17655" y="9"/>
                      <a:pt x="17331" y="18"/>
                    </a:cubicBezTo>
                    <a:cubicBezTo>
                      <a:pt x="16100" y="56"/>
                      <a:pt x="15235" y="621"/>
                      <a:pt x="14777" y="1783"/>
                    </a:cubicBezTo>
                    <a:cubicBezTo>
                      <a:pt x="14598" y="2241"/>
                      <a:pt x="14389" y="2687"/>
                      <a:pt x="14146" y="3248"/>
                    </a:cubicBezTo>
                    <a:cubicBezTo>
                      <a:pt x="13371" y="2618"/>
                      <a:pt x="12623" y="2330"/>
                      <a:pt x="11848" y="2330"/>
                    </a:cubicBezTo>
                    <a:cubicBezTo>
                      <a:pt x="11277" y="2330"/>
                      <a:pt x="10691" y="2487"/>
                      <a:pt x="10070" y="2777"/>
                    </a:cubicBezTo>
                    <a:cubicBezTo>
                      <a:pt x="8519" y="3502"/>
                      <a:pt x="8003" y="4814"/>
                      <a:pt x="7625" y="6422"/>
                    </a:cubicBezTo>
                    <a:cubicBezTo>
                      <a:pt x="7153" y="6098"/>
                      <a:pt x="6812" y="5807"/>
                      <a:pt x="6421" y="5610"/>
                    </a:cubicBezTo>
                    <a:cubicBezTo>
                      <a:pt x="5734" y="5263"/>
                      <a:pt x="5026" y="5045"/>
                      <a:pt x="4327" y="5045"/>
                    </a:cubicBezTo>
                    <a:cubicBezTo>
                      <a:pt x="3711" y="5045"/>
                      <a:pt x="3103" y="5214"/>
                      <a:pt x="2524" y="5614"/>
                    </a:cubicBezTo>
                    <a:cubicBezTo>
                      <a:pt x="1157" y="6558"/>
                      <a:pt x="117" y="7806"/>
                      <a:pt x="12" y="9588"/>
                    </a:cubicBezTo>
                    <a:cubicBezTo>
                      <a:pt x="1" y="9772"/>
                      <a:pt x="81" y="9973"/>
                      <a:pt x="160" y="10149"/>
                    </a:cubicBezTo>
                    <a:cubicBezTo>
                      <a:pt x="447" y="10798"/>
                      <a:pt x="719" y="11458"/>
                      <a:pt x="1054" y="12084"/>
                    </a:cubicBezTo>
                    <a:cubicBezTo>
                      <a:pt x="2128" y="14088"/>
                      <a:pt x="3772" y="15128"/>
                      <a:pt x="5798" y="15128"/>
                    </a:cubicBezTo>
                    <a:cubicBezTo>
                      <a:pt x="6245" y="15128"/>
                      <a:pt x="6711" y="15077"/>
                      <a:pt x="7193" y="14975"/>
                    </a:cubicBezTo>
                    <a:lnTo>
                      <a:pt x="8177" y="14768"/>
                    </a:lnTo>
                    <a:cubicBezTo>
                      <a:pt x="8541" y="15467"/>
                      <a:pt x="8853" y="16103"/>
                      <a:pt x="9195" y="16721"/>
                    </a:cubicBezTo>
                    <a:cubicBezTo>
                      <a:pt x="9934" y="18048"/>
                      <a:pt x="10969" y="18703"/>
                      <a:pt x="12307" y="18703"/>
                    </a:cubicBezTo>
                    <a:cubicBezTo>
                      <a:pt x="12610" y="18703"/>
                      <a:pt x="12928" y="18669"/>
                      <a:pt x="13261" y="18603"/>
                    </a:cubicBezTo>
                    <a:cubicBezTo>
                      <a:pt x="13765" y="18503"/>
                      <a:pt x="14268" y="18407"/>
                      <a:pt x="14709" y="18321"/>
                    </a:cubicBezTo>
                    <a:cubicBezTo>
                      <a:pt x="15220" y="18785"/>
                      <a:pt x="15620" y="19215"/>
                      <a:pt x="16091" y="19548"/>
                    </a:cubicBezTo>
                    <a:cubicBezTo>
                      <a:pt x="16353" y="19735"/>
                      <a:pt x="16725" y="19940"/>
                      <a:pt x="17022" y="19940"/>
                    </a:cubicBezTo>
                    <a:cubicBezTo>
                      <a:pt x="17063" y="19940"/>
                      <a:pt x="17103" y="19936"/>
                      <a:pt x="17142" y="19927"/>
                    </a:cubicBezTo>
                    <a:cubicBezTo>
                      <a:pt x="18327" y="19661"/>
                      <a:pt x="19617" y="19623"/>
                      <a:pt x="20540" y="18637"/>
                    </a:cubicBezTo>
                    <a:cubicBezTo>
                      <a:pt x="20750" y="18411"/>
                      <a:pt x="21022" y="18245"/>
                      <a:pt x="21257" y="18057"/>
                    </a:cubicBezTo>
                    <a:cubicBezTo>
                      <a:pt x="22470" y="19170"/>
                      <a:pt x="23758" y="19795"/>
                      <a:pt x="24974" y="19795"/>
                    </a:cubicBezTo>
                    <a:cubicBezTo>
                      <a:pt x="26669" y="19795"/>
                      <a:pt x="28226" y="18582"/>
                      <a:pt x="29250" y="15789"/>
                    </a:cubicBezTo>
                    <a:cubicBezTo>
                      <a:pt x="29664" y="15907"/>
                      <a:pt x="30047" y="15962"/>
                      <a:pt x="30404" y="15962"/>
                    </a:cubicBezTo>
                    <a:cubicBezTo>
                      <a:pt x="31945" y="15962"/>
                      <a:pt x="32984" y="14927"/>
                      <a:pt x="33785" y="13465"/>
                    </a:cubicBezTo>
                    <a:cubicBezTo>
                      <a:pt x="34149" y="12800"/>
                      <a:pt x="34449" y="12100"/>
                      <a:pt x="34778" y="11418"/>
                    </a:cubicBezTo>
                    <a:lnTo>
                      <a:pt x="34778" y="9073"/>
                    </a:lnTo>
                    <a:cubicBezTo>
                      <a:pt x="34627" y="8518"/>
                      <a:pt x="34440" y="7972"/>
                      <a:pt x="34325" y="7411"/>
                    </a:cubicBezTo>
                    <a:cubicBezTo>
                      <a:pt x="34095" y="6270"/>
                      <a:pt x="33507" y="5631"/>
                      <a:pt x="32294" y="5373"/>
                    </a:cubicBezTo>
                    <a:cubicBezTo>
                      <a:pt x="32063" y="5324"/>
                      <a:pt x="31841" y="5304"/>
                      <a:pt x="31625" y="5304"/>
                    </a:cubicBezTo>
                    <a:cubicBezTo>
                      <a:pt x="30956" y="5304"/>
                      <a:pt x="30352" y="5501"/>
                      <a:pt x="29780" y="5675"/>
                    </a:cubicBezTo>
                    <a:cubicBezTo>
                      <a:pt x="29288" y="4827"/>
                      <a:pt x="28932" y="4056"/>
                      <a:pt x="28438" y="3386"/>
                    </a:cubicBezTo>
                    <a:cubicBezTo>
                      <a:pt x="27589" y="2236"/>
                      <a:pt x="26938" y="1801"/>
                      <a:pt x="25985" y="1801"/>
                    </a:cubicBezTo>
                    <a:cubicBezTo>
                      <a:pt x="25448" y="1801"/>
                      <a:pt x="24816" y="1939"/>
                      <a:pt x="23999" y="2164"/>
                    </a:cubicBezTo>
                    <a:cubicBezTo>
                      <a:pt x="23635" y="2266"/>
                      <a:pt x="23319" y="2537"/>
                      <a:pt x="22980" y="2729"/>
                    </a:cubicBezTo>
                    <a:cubicBezTo>
                      <a:pt x="22728" y="2872"/>
                      <a:pt x="22475" y="3014"/>
                      <a:pt x="22165" y="3188"/>
                    </a:cubicBezTo>
                    <a:cubicBezTo>
                      <a:pt x="21954" y="2771"/>
                      <a:pt x="21794" y="2490"/>
                      <a:pt x="21665" y="2195"/>
                    </a:cubicBezTo>
                    <a:cubicBezTo>
                      <a:pt x="21038" y="745"/>
                      <a:pt x="19955" y="0"/>
                      <a:pt x="183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66" name="Google Shape;1666;p54"/>
          <p:cNvSpPr txBox="1"/>
          <p:nvPr>
            <p:ph idx="4294967295" type="subTitle"/>
          </p:nvPr>
        </p:nvSpPr>
        <p:spPr>
          <a:xfrm>
            <a:off x="1781925" y="2686850"/>
            <a:ext cx="49584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latin typeface="Signika"/>
                <a:ea typeface="Signika"/>
                <a:cs typeface="Signika"/>
                <a:sym typeface="Signika"/>
              </a:rPr>
              <a:t>Interactive Video Courses Available</a:t>
            </a:r>
            <a:endParaRPr b="1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67" name="Google Shape;1667;p54"/>
          <p:cNvSpPr txBox="1"/>
          <p:nvPr/>
        </p:nvSpPr>
        <p:spPr>
          <a:xfrm>
            <a:off x="5609775" y="4173900"/>
            <a:ext cx="13665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668" name="Google Shape;1668;p54"/>
          <p:cNvSpPr txBox="1"/>
          <p:nvPr/>
        </p:nvSpPr>
        <p:spPr>
          <a:xfrm>
            <a:off x="5387875" y="4111150"/>
            <a:ext cx="16248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Light"/>
                <a:ea typeface="Signika Light"/>
                <a:cs typeface="Signika Light"/>
                <a:sym typeface="Signika Light"/>
              </a:rPr>
              <a:t>Advanced Bioinformatics and Biological Programming Courses</a:t>
            </a:r>
            <a:endParaRPr sz="1000">
              <a:solidFill>
                <a:schemeClr val="dk1"/>
              </a:solidFill>
              <a:latin typeface="Signika Light"/>
              <a:ea typeface="Signika Light"/>
              <a:cs typeface="Signika Light"/>
              <a:sym typeface="Signika Light"/>
            </a:endParaRPr>
          </a:p>
        </p:txBody>
      </p:sp>
      <p:sp>
        <p:nvSpPr>
          <p:cNvPr id="1669" name="Google Shape;1669;p54"/>
          <p:cNvSpPr txBox="1"/>
          <p:nvPr/>
        </p:nvSpPr>
        <p:spPr>
          <a:xfrm>
            <a:off x="7087700" y="3327088"/>
            <a:ext cx="20232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Bioinformatics Premium Services</a:t>
            </a:r>
            <a:endParaRPr b="1" sz="1300">
              <a:solidFill>
                <a:schemeClr val="accent5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1670" name="Google Shape;1670;p54"/>
          <p:cNvGrpSpPr/>
          <p:nvPr/>
        </p:nvGrpSpPr>
        <p:grpSpPr>
          <a:xfrm>
            <a:off x="195591" y="2035967"/>
            <a:ext cx="1389066" cy="180119"/>
            <a:chOff x="705948" y="3788465"/>
            <a:chExt cx="2308953" cy="299400"/>
          </a:xfrm>
        </p:grpSpPr>
        <p:sp>
          <p:nvSpPr>
            <p:cNvPr id="1671" name="Google Shape;1671;p54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4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4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4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4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chemeClr val="accent1"/>
            </a:solidFill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6" name="Google Shape;1676;p54"/>
          <p:cNvSpPr/>
          <p:nvPr/>
        </p:nvSpPr>
        <p:spPr>
          <a:xfrm>
            <a:off x="479872" y="4697224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7" name="Google Shape;1677;p54"/>
          <p:cNvGrpSpPr/>
          <p:nvPr/>
        </p:nvGrpSpPr>
        <p:grpSpPr>
          <a:xfrm>
            <a:off x="881668" y="4697411"/>
            <a:ext cx="346056" cy="345674"/>
            <a:chOff x="3303268" y="3817349"/>
            <a:chExt cx="346056" cy="345674"/>
          </a:xfrm>
        </p:grpSpPr>
        <p:sp>
          <p:nvSpPr>
            <p:cNvPr id="1678" name="Google Shape;1678;p54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4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4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4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2" name="Google Shape;1682;p54"/>
          <p:cNvGrpSpPr/>
          <p:nvPr/>
        </p:nvGrpSpPr>
        <p:grpSpPr>
          <a:xfrm>
            <a:off x="8304408" y="4633911"/>
            <a:ext cx="346056" cy="345674"/>
            <a:chOff x="3752358" y="3817349"/>
            <a:chExt cx="346056" cy="345674"/>
          </a:xfrm>
        </p:grpSpPr>
        <p:sp>
          <p:nvSpPr>
            <p:cNvPr id="1683" name="Google Shape;1683;p54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4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4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4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54"/>
          <p:cNvGrpSpPr/>
          <p:nvPr/>
        </p:nvGrpSpPr>
        <p:grpSpPr>
          <a:xfrm>
            <a:off x="77722" y="4697411"/>
            <a:ext cx="346024" cy="345674"/>
            <a:chOff x="4201447" y="3817349"/>
            <a:chExt cx="346024" cy="345674"/>
          </a:xfrm>
        </p:grpSpPr>
        <p:sp>
          <p:nvSpPr>
            <p:cNvPr id="1688" name="Google Shape;1688;p54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4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0" name="Google Shape;1690;p54"/>
          <p:cNvGrpSpPr/>
          <p:nvPr/>
        </p:nvGrpSpPr>
        <p:grpSpPr>
          <a:xfrm>
            <a:off x="7439361" y="4633899"/>
            <a:ext cx="345642" cy="345674"/>
            <a:chOff x="5549861" y="3817349"/>
            <a:chExt cx="345642" cy="345674"/>
          </a:xfrm>
        </p:grpSpPr>
        <p:sp>
          <p:nvSpPr>
            <p:cNvPr id="1691" name="Google Shape;1691;p54"/>
            <p:cNvSpPr/>
            <p:nvPr/>
          </p:nvSpPr>
          <p:spPr>
            <a:xfrm>
              <a:off x="5549861" y="3817349"/>
              <a:ext cx="345642" cy="345674"/>
            </a:xfrm>
            <a:custGeom>
              <a:rect b="b" l="l" r="r" t="t"/>
              <a:pathLst>
                <a:path extrusionOk="0" h="10860" w="10859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4"/>
            <p:cNvSpPr/>
            <p:nvPr/>
          </p:nvSpPr>
          <p:spPr>
            <a:xfrm>
              <a:off x="5590763" y="3890208"/>
              <a:ext cx="262661" cy="200052"/>
            </a:xfrm>
            <a:custGeom>
              <a:rect b="b" l="l" r="r" t="t"/>
              <a:pathLst>
                <a:path extrusionOk="0" h="6285" w="8252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4"/>
            <p:cNvSpPr/>
            <p:nvPr/>
          </p:nvSpPr>
          <p:spPr>
            <a:xfrm>
              <a:off x="5680587" y="3935024"/>
              <a:ext cx="105389" cy="110514"/>
            </a:xfrm>
            <a:custGeom>
              <a:rect b="b" l="l" r="r" t="t"/>
              <a:pathLst>
                <a:path extrusionOk="0" h="3472" w="3311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4" name="Google Shape;1694;p54">
            <a:hlinkClick r:id="rId10"/>
          </p:cNvPr>
          <p:cNvSpPr/>
          <p:nvPr/>
        </p:nvSpPr>
        <p:spPr>
          <a:xfrm>
            <a:off x="285761" y="3963600"/>
            <a:ext cx="1208736" cy="390312"/>
          </a:xfrm>
          <a:prstGeom prst="flowChartTerminator">
            <a:avLst/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Enroll Now</a:t>
            </a:r>
            <a:endParaRPr b="1">
              <a:solidFill>
                <a:schemeClr val="accent5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95" name="Google Shape;1695;p54">
            <a:hlinkClick r:id="rId11"/>
          </p:cNvPr>
          <p:cNvSpPr/>
          <p:nvPr/>
        </p:nvSpPr>
        <p:spPr>
          <a:xfrm>
            <a:off x="7208300" y="3945525"/>
            <a:ext cx="1782000" cy="426438"/>
          </a:xfrm>
          <a:prstGeom prst="flowChartTerminator">
            <a:avLst/>
          </a:pr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rPr>
              <a:t>Purchase Services</a:t>
            </a:r>
            <a:endParaRPr b="1" sz="1300">
              <a:solidFill>
                <a:schemeClr val="accent5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696" name="Google Shape;1696;p5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38650" y="835794"/>
            <a:ext cx="2667379" cy="1608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7" name="Google Shape;1697;p54">
            <a:hlinkClick r:id="rId13"/>
          </p:cNvPr>
          <p:cNvSpPr/>
          <p:nvPr/>
        </p:nvSpPr>
        <p:spPr>
          <a:xfrm>
            <a:off x="7439500" y="4699125"/>
            <a:ext cx="34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54">
            <a:hlinkClick r:id="rId14"/>
          </p:cNvPr>
          <p:cNvSpPr/>
          <p:nvPr/>
        </p:nvSpPr>
        <p:spPr>
          <a:xfrm>
            <a:off x="8376250" y="4699125"/>
            <a:ext cx="25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54">
            <a:hlinkClick r:id="rId15"/>
          </p:cNvPr>
          <p:cNvSpPr/>
          <p:nvPr/>
        </p:nvSpPr>
        <p:spPr>
          <a:xfrm>
            <a:off x="881675" y="4701500"/>
            <a:ext cx="34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p54">
            <a:hlinkClick r:id="rId16"/>
          </p:cNvPr>
          <p:cNvSpPr/>
          <p:nvPr/>
        </p:nvSpPr>
        <p:spPr>
          <a:xfrm>
            <a:off x="555450" y="4732475"/>
            <a:ext cx="255600" cy="324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54">
            <a:hlinkClick r:id="rId17"/>
          </p:cNvPr>
          <p:cNvSpPr/>
          <p:nvPr/>
        </p:nvSpPr>
        <p:spPr>
          <a:xfrm>
            <a:off x="122200" y="4743575"/>
            <a:ext cx="255600" cy="243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bstract CV by Slidesgo">
  <a:themeElements>
    <a:clrScheme name="Simple Light">
      <a:dk1>
        <a:srgbClr val="534844"/>
      </a:dk1>
      <a:lt1>
        <a:srgbClr val="FFFFFF"/>
      </a:lt1>
      <a:dk2>
        <a:srgbClr val="F29095"/>
      </a:dk2>
      <a:lt2>
        <a:srgbClr val="D86C71"/>
      </a:lt2>
      <a:accent1>
        <a:srgbClr val="F29095"/>
      </a:accent1>
      <a:accent2>
        <a:srgbClr val="FDD68B"/>
      </a:accent2>
      <a:accent3>
        <a:srgbClr val="DED2D1"/>
      </a:accent3>
      <a:accent4>
        <a:srgbClr val="F7BEBE"/>
      </a:accent4>
      <a:accent5>
        <a:srgbClr val="534844"/>
      </a:accent5>
      <a:accent6>
        <a:srgbClr val="D86C71"/>
      </a:accent6>
      <a:hlink>
        <a:srgbClr val="5348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se of Technology Thesis by Slidesgo ">
  <a:themeElements>
    <a:clrScheme name="Simple Light">
      <a:dk1>
        <a:srgbClr val="FFFFFF"/>
      </a:dk1>
      <a:lt1>
        <a:srgbClr val="133B96"/>
      </a:lt1>
      <a:dk2>
        <a:srgbClr val="595959"/>
      </a:dk2>
      <a:lt2>
        <a:srgbClr val="EEEEEE"/>
      </a:lt2>
      <a:accent1>
        <a:srgbClr val="407BFF"/>
      </a:accent1>
      <a:accent2>
        <a:srgbClr val="A4C1FF"/>
      </a:accent2>
      <a:accent3>
        <a:srgbClr val="0A1F4F"/>
      </a:accent3>
      <a:accent4>
        <a:srgbClr val="3D6FE0"/>
      </a:accent4>
      <a:accent5>
        <a:srgbClr val="407BFF"/>
      </a:accent5>
      <a:accent6>
        <a:srgbClr val="407B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