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Sniglet"/>
      <p:regular r:id="rId16"/>
    </p:embeddedFont>
    <p:embeddedFont>
      <p:font typeface="Signika"/>
      <p:regular r:id="rId17"/>
      <p:bold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Indie Flower"/>
      <p:regular r:id="rId23"/>
    </p:embeddedFont>
    <p:embeddedFont>
      <p:font typeface="Signika SemiBold"/>
      <p:regular r:id="rId24"/>
      <p:bold r:id="rId25"/>
    </p:embeddedFont>
    <p:embeddedFont>
      <p:font typeface="Signika Light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SignikaSemiBold-regular.fntdata"/><Relationship Id="rId23" Type="http://schemas.openxmlformats.org/officeDocument/2006/relationships/font" Target="fonts/IndieFlow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ignikaLight-regular.fntdata"/><Relationship Id="rId25" Type="http://schemas.openxmlformats.org/officeDocument/2006/relationships/font" Target="fonts/SignikaSemiBold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Signika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Signika-regular.fntdata"/><Relationship Id="rId16" Type="http://schemas.openxmlformats.org/officeDocument/2006/relationships/font" Target="fonts/Sniglet-regular.fntdata"/><Relationship Id="rId19" Type="http://schemas.openxmlformats.org/officeDocument/2006/relationships/font" Target="fonts/Lato-regular.fntdata"/><Relationship Id="rId18" Type="http://schemas.openxmlformats.org/officeDocument/2006/relationships/font" Target="fonts/Signik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1d3b6a05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1d3b6a05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9136c0f8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9136c0f8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136c0f8d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9136c0f8d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9136c0f8d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9136c0f8d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9136c0f8d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9136c0f8d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9136c0f8d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9136c0f8d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9136c0f8d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9136c0f8d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85af52e9f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85af52e9f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3" name="Google Shape;53;p13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54" name="Google Shape;54;p13"/>
            <p:cNvSpPr/>
            <p:nvPr/>
          </p:nvSpPr>
          <p:spPr>
            <a:xfrm>
              <a:off x="8399051" y="893521"/>
              <a:ext cx="201282" cy="150760"/>
            </a:xfrm>
            <a:custGeom>
              <a:rect b="b" l="l" r="r" t="t"/>
              <a:pathLst>
                <a:path extrusionOk="0" h="4682" w="6251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404493" y="874040"/>
              <a:ext cx="206016" cy="190656"/>
            </a:xfrm>
            <a:custGeom>
              <a:rect b="b" l="l" r="r" t="t"/>
              <a:pathLst>
                <a:path extrusionOk="0" h="5921" w="6398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481998" y="917188"/>
              <a:ext cx="67330" cy="32425"/>
            </a:xfrm>
            <a:custGeom>
              <a:rect b="b" l="l" r="r" t="t"/>
              <a:pathLst>
                <a:path extrusionOk="0" h="1007" w="2091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941556" y="657689"/>
              <a:ext cx="269224" cy="250709"/>
            </a:xfrm>
            <a:custGeom>
              <a:rect b="b" l="l" r="r" t="t"/>
              <a:pathLst>
                <a:path extrusionOk="0" h="7786" w="8361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001705" y="731362"/>
              <a:ext cx="56125" cy="101011"/>
            </a:xfrm>
            <a:custGeom>
              <a:rect b="b" l="l" r="r" t="t"/>
              <a:pathLst>
                <a:path extrusionOk="0" h="3137" w="1743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967283" y="678071"/>
              <a:ext cx="227171" cy="207336"/>
            </a:xfrm>
            <a:custGeom>
              <a:rect b="b" l="l" r="r" t="t"/>
              <a:pathLst>
                <a:path extrusionOk="0" h="6439" w="7055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65632" y="528019"/>
              <a:ext cx="185569" cy="150020"/>
            </a:xfrm>
            <a:custGeom>
              <a:rect b="b" l="l" r="r" t="t"/>
              <a:pathLst>
                <a:path extrusionOk="0" h="4659" w="5763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859450" y="508120"/>
              <a:ext cx="209075" cy="189819"/>
            </a:xfrm>
            <a:custGeom>
              <a:rect b="b" l="l" r="r" t="t"/>
              <a:pathLst>
                <a:path extrusionOk="0" h="5895" w="6493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912483" y="550881"/>
              <a:ext cx="42858" cy="62243"/>
            </a:xfrm>
            <a:custGeom>
              <a:rect b="b" l="l" r="r" t="t"/>
              <a:pathLst>
                <a:path extrusionOk="0" h="1933" w="1331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21898" y="653438"/>
              <a:ext cx="270287" cy="251321"/>
            </a:xfrm>
            <a:custGeom>
              <a:rect b="b" l="l" r="r" t="t"/>
              <a:pathLst>
                <a:path extrusionOk="0" h="7805" w="8394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74931" y="794989"/>
              <a:ext cx="100979" cy="54032"/>
            </a:xfrm>
            <a:custGeom>
              <a:rect b="b" l="l" r="r" t="t"/>
              <a:pathLst>
                <a:path extrusionOk="0" h="1678" w="3136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36195" y="673853"/>
              <a:ext cx="250774" cy="207529"/>
            </a:xfrm>
            <a:custGeom>
              <a:rect b="b" l="l" r="r" t="t"/>
              <a:pathLst>
                <a:path extrusionOk="0" h="6445" w="7788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AND_BODY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indent="-342900" lvl="1" marL="9144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title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300">
                <a:solidFill>
                  <a:schemeClr val="accent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4" type="title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2" name="Google Shape;72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73" name="Google Shape;73;p14"/>
            <p:cNvSpPr/>
            <p:nvPr/>
          </p:nvSpPr>
          <p:spPr>
            <a:xfrm>
              <a:off x="71139750" y="2388638"/>
              <a:ext cx="140025" cy="116150"/>
            </a:xfrm>
            <a:custGeom>
              <a:rect b="b" l="l" r="r" t="t"/>
              <a:pathLst>
                <a:path extrusionOk="0" h="4646" w="5601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1133275" y="2372088"/>
              <a:ext cx="158375" cy="146425"/>
            </a:xfrm>
            <a:custGeom>
              <a:rect b="b" l="l" r="r" t="t"/>
              <a:pathLst>
                <a:path extrusionOk="0" h="5857" w="6335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1202150" y="2411888"/>
              <a:ext cx="51500" cy="31725"/>
            </a:xfrm>
            <a:custGeom>
              <a:rect b="b" l="l" r="r" t="t"/>
              <a:pathLst>
                <a:path extrusionOk="0" h="1269" w="206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5483800" y="2045513"/>
              <a:ext cx="139875" cy="115675"/>
            </a:xfrm>
            <a:custGeom>
              <a:rect b="b" l="l" r="r" t="t"/>
              <a:pathLst>
                <a:path extrusionOk="0" h="4627" w="5595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5476400" y="2028488"/>
              <a:ext cx="158350" cy="146750"/>
            </a:xfrm>
            <a:custGeom>
              <a:rect b="b" l="l" r="r" t="t"/>
              <a:pathLst>
                <a:path extrusionOk="0" h="5870" w="6334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5546850" y="2068638"/>
              <a:ext cx="49900" cy="31375"/>
            </a:xfrm>
            <a:custGeom>
              <a:rect b="b" l="l" r="r" t="t"/>
              <a:pathLst>
                <a:path extrusionOk="0" h="1255" w="1996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5513650" y="2279088"/>
              <a:ext cx="140100" cy="115650"/>
            </a:xfrm>
            <a:custGeom>
              <a:rect b="b" l="l" r="r" t="t"/>
              <a:pathLst>
                <a:path extrusionOk="0" h="4626" w="5604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5507275" y="2262038"/>
              <a:ext cx="158350" cy="146750"/>
            </a:xfrm>
            <a:custGeom>
              <a:rect b="b" l="l" r="r" t="t"/>
              <a:pathLst>
                <a:path extrusionOk="0" h="5870" w="6334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5576150" y="2302188"/>
              <a:ext cx="51475" cy="31375"/>
            </a:xfrm>
            <a:custGeom>
              <a:rect b="b" l="l" r="r" t="t"/>
              <a:pathLst>
                <a:path extrusionOk="0" h="1255" w="2059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5226200" y="2102288"/>
              <a:ext cx="213800" cy="194800"/>
            </a:xfrm>
            <a:custGeom>
              <a:rect b="b" l="l" r="r" t="t"/>
              <a:pathLst>
                <a:path extrusionOk="0" h="7792" w="8552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5274500" y="2140563"/>
              <a:ext cx="44350" cy="78200"/>
            </a:xfrm>
            <a:custGeom>
              <a:rect b="b" l="l" r="r" t="t"/>
              <a:pathLst>
                <a:path extrusionOk="0" h="3128" w="1774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5226575" y="2118788"/>
              <a:ext cx="199950" cy="163300"/>
            </a:xfrm>
            <a:custGeom>
              <a:rect b="b" l="l" r="r" t="t"/>
              <a:pathLst>
                <a:path extrusionOk="0" h="6532" w="7998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71306675" y="2540913"/>
              <a:ext cx="212975" cy="194800"/>
            </a:xfrm>
            <a:custGeom>
              <a:rect b="b" l="l" r="r" t="t"/>
              <a:pathLst>
                <a:path extrusionOk="0" h="7792" w="8519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1354950" y="2579413"/>
              <a:ext cx="44375" cy="77975"/>
            </a:xfrm>
            <a:custGeom>
              <a:rect b="b" l="l" r="r" t="t"/>
              <a:pathLst>
                <a:path extrusionOk="0" h="3119" w="1775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1307150" y="2557388"/>
              <a:ext cx="199850" cy="162850"/>
            </a:xfrm>
            <a:custGeom>
              <a:rect b="b" l="l" r="r" t="t"/>
              <a:pathLst>
                <a:path extrusionOk="0" h="6514" w="7994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6"/>
          <p:cNvSpPr/>
          <p:nvPr/>
        </p:nvSpPr>
        <p:spPr>
          <a:xfrm>
            <a:off x="1" y="2057499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5" name="Google Shape;95;p16"/>
          <p:cNvSpPr/>
          <p:nvPr/>
        </p:nvSpPr>
        <p:spPr>
          <a:xfrm>
            <a:off x="6243299" y="127"/>
            <a:ext cx="2900740" cy="242413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6" name="Google Shape;96;p16"/>
          <p:cNvSpPr/>
          <p:nvPr/>
        </p:nvSpPr>
        <p:spPr>
          <a:xfrm>
            <a:off x="57" y="117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7" name="Google Shape;97;p16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8" name="Google Shape;98;p16"/>
          <p:cNvSpPr/>
          <p:nvPr/>
        </p:nvSpPr>
        <p:spPr>
          <a:xfrm>
            <a:off x="6243298" y="137"/>
            <a:ext cx="2803667" cy="51433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9" name="Google Shape;99;p16"/>
          <p:cNvSpPr/>
          <p:nvPr/>
        </p:nvSpPr>
        <p:spPr>
          <a:xfrm>
            <a:off x="1" y="2315445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0" name="Google Shape;100;p16"/>
          <p:cNvSpPr/>
          <p:nvPr/>
        </p:nvSpPr>
        <p:spPr>
          <a:xfrm>
            <a:off x="-1" y="0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1" name="Google Shape;101;p16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103" name="Google Shape;103;p16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116" name="Google Shape;116;p16"/>
            <p:cNvSpPr/>
            <p:nvPr/>
          </p:nvSpPr>
          <p:spPr>
            <a:xfrm>
              <a:off x="8177008" y="150180"/>
              <a:ext cx="174787" cy="177948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866888" y="450814"/>
              <a:ext cx="137740" cy="140146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8383135" y="508068"/>
              <a:ext cx="148050" cy="151349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8089031" y="679005"/>
              <a:ext cx="164339" cy="166333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891426" y="1001839"/>
              <a:ext cx="120213" cy="1222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8295089" y="1070709"/>
              <a:ext cx="125643" cy="127774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8527129" y="842656"/>
              <a:ext cx="167707" cy="170250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552491" y="1252712"/>
              <a:ext cx="97531" cy="9925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5" name="Google Shape;125;p16"/>
          <p:cNvSpPr/>
          <p:nvPr/>
        </p:nvSpPr>
        <p:spPr>
          <a:xfrm>
            <a:off x="56025" y="959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0" name="Google Shape;130;p17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133" name="Google Shape;133;p17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45" name="Google Shape;145;p17"/>
          <p:cNvSpPr txBox="1"/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17"/>
          <p:cNvSpPr txBox="1"/>
          <p:nvPr>
            <p:ph idx="1" type="subTitle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" name="Google Shape;147;p17"/>
          <p:cNvSpPr txBox="1"/>
          <p:nvPr>
            <p:ph hasCustomPrompt="1" idx="2" type="title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18"/>
          <p:cNvSpPr/>
          <p:nvPr/>
        </p:nvSpPr>
        <p:spPr>
          <a:xfrm rot="10800000">
            <a:off x="7989116" y="3"/>
            <a:ext cx="1154886" cy="2193896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152" name="Google Shape;152;p18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153" name="Google Shape;153;p18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7" name="Google Shape;167;p19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2" type="body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9" name="Google Shape;169;p19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0" name="Google Shape;170;p19"/>
          <p:cNvSpPr/>
          <p:nvPr/>
        </p:nvSpPr>
        <p:spPr>
          <a:xfrm rot="-3382099">
            <a:off x="6414742" y="-919524"/>
            <a:ext cx="2803657" cy="5143371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1" name="Google Shape;171;p19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6044591" y="3558325"/>
            <a:ext cx="3099193" cy="1584984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5207301" y="4466207"/>
            <a:ext cx="2549728" cy="677082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7313611" y="-1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8194399" y="4066033"/>
            <a:ext cx="120488" cy="92486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8086354" y="4276953"/>
            <a:ext cx="138240" cy="117180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8086774" y="4350614"/>
            <a:ext cx="186" cy="978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8086914" y="4342414"/>
            <a:ext cx="1025" cy="8247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8384678" y="4415329"/>
            <a:ext cx="127058" cy="105299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8043304" y="4600531"/>
            <a:ext cx="135631" cy="94956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7776617" y="4507813"/>
            <a:ext cx="122445" cy="98636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7594119" y="4783263"/>
            <a:ext cx="129807" cy="115922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7906606" y="4876539"/>
            <a:ext cx="124495" cy="91508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8356071" y="4719991"/>
            <a:ext cx="120908" cy="112428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7806604" y="2503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-2" y="4372275"/>
            <a:ext cx="818846" cy="770995"/>
          </a:xfrm>
          <a:custGeom>
            <a:rect b="b" l="l" r="r" t="t"/>
            <a:pathLst>
              <a:path extrusionOk="0" h="15210" w="16154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56721" y="4658168"/>
            <a:ext cx="557590" cy="367249"/>
          </a:xfrm>
          <a:custGeom>
            <a:rect b="b" l="l" r="r" t="t"/>
            <a:pathLst>
              <a:path extrusionOk="0" h="7245" w="1100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21"/>
          <p:cNvSpPr/>
          <p:nvPr/>
        </p:nvSpPr>
        <p:spPr>
          <a:xfrm rot="9082513">
            <a:off x="6980102" y="3952157"/>
            <a:ext cx="3598474" cy="1443190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21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96" name="Google Shape;196;p21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1"/>
          <p:cNvSpPr/>
          <p:nvPr/>
        </p:nvSpPr>
        <p:spPr>
          <a:xfrm rot="8100000">
            <a:off x="6546459" y="4201065"/>
            <a:ext cx="3346003" cy="2067227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/>
          <p:nvPr/>
        </p:nvSpPr>
        <p:spPr>
          <a:xfrm rot="-5400000">
            <a:off x="4023880" y="1655217"/>
            <a:ext cx="6775255" cy="3464988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 flipH="1" rot="10800000">
            <a:off x="-5986" y="-18005"/>
            <a:ext cx="1493305" cy="2836780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/>
          <p:nvPr/>
        </p:nvSpPr>
        <p:spPr>
          <a:xfrm rot="5400000">
            <a:off x="101741" y="122714"/>
            <a:ext cx="2030123" cy="766295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2"/>
          <p:cNvGrpSpPr/>
          <p:nvPr/>
        </p:nvGrpSpPr>
        <p:grpSpPr>
          <a:xfrm>
            <a:off x="-169421" y="1232642"/>
            <a:ext cx="818980" cy="1230292"/>
            <a:chOff x="4522000" y="2088250"/>
            <a:chExt cx="348250" cy="523150"/>
          </a:xfrm>
        </p:grpSpPr>
        <p:sp>
          <p:nvSpPr>
            <p:cNvPr id="209" name="Google Shape;209;p22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22"/>
          <p:cNvSpPr txBox="1"/>
          <p:nvPr>
            <p:ph type="title"/>
          </p:nvPr>
        </p:nvSpPr>
        <p:spPr>
          <a:xfrm>
            <a:off x="6025750" y="526350"/>
            <a:ext cx="2358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idx="1" type="subTitle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9" name="Google Shape;219;p23"/>
          <p:cNvSpPr txBox="1"/>
          <p:nvPr>
            <p:ph idx="2" type="body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23"/>
          <p:cNvSpPr/>
          <p:nvPr/>
        </p:nvSpPr>
        <p:spPr>
          <a:xfrm rot="10800000">
            <a:off x="-202061" y="4277744"/>
            <a:ext cx="840640" cy="980679"/>
          </a:xfrm>
          <a:custGeom>
            <a:rect b="b" l="l" r="r" t="t"/>
            <a:pathLst>
              <a:path extrusionOk="0" h="29083" w="2493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5989825" y="-199200"/>
            <a:ext cx="3383722" cy="1587461"/>
          </a:xfrm>
          <a:custGeom>
            <a:rect b="b" l="l" r="r" t="t"/>
            <a:pathLst>
              <a:path extrusionOk="0" h="33247" w="70867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6632578" y="-214624"/>
            <a:ext cx="2844510" cy="1757394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23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225" name="Google Shape;225;p23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24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7480611" y="-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7952404" y="2179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238" name="Google Shape;238;p25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239" name="Google Shape;239;p25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" name="Google Shape;252;p25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253" name="Google Shape;253;p25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5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5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5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5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5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9" name="Google Shape;259;p25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260" name="Google Shape;260;p25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25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266" name="Google Shape;266;p25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5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5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5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5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5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6" name="Google Shape;276;p27"/>
          <p:cNvSpPr txBox="1"/>
          <p:nvPr>
            <p:ph idx="1" type="subTitle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7" name="Google Shape;277;p27"/>
          <p:cNvSpPr txBox="1"/>
          <p:nvPr>
            <p:ph hasCustomPrompt="1" idx="2" type="title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78" name="Google Shape;278;p27"/>
          <p:cNvSpPr txBox="1"/>
          <p:nvPr>
            <p:ph idx="3" type="title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9" name="Google Shape;279;p27"/>
          <p:cNvSpPr txBox="1"/>
          <p:nvPr>
            <p:ph idx="4" type="subTitle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0" name="Google Shape;280;p27"/>
          <p:cNvSpPr txBox="1"/>
          <p:nvPr>
            <p:ph hasCustomPrompt="1" idx="5" type="title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1" name="Google Shape;281;p27"/>
          <p:cNvSpPr txBox="1"/>
          <p:nvPr>
            <p:ph idx="6" type="title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2" name="Google Shape;282;p27"/>
          <p:cNvSpPr txBox="1"/>
          <p:nvPr>
            <p:ph idx="7" type="subTitle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3" name="Google Shape;283;p27"/>
          <p:cNvSpPr txBox="1"/>
          <p:nvPr>
            <p:ph hasCustomPrompt="1" idx="8" type="title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4" name="Google Shape;284;p27"/>
          <p:cNvSpPr txBox="1"/>
          <p:nvPr>
            <p:ph idx="9" type="title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5" name="Google Shape;285;p27"/>
          <p:cNvSpPr txBox="1"/>
          <p:nvPr>
            <p:ph idx="13" type="subTitle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6" name="Google Shape;286;p27"/>
          <p:cNvSpPr txBox="1"/>
          <p:nvPr>
            <p:ph hasCustomPrompt="1" idx="14" type="title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7" name="Google Shape;287;p27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8" name="Google Shape;288;p27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7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294" name="Google Shape;294;p27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 ">
  <p:cSld name="SECTION_TITLE_AND_DESCRIPTION_1_1_2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3" name="Google Shape;303;p28"/>
          <p:cNvSpPr txBox="1"/>
          <p:nvPr>
            <p:ph idx="1" type="subTitle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4" name="Google Shape;304;p28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28"/>
          <p:cNvSpPr txBox="1"/>
          <p:nvPr>
            <p:ph idx="3" type="title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6" name="Google Shape;306;p28"/>
          <p:cNvSpPr txBox="1"/>
          <p:nvPr>
            <p:ph idx="4" type="subTitle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7" name="Google Shape;307;p28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28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311" name="Google Shape;311;p28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/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0" name="Google Shape;320;p29"/>
          <p:cNvSpPr txBox="1"/>
          <p:nvPr>
            <p:ph idx="1" type="subTitle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1" name="Google Shape;321;p29"/>
          <p:cNvSpPr txBox="1"/>
          <p:nvPr>
            <p:ph idx="2" type="title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2" name="Google Shape;322;p29"/>
          <p:cNvSpPr/>
          <p:nvPr/>
        </p:nvSpPr>
        <p:spPr>
          <a:xfrm rot="5400000">
            <a:off x="6266152" y="1197960"/>
            <a:ext cx="4224588" cy="1689432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 rot="5400000">
            <a:off x="5735922" y="1725819"/>
            <a:ext cx="5282854" cy="1691862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 rot="5400000">
            <a:off x="7149133" y="1316319"/>
            <a:ext cx="3236616" cy="578297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"/>
          <p:cNvSpPr txBox="1"/>
          <p:nvPr>
            <p:ph idx="3" type="subTitle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6" name="Google Shape;326;p29"/>
          <p:cNvSpPr txBox="1"/>
          <p:nvPr>
            <p:ph idx="4" type="title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7" name="Google Shape;327;p29"/>
          <p:cNvSpPr txBox="1"/>
          <p:nvPr>
            <p:ph idx="5" type="subTitle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8" name="Google Shape;328;p29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SECTION_TITLE_AND_DESCRIPTION_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/>
          <p:nvPr/>
        </p:nvSpPr>
        <p:spPr>
          <a:xfrm flipH="1" rot="10800000">
            <a:off x="5605518" y="-23"/>
            <a:ext cx="3538538" cy="1809673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 flipH="1" rot="10800000">
            <a:off x="4649549" y="12"/>
            <a:ext cx="2911180" cy="773066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/>
          <p:nvPr/>
        </p:nvSpPr>
        <p:spPr>
          <a:xfrm flipH="1" rot="10800000">
            <a:off x="8060046" y="1124379"/>
            <a:ext cx="137569" cy="105597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 flipH="1" rot="10800000">
            <a:off x="7936686" y="855368"/>
            <a:ext cx="157837" cy="133792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 flipH="1" rot="10800000">
            <a:off x="7937165" y="903940"/>
            <a:ext cx="213" cy="1117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 flipH="1" rot="10800000">
            <a:off x="7937325" y="905003"/>
            <a:ext cx="1170" cy="9416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/>
          <p:nvPr/>
        </p:nvSpPr>
        <p:spPr>
          <a:xfrm flipH="1" rot="10800000">
            <a:off x="8277294" y="710942"/>
            <a:ext cx="145070" cy="120226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 flipH="1" rot="10800000">
            <a:off x="7887534" y="511299"/>
            <a:ext cx="154858" cy="108417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 flipH="1" rot="10800000">
            <a:off x="7583045" y="612956"/>
            <a:ext cx="139803" cy="112619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 flipH="1" rot="10800000">
            <a:off x="7374680" y="278726"/>
            <a:ext cx="148208" cy="132355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 flipH="1" rot="10800000">
            <a:off x="7731460" y="200104"/>
            <a:ext cx="142144" cy="104480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 flipH="1" rot="10800000">
            <a:off x="8244633" y="354956"/>
            <a:ext cx="138048" cy="128366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 rot="9082542">
            <a:off x="7237874" y="4156882"/>
            <a:ext cx="2990210" cy="1199251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 rot="8100000">
            <a:off x="6877467" y="4363731"/>
            <a:ext cx="2780472" cy="1717831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 txBox="1"/>
          <p:nvPr>
            <p:ph idx="1" type="subTitle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5" name="Google Shape;345;p30"/>
          <p:cNvSpPr txBox="1"/>
          <p:nvPr>
            <p:ph idx="2" type="body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6" name="Google Shape;346;p3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/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9" name="Google Shape;349;p31"/>
          <p:cNvSpPr txBox="1"/>
          <p:nvPr>
            <p:ph idx="1" type="subTitle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0" name="Google Shape;350;p31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31"/>
          <p:cNvSpPr txBox="1"/>
          <p:nvPr>
            <p:ph idx="3" type="title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2" name="Google Shape;352;p31"/>
          <p:cNvSpPr txBox="1"/>
          <p:nvPr>
            <p:ph idx="4" type="subTitle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3" name="Google Shape;353;p31"/>
          <p:cNvSpPr txBox="1"/>
          <p:nvPr>
            <p:ph idx="5" type="title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4" name="Google Shape;354;p31"/>
          <p:cNvSpPr txBox="1"/>
          <p:nvPr>
            <p:ph idx="6" type="subTitle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31"/>
          <p:cNvSpPr txBox="1"/>
          <p:nvPr>
            <p:ph idx="7" type="title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6" name="Google Shape;356;p31"/>
          <p:cNvSpPr txBox="1"/>
          <p:nvPr>
            <p:ph idx="8" type="subTitle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7" name="Google Shape;357;p31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361" name="Google Shape;361;p31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SECTION_TITLE_AND_DESCRIPTION_1_2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/>
          <p:nvPr/>
        </p:nvSpPr>
        <p:spPr>
          <a:xfrm rot="-4968762">
            <a:off x="7459584" y="2173792"/>
            <a:ext cx="1953192" cy="737222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"/>
          <p:cNvSpPr/>
          <p:nvPr/>
        </p:nvSpPr>
        <p:spPr>
          <a:xfrm rot="-4968762">
            <a:off x="6720600" y="4065439"/>
            <a:ext cx="1307272" cy="1914205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"/>
          <p:cNvSpPr/>
          <p:nvPr/>
        </p:nvSpPr>
        <p:spPr>
          <a:xfrm rot="-4968762">
            <a:off x="6636029" y="2378043"/>
            <a:ext cx="4165749" cy="1646716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/>
          <p:nvPr/>
        </p:nvSpPr>
        <p:spPr>
          <a:xfrm rot="-4968762">
            <a:off x="6612091" y="2761946"/>
            <a:ext cx="3648121" cy="1941867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2"/>
          <p:cNvSpPr/>
          <p:nvPr/>
        </p:nvSpPr>
        <p:spPr>
          <a:xfrm rot="-4968762">
            <a:off x="8812642" y="1053034"/>
            <a:ext cx="189235" cy="166236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32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376" name="Google Shape;376;p32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32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SECTION_TITLE_AND_DESCRIPTION_1_1_1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33"/>
          <p:cNvSpPr/>
          <p:nvPr/>
        </p:nvSpPr>
        <p:spPr>
          <a:xfrm rot="-5400000">
            <a:off x="-387832" y="130131"/>
            <a:ext cx="1824975" cy="1525018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 rot="-1455385">
            <a:off x="-1181484" y="-212942"/>
            <a:ext cx="1877105" cy="34435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7426650" y="-891700"/>
            <a:ext cx="2412815" cy="396850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SECTION_TITLE_AND_DESCRIPTION_1_1_2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/>
          <p:nvPr>
            <p:ph type="title"/>
          </p:nvPr>
        </p:nvSpPr>
        <p:spPr>
          <a:xfrm>
            <a:off x="13226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1" name="Google Shape;391;p34"/>
          <p:cNvSpPr txBox="1"/>
          <p:nvPr>
            <p:ph idx="1" type="subTitle"/>
          </p:nvPr>
        </p:nvSpPr>
        <p:spPr>
          <a:xfrm>
            <a:off x="13226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2" name="Google Shape;392;p34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3" name="Google Shape;393;p34"/>
          <p:cNvSpPr txBox="1"/>
          <p:nvPr>
            <p:ph idx="3" type="title"/>
          </p:nvPr>
        </p:nvSpPr>
        <p:spPr>
          <a:xfrm>
            <a:off x="36553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4" name="Google Shape;394;p34"/>
          <p:cNvSpPr txBox="1"/>
          <p:nvPr>
            <p:ph idx="4" type="subTitle"/>
          </p:nvPr>
        </p:nvSpPr>
        <p:spPr>
          <a:xfrm>
            <a:off x="36553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5" name="Google Shape;395;p34"/>
          <p:cNvSpPr txBox="1"/>
          <p:nvPr>
            <p:ph idx="5" type="title"/>
          </p:nvPr>
        </p:nvSpPr>
        <p:spPr>
          <a:xfrm>
            <a:off x="59880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6" name="Google Shape;396;p34"/>
          <p:cNvSpPr txBox="1"/>
          <p:nvPr>
            <p:ph idx="6" type="subTitle"/>
          </p:nvPr>
        </p:nvSpPr>
        <p:spPr>
          <a:xfrm>
            <a:off x="59880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7" name="Google Shape;397;p34"/>
          <p:cNvSpPr txBox="1"/>
          <p:nvPr>
            <p:ph idx="7" type="title"/>
          </p:nvPr>
        </p:nvSpPr>
        <p:spPr>
          <a:xfrm>
            <a:off x="13226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8" name="Google Shape;398;p34"/>
          <p:cNvSpPr txBox="1"/>
          <p:nvPr>
            <p:ph idx="8" type="subTitle"/>
          </p:nvPr>
        </p:nvSpPr>
        <p:spPr>
          <a:xfrm>
            <a:off x="13226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9" name="Google Shape;399;p34"/>
          <p:cNvSpPr txBox="1"/>
          <p:nvPr>
            <p:ph idx="9" type="title"/>
          </p:nvPr>
        </p:nvSpPr>
        <p:spPr>
          <a:xfrm>
            <a:off x="36553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0" name="Google Shape;400;p34"/>
          <p:cNvSpPr txBox="1"/>
          <p:nvPr>
            <p:ph idx="13" type="subTitle"/>
          </p:nvPr>
        </p:nvSpPr>
        <p:spPr>
          <a:xfrm>
            <a:off x="36553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1" name="Google Shape;401;p34"/>
          <p:cNvSpPr txBox="1"/>
          <p:nvPr>
            <p:ph idx="14" type="title"/>
          </p:nvPr>
        </p:nvSpPr>
        <p:spPr>
          <a:xfrm>
            <a:off x="59880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2" name="Google Shape;402;p34"/>
          <p:cNvSpPr txBox="1"/>
          <p:nvPr>
            <p:ph idx="15" type="subTitle"/>
          </p:nvPr>
        </p:nvSpPr>
        <p:spPr>
          <a:xfrm>
            <a:off x="59880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3" name="Google Shape;403;p34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34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407" name="Google Shape;407;p34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>
            <p:ph type="title"/>
          </p:nvPr>
        </p:nvSpPr>
        <p:spPr>
          <a:xfrm>
            <a:off x="768155" y="1952324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6" name="Google Shape;416;p35"/>
          <p:cNvSpPr txBox="1"/>
          <p:nvPr>
            <p:ph idx="1" type="body"/>
          </p:nvPr>
        </p:nvSpPr>
        <p:spPr>
          <a:xfrm>
            <a:off x="768155" y="2786324"/>
            <a:ext cx="28080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17" name="Google Shape;417;p35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418" name="Google Shape;418;p35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35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35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28" name="Google Shape;428;p35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/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8" name="Google Shape;438;p36"/>
          <p:cNvSpPr txBox="1"/>
          <p:nvPr>
            <p:ph idx="1" type="subTitle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9" name="Google Shape;439;p36"/>
          <p:cNvSpPr/>
          <p:nvPr/>
        </p:nvSpPr>
        <p:spPr>
          <a:xfrm rot="10800000">
            <a:off x="7519506" y="16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0" name="Google Shape;440;p36"/>
          <p:cNvSpPr/>
          <p:nvPr/>
        </p:nvSpPr>
        <p:spPr>
          <a:xfrm rot="10800000">
            <a:off x="4979749" y="3478092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1" name="Google Shape;441;p36"/>
          <p:cNvSpPr/>
          <p:nvPr/>
        </p:nvSpPr>
        <p:spPr>
          <a:xfrm rot="10800000">
            <a:off x="5397448" y="13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2" name="Google Shape;442;p36"/>
          <p:cNvSpPr/>
          <p:nvPr/>
        </p:nvSpPr>
        <p:spPr>
          <a:xfrm rot="10800000">
            <a:off x="3936674" y="3475814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3" name="Google Shape;443;p36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444" name="Google Shape;444;p36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445" name="Google Shape;445;p36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457" name="Google Shape;457;p36"/>
          <p:cNvSpPr/>
          <p:nvPr/>
        </p:nvSpPr>
        <p:spPr>
          <a:xfrm rot="10800000">
            <a:off x="5897626" y="44775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58" name="Google Shape;458;p36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CREDITS: This presentation template was created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including icons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and infographics &amp; images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. </a:t>
            </a:r>
            <a:endParaRPr sz="11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IG_NUMBER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37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461" name="Google Shape;461;p37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4" name="Google Shape;474;p37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475" name="Google Shape;475;p37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81" name="Google Shape;481;p37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482" name="Google Shape;482;p37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7" name="Google Shape;487;p37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88" name="Google Shape;488;p37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3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97" name="Google Shape;497;p38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8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8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8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38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503" name="Google Shape;503;p38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1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9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9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9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14" name="Google Shape;514;p39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9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39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517" name="Google Shape;517;p39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TITLE_AND_DESCRIPTION_1_1_1_2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0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40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534" name="Google Shape;534;p40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iocode.ltd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biocode.ltd/" TargetMode="External"/><Relationship Id="rId5" Type="http://schemas.openxmlformats.org/officeDocument/2006/relationships/hyperlink" Target="https://www.biocode.ltd/bioinfolytics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biocode.ltd/" TargetMode="External"/><Relationship Id="rId8" Type="http://schemas.openxmlformats.org/officeDocument/2006/relationships/hyperlink" Target="https://www.biocode.ltd/" TargetMode="External"/><Relationship Id="rId11" Type="http://schemas.openxmlformats.org/officeDocument/2006/relationships/hyperlink" Target="https://www.biocode.ltd/bioinfolytics" TargetMode="External"/><Relationship Id="rId10" Type="http://schemas.openxmlformats.org/officeDocument/2006/relationships/hyperlink" Target="https://www.biocode.ltd/" TargetMode="External"/><Relationship Id="rId13" Type="http://schemas.openxmlformats.org/officeDocument/2006/relationships/hyperlink" Target="https://www.youtube.com/channel/UCixAQI7BmI5uME6fpBqJNsA" TargetMode="External"/><Relationship Id="rId12" Type="http://schemas.openxmlformats.org/officeDocument/2006/relationships/image" Target="../media/image7.png"/><Relationship Id="rId15" Type="http://schemas.openxmlformats.org/officeDocument/2006/relationships/hyperlink" Target="https://www.instagram.com/biocode.ltd/" TargetMode="External"/><Relationship Id="rId14" Type="http://schemas.openxmlformats.org/officeDocument/2006/relationships/hyperlink" Target="https://www.linkedin.com/company/biocode-ltd" TargetMode="External"/><Relationship Id="rId17" Type="http://schemas.openxmlformats.org/officeDocument/2006/relationships/hyperlink" Target="https://twitter.com/BioCodeLtd" TargetMode="External"/><Relationship Id="rId16" Type="http://schemas.openxmlformats.org/officeDocument/2006/relationships/hyperlink" Target="https://www.facebook.com/BioCodeLt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"/>
          <p:cNvSpPr txBox="1"/>
          <p:nvPr/>
        </p:nvSpPr>
        <p:spPr>
          <a:xfrm>
            <a:off x="1487700" y="490600"/>
            <a:ext cx="5905500" cy="1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9144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53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Homology Modeling Using MOE</a:t>
            </a:r>
            <a:endParaRPr b="1" sz="2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47" name="Google Shape;547;p41"/>
          <p:cNvSpPr txBox="1"/>
          <p:nvPr/>
        </p:nvSpPr>
        <p:spPr>
          <a:xfrm>
            <a:off x="0" y="0"/>
            <a:ext cx="14877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8" name="Google Shape;5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525" y="1467475"/>
            <a:ext cx="4164250" cy="42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2"/>
          <p:cNvSpPr txBox="1"/>
          <p:nvPr/>
        </p:nvSpPr>
        <p:spPr>
          <a:xfrm>
            <a:off x="8362025" y="0"/>
            <a:ext cx="231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2"/>
          <p:cNvSpPr txBox="1"/>
          <p:nvPr/>
        </p:nvSpPr>
        <p:spPr>
          <a:xfrm>
            <a:off x="1088600" y="146013"/>
            <a:ext cx="66192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Content</a:t>
            </a:r>
            <a:endParaRPr b="1" sz="42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9144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9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56" name="Google Shape;556;p42"/>
          <p:cNvSpPr txBox="1"/>
          <p:nvPr/>
        </p:nvSpPr>
        <p:spPr>
          <a:xfrm>
            <a:off x="1123850" y="989313"/>
            <a:ext cx="6548700" cy="3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Input &amp; Output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Methodology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57" name="Google Shape;557;p42"/>
          <p:cNvGrpSpPr/>
          <p:nvPr/>
        </p:nvGrpSpPr>
        <p:grpSpPr>
          <a:xfrm>
            <a:off x="304830" y="3355366"/>
            <a:ext cx="1544439" cy="1640201"/>
            <a:chOff x="733788" y="3316095"/>
            <a:chExt cx="1301128" cy="1234162"/>
          </a:xfrm>
        </p:grpSpPr>
        <p:sp>
          <p:nvSpPr>
            <p:cNvPr id="558" name="Google Shape;558;p42"/>
            <p:cNvSpPr/>
            <p:nvPr/>
          </p:nvSpPr>
          <p:spPr>
            <a:xfrm>
              <a:off x="856161" y="3702690"/>
              <a:ext cx="616735" cy="241731"/>
            </a:xfrm>
            <a:custGeom>
              <a:rect b="b" l="l" r="r" t="t"/>
              <a:pathLst>
                <a:path extrusionOk="0" h="7696" w="19635">
                  <a:moveTo>
                    <a:pt x="285" y="0"/>
                  </a:moveTo>
                  <a:cubicBezTo>
                    <a:pt x="127" y="95"/>
                    <a:pt x="0" y="254"/>
                    <a:pt x="0" y="444"/>
                  </a:cubicBezTo>
                  <a:cubicBezTo>
                    <a:pt x="6334" y="3484"/>
                    <a:pt x="12858" y="5796"/>
                    <a:pt x="19603" y="7696"/>
                  </a:cubicBezTo>
                  <a:lnTo>
                    <a:pt x="19603" y="6778"/>
                  </a:lnTo>
                  <a:cubicBezTo>
                    <a:pt x="19603" y="6746"/>
                    <a:pt x="19603" y="6714"/>
                    <a:pt x="19635" y="6714"/>
                  </a:cubicBezTo>
                  <a:cubicBezTo>
                    <a:pt x="12858" y="5986"/>
                    <a:pt x="6366" y="2756"/>
                    <a:pt x="285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1566372" y="3828015"/>
              <a:ext cx="397933" cy="414832"/>
            </a:xfrm>
            <a:custGeom>
              <a:rect b="b" l="l" r="r" t="t"/>
              <a:pathLst>
                <a:path extrusionOk="0" h="13207" w="12669">
                  <a:moveTo>
                    <a:pt x="11813" y="1"/>
                  </a:moveTo>
                  <a:cubicBezTo>
                    <a:pt x="9280" y="1774"/>
                    <a:pt x="6651" y="3358"/>
                    <a:pt x="4023" y="5004"/>
                  </a:cubicBezTo>
                  <a:cubicBezTo>
                    <a:pt x="2693" y="6651"/>
                    <a:pt x="1331" y="8298"/>
                    <a:pt x="1" y="9976"/>
                  </a:cubicBezTo>
                  <a:lnTo>
                    <a:pt x="32" y="10008"/>
                  </a:lnTo>
                  <a:cubicBezTo>
                    <a:pt x="55" y="9986"/>
                    <a:pt x="109" y="9963"/>
                    <a:pt x="150" y="9963"/>
                  </a:cubicBezTo>
                  <a:cubicBezTo>
                    <a:pt x="167" y="9963"/>
                    <a:pt x="181" y="9967"/>
                    <a:pt x="191" y="9976"/>
                  </a:cubicBezTo>
                  <a:cubicBezTo>
                    <a:pt x="1489" y="10578"/>
                    <a:pt x="2629" y="11782"/>
                    <a:pt x="3009" y="13207"/>
                  </a:cubicBezTo>
                  <a:cubicBezTo>
                    <a:pt x="6208" y="9375"/>
                    <a:pt x="9375" y="5511"/>
                    <a:pt x="12447" y="1553"/>
                  </a:cubicBezTo>
                  <a:cubicBezTo>
                    <a:pt x="12447" y="1489"/>
                    <a:pt x="12510" y="1489"/>
                    <a:pt x="12510" y="1489"/>
                  </a:cubicBezTo>
                  <a:cubicBezTo>
                    <a:pt x="12668" y="856"/>
                    <a:pt x="12383" y="317"/>
                    <a:pt x="11813" y="1"/>
                  </a:cubicBezTo>
                  <a:close/>
                </a:path>
              </a:pathLst>
            </a:custGeom>
            <a:solidFill>
              <a:srgbClr val="F0DFFC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1549474" y="4141362"/>
              <a:ext cx="107454" cy="136319"/>
            </a:xfrm>
            <a:custGeom>
              <a:rect b="b" l="l" r="r" t="t"/>
              <a:pathLst>
                <a:path extrusionOk="0" h="4340" w="3421">
                  <a:moveTo>
                    <a:pt x="539" y="0"/>
                  </a:moveTo>
                  <a:cubicBezTo>
                    <a:pt x="380" y="190"/>
                    <a:pt x="159" y="444"/>
                    <a:pt x="0" y="634"/>
                  </a:cubicBezTo>
                  <a:cubicBezTo>
                    <a:pt x="32" y="618"/>
                    <a:pt x="56" y="610"/>
                    <a:pt x="80" y="610"/>
                  </a:cubicBezTo>
                  <a:cubicBezTo>
                    <a:pt x="103" y="610"/>
                    <a:pt x="127" y="618"/>
                    <a:pt x="159" y="634"/>
                  </a:cubicBezTo>
                  <a:cubicBezTo>
                    <a:pt x="1520" y="1331"/>
                    <a:pt x="2534" y="2819"/>
                    <a:pt x="2661" y="4339"/>
                  </a:cubicBezTo>
                  <a:cubicBezTo>
                    <a:pt x="2914" y="4022"/>
                    <a:pt x="3167" y="3706"/>
                    <a:pt x="3421" y="3452"/>
                  </a:cubicBezTo>
                  <a:cubicBezTo>
                    <a:pt x="2819" y="2059"/>
                    <a:pt x="1996" y="982"/>
                    <a:pt x="602" y="285"/>
                  </a:cubicBezTo>
                  <a:cubicBezTo>
                    <a:pt x="475" y="222"/>
                    <a:pt x="507" y="127"/>
                    <a:pt x="570" y="64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1448993" y="4163254"/>
              <a:ext cx="180074" cy="245720"/>
            </a:xfrm>
            <a:custGeom>
              <a:rect b="b" l="l" r="r" t="t"/>
              <a:pathLst>
                <a:path extrusionOk="0" h="7823" w="5733">
                  <a:moveTo>
                    <a:pt x="3168" y="0"/>
                  </a:moveTo>
                  <a:lnTo>
                    <a:pt x="3168" y="0"/>
                  </a:lnTo>
                  <a:cubicBezTo>
                    <a:pt x="2091" y="1330"/>
                    <a:pt x="1046" y="2629"/>
                    <a:pt x="1" y="3927"/>
                  </a:cubicBezTo>
                  <a:lnTo>
                    <a:pt x="96" y="3927"/>
                  </a:lnTo>
                  <a:cubicBezTo>
                    <a:pt x="1394" y="4814"/>
                    <a:pt x="2218" y="6239"/>
                    <a:pt x="2376" y="7822"/>
                  </a:cubicBezTo>
                  <a:cubicBezTo>
                    <a:pt x="3484" y="6461"/>
                    <a:pt x="4624" y="5131"/>
                    <a:pt x="5733" y="3769"/>
                  </a:cubicBezTo>
                  <a:cubicBezTo>
                    <a:pt x="5353" y="2217"/>
                    <a:pt x="4561" y="1077"/>
                    <a:pt x="3199" y="158"/>
                  </a:cubicBezTo>
                  <a:cubicBezTo>
                    <a:pt x="3136" y="127"/>
                    <a:pt x="3136" y="63"/>
                    <a:pt x="3168" y="0"/>
                  </a:cubicBezTo>
                  <a:close/>
                </a:path>
              </a:pathLst>
            </a:custGeom>
            <a:solidFill>
              <a:srgbClr val="F0DFFC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1429111" y="4291564"/>
              <a:ext cx="90555" cy="147250"/>
            </a:xfrm>
            <a:custGeom>
              <a:rect b="b" l="l" r="r" t="t"/>
              <a:pathLst>
                <a:path extrusionOk="0" h="4688" w="2883">
                  <a:moveTo>
                    <a:pt x="507" y="0"/>
                  </a:moveTo>
                  <a:cubicBezTo>
                    <a:pt x="349" y="254"/>
                    <a:pt x="159" y="444"/>
                    <a:pt x="0" y="665"/>
                  </a:cubicBezTo>
                  <a:cubicBezTo>
                    <a:pt x="1362" y="1552"/>
                    <a:pt x="2217" y="3104"/>
                    <a:pt x="2249" y="4687"/>
                  </a:cubicBezTo>
                  <a:cubicBezTo>
                    <a:pt x="2471" y="4434"/>
                    <a:pt x="2661" y="4149"/>
                    <a:pt x="2882" y="3927"/>
                  </a:cubicBezTo>
                  <a:cubicBezTo>
                    <a:pt x="2661" y="2344"/>
                    <a:pt x="1869" y="1077"/>
                    <a:pt x="602" y="95"/>
                  </a:cubicBezTo>
                  <a:cubicBezTo>
                    <a:pt x="507" y="32"/>
                    <a:pt x="507" y="0"/>
                    <a:pt x="507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1384351" y="4318420"/>
              <a:ext cx="109432" cy="219870"/>
            </a:xfrm>
            <a:custGeom>
              <a:rect b="b" l="l" r="r" t="t"/>
              <a:pathLst>
                <a:path extrusionOk="0" h="7000" w="3484">
                  <a:moveTo>
                    <a:pt x="1235" y="0"/>
                  </a:moveTo>
                  <a:cubicBezTo>
                    <a:pt x="919" y="444"/>
                    <a:pt x="507" y="919"/>
                    <a:pt x="159" y="1457"/>
                  </a:cubicBezTo>
                  <a:cubicBezTo>
                    <a:pt x="159" y="1521"/>
                    <a:pt x="64" y="1552"/>
                    <a:pt x="0" y="1552"/>
                  </a:cubicBezTo>
                  <a:cubicBezTo>
                    <a:pt x="982" y="3041"/>
                    <a:pt x="1900" y="5289"/>
                    <a:pt x="1045" y="6999"/>
                  </a:cubicBezTo>
                  <a:cubicBezTo>
                    <a:pt x="1869" y="5986"/>
                    <a:pt x="2661" y="5004"/>
                    <a:pt x="3484" y="4022"/>
                  </a:cubicBezTo>
                  <a:cubicBezTo>
                    <a:pt x="3262" y="2344"/>
                    <a:pt x="2534" y="1046"/>
                    <a:pt x="1235" y="0"/>
                  </a:cubicBezTo>
                  <a:close/>
                </a:path>
              </a:pathLst>
            </a:custGeom>
            <a:solidFill>
              <a:srgbClr val="F0DFFC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741766" y="4205030"/>
              <a:ext cx="695323" cy="339228"/>
            </a:xfrm>
            <a:custGeom>
              <a:rect b="b" l="l" r="r" t="t"/>
              <a:pathLst>
                <a:path extrusionOk="0" h="10800" w="22137">
                  <a:moveTo>
                    <a:pt x="127" y="0"/>
                  </a:moveTo>
                  <a:cubicBezTo>
                    <a:pt x="32" y="190"/>
                    <a:pt x="0" y="475"/>
                    <a:pt x="63" y="665"/>
                  </a:cubicBezTo>
                  <a:lnTo>
                    <a:pt x="63" y="792"/>
                  </a:lnTo>
                  <a:lnTo>
                    <a:pt x="127" y="792"/>
                  </a:lnTo>
                  <a:cubicBezTo>
                    <a:pt x="6239" y="2565"/>
                    <a:pt x="12478" y="3991"/>
                    <a:pt x="18590" y="5701"/>
                  </a:cubicBezTo>
                  <a:cubicBezTo>
                    <a:pt x="18590" y="5701"/>
                    <a:pt x="18590" y="5637"/>
                    <a:pt x="18653" y="5637"/>
                  </a:cubicBezTo>
                  <a:cubicBezTo>
                    <a:pt x="18685" y="5621"/>
                    <a:pt x="18709" y="5614"/>
                    <a:pt x="18736" y="5614"/>
                  </a:cubicBezTo>
                  <a:cubicBezTo>
                    <a:pt x="18764" y="5614"/>
                    <a:pt x="18796" y="5621"/>
                    <a:pt x="18843" y="5637"/>
                  </a:cubicBezTo>
                  <a:lnTo>
                    <a:pt x="19002" y="5637"/>
                  </a:lnTo>
                  <a:cubicBezTo>
                    <a:pt x="19033" y="5637"/>
                    <a:pt x="19065" y="5701"/>
                    <a:pt x="19033" y="5732"/>
                  </a:cubicBezTo>
                  <a:cubicBezTo>
                    <a:pt x="19192" y="5764"/>
                    <a:pt x="19350" y="5764"/>
                    <a:pt x="19508" y="5796"/>
                  </a:cubicBezTo>
                  <a:cubicBezTo>
                    <a:pt x="19508" y="5716"/>
                    <a:pt x="19583" y="5649"/>
                    <a:pt x="19662" y="5649"/>
                  </a:cubicBezTo>
                  <a:cubicBezTo>
                    <a:pt x="19709" y="5649"/>
                    <a:pt x="19758" y="5673"/>
                    <a:pt x="19793" y="5732"/>
                  </a:cubicBezTo>
                  <a:cubicBezTo>
                    <a:pt x="20490" y="6904"/>
                    <a:pt x="20490" y="8488"/>
                    <a:pt x="19857" y="9723"/>
                  </a:cubicBezTo>
                  <a:cubicBezTo>
                    <a:pt x="19845" y="9758"/>
                    <a:pt x="19816" y="9771"/>
                    <a:pt x="19784" y="9771"/>
                  </a:cubicBezTo>
                  <a:cubicBezTo>
                    <a:pt x="19730" y="9771"/>
                    <a:pt x="19667" y="9731"/>
                    <a:pt x="19667" y="9691"/>
                  </a:cubicBezTo>
                  <a:cubicBezTo>
                    <a:pt x="19635" y="9723"/>
                    <a:pt x="19603" y="9723"/>
                    <a:pt x="19540" y="9723"/>
                  </a:cubicBezTo>
                  <a:cubicBezTo>
                    <a:pt x="13111" y="8076"/>
                    <a:pt x="6651" y="6334"/>
                    <a:pt x="158" y="4814"/>
                  </a:cubicBezTo>
                  <a:lnTo>
                    <a:pt x="158" y="4846"/>
                  </a:lnTo>
                  <a:lnTo>
                    <a:pt x="285" y="5226"/>
                  </a:lnTo>
                  <a:cubicBezTo>
                    <a:pt x="3705" y="6176"/>
                    <a:pt x="7126" y="7189"/>
                    <a:pt x="10514" y="8107"/>
                  </a:cubicBezTo>
                  <a:cubicBezTo>
                    <a:pt x="13966" y="9026"/>
                    <a:pt x="17450" y="9754"/>
                    <a:pt x="20870" y="10768"/>
                  </a:cubicBezTo>
                  <a:cubicBezTo>
                    <a:pt x="20902" y="10768"/>
                    <a:pt x="20902" y="10799"/>
                    <a:pt x="20933" y="10799"/>
                  </a:cubicBezTo>
                  <a:lnTo>
                    <a:pt x="20933" y="10768"/>
                  </a:lnTo>
                  <a:cubicBezTo>
                    <a:pt x="22137" y="8773"/>
                    <a:pt x="20648" y="7126"/>
                    <a:pt x="20237" y="5162"/>
                  </a:cubicBezTo>
                  <a:cubicBezTo>
                    <a:pt x="16816" y="4592"/>
                    <a:pt x="13428" y="3801"/>
                    <a:pt x="10103" y="2914"/>
                  </a:cubicBezTo>
                  <a:cubicBezTo>
                    <a:pt x="6809" y="1995"/>
                    <a:pt x="3357" y="1172"/>
                    <a:pt x="127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743745" y="3997127"/>
              <a:ext cx="925119" cy="358137"/>
            </a:xfrm>
            <a:custGeom>
              <a:rect b="b" l="l" r="r" t="t"/>
              <a:pathLst>
                <a:path extrusionOk="0" h="11402" w="29453">
                  <a:moveTo>
                    <a:pt x="21269" y="7964"/>
                  </a:moveTo>
                  <a:cubicBezTo>
                    <a:pt x="21334" y="7964"/>
                    <a:pt x="21371" y="8056"/>
                    <a:pt x="21345" y="8108"/>
                  </a:cubicBezTo>
                  <a:cubicBezTo>
                    <a:pt x="20902" y="8709"/>
                    <a:pt x="20395" y="9343"/>
                    <a:pt x="19857" y="9849"/>
                  </a:cubicBezTo>
                  <a:cubicBezTo>
                    <a:pt x="19828" y="9861"/>
                    <a:pt x="19799" y="9866"/>
                    <a:pt x="19771" y="9866"/>
                  </a:cubicBezTo>
                  <a:cubicBezTo>
                    <a:pt x="19649" y="9866"/>
                    <a:pt x="19558" y="9763"/>
                    <a:pt x="19635" y="9659"/>
                  </a:cubicBezTo>
                  <a:cubicBezTo>
                    <a:pt x="20174" y="9089"/>
                    <a:pt x="20712" y="8551"/>
                    <a:pt x="21219" y="7981"/>
                  </a:cubicBezTo>
                  <a:cubicBezTo>
                    <a:pt x="21237" y="7969"/>
                    <a:pt x="21254" y="7964"/>
                    <a:pt x="21269" y="7964"/>
                  </a:cubicBezTo>
                  <a:close/>
                  <a:moveTo>
                    <a:pt x="29453" y="0"/>
                  </a:moveTo>
                  <a:lnTo>
                    <a:pt x="29453" y="0"/>
                  </a:lnTo>
                  <a:cubicBezTo>
                    <a:pt x="29421" y="32"/>
                    <a:pt x="29389" y="32"/>
                    <a:pt x="29358" y="64"/>
                  </a:cubicBezTo>
                  <a:cubicBezTo>
                    <a:pt x="25652" y="2407"/>
                    <a:pt x="21915" y="4656"/>
                    <a:pt x="18147" y="6873"/>
                  </a:cubicBezTo>
                  <a:cubicBezTo>
                    <a:pt x="18110" y="6900"/>
                    <a:pt x="18073" y="6912"/>
                    <a:pt x="18038" y="6912"/>
                  </a:cubicBezTo>
                  <a:cubicBezTo>
                    <a:pt x="17954" y="6912"/>
                    <a:pt x="17884" y="6845"/>
                    <a:pt x="17862" y="6778"/>
                  </a:cubicBezTo>
                  <a:cubicBezTo>
                    <a:pt x="17590" y="6934"/>
                    <a:pt x="17304" y="6995"/>
                    <a:pt x="17012" y="6995"/>
                  </a:cubicBezTo>
                  <a:cubicBezTo>
                    <a:pt x="16418" y="6995"/>
                    <a:pt x="15796" y="6747"/>
                    <a:pt x="15202" y="6556"/>
                  </a:cubicBezTo>
                  <a:cubicBezTo>
                    <a:pt x="13681" y="6081"/>
                    <a:pt x="12098" y="5511"/>
                    <a:pt x="10578" y="4877"/>
                  </a:cubicBezTo>
                  <a:cubicBezTo>
                    <a:pt x="8393" y="3959"/>
                    <a:pt x="6334" y="2977"/>
                    <a:pt x="4244" y="1932"/>
                  </a:cubicBezTo>
                  <a:cubicBezTo>
                    <a:pt x="2851" y="3357"/>
                    <a:pt x="1394" y="4719"/>
                    <a:pt x="0" y="6144"/>
                  </a:cubicBezTo>
                  <a:cubicBezTo>
                    <a:pt x="3421" y="6999"/>
                    <a:pt x="6746" y="8139"/>
                    <a:pt x="10135" y="9026"/>
                  </a:cubicBezTo>
                  <a:cubicBezTo>
                    <a:pt x="13460" y="9881"/>
                    <a:pt x="16848" y="10610"/>
                    <a:pt x="20174" y="11401"/>
                  </a:cubicBezTo>
                  <a:cubicBezTo>
                    <a:pt x="23119" y="7474"/>
                    <a:pt x="26127" y="3547"/>
                    <a:pt x="29453" y="0"/>
                  </a:cubicBezTo>
                  <a:close/>
                </a:path>
              </a:pathLst>
            </a:custGeom>
            <a:solidFill>
              <a:srgbClr val="F0DFFC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733788" y="3316095"/>
              <a:ext cx="1301128" cy="1234162"/>
            </a:xfrm>
            <a:custGeom>
              <a:rect b="b" l="l" r="r" t="t"/>
              <a:pathLst>
                <a:path extrusionOk="0" h="39292" w="41424">
                  <a:moveTo>
                    <a:pt x="37117" y="7463"/>
                  </a:moveTo>
                  <a:lnTo>
                    <a:pt x="37117" y="7463"/>
                  </a:lnTo>
                  <a:cubicBezTo>
                    <a:pt x="37339" y="7495"/>
                    <a:pt x="37624" y="7526"/>
                    <a:pt x="37845" y="7621"/>
                  </a:cubicBezTo>
                  <a:cubicBezTo>
                    <a:pt x="38225" y="7685"/>
                    <a:pt x="38542" y="7906"/>
                    <a:pt x="38890" y="7938"/>
                  </a:cubicBezTo>
                  <a:lnTo>
                    <a:pt x="38890" y="7970"/>
                  </a:lnTo>
                  <a:lnTo>
                    <a:pt x="38890" y="8001"/>
                  </a:lnTo>
                  <a:cubicBezTo>
                    <a:pt x="38384" y="8382"/>
                    <a:pt x="37909" y="8730"/>
                    <a:pt x="37434" y="9142"/>
                  </a:cubicBezTo>
                  <a:cubicBezTo>
                    <a:pt x="37434" y="8572"/>
                    <a:pt x="37307" y="8065"/>
                    <a:pt x="37149" y="7590"/>
                  </a:cubicBezTo>
                  <a:cubicBezTo>
                    <a:pt x="37149" y="7526"/>
                    <a:pt x="37117" y="7495"/>
                    <a:pt x="37117" y="7463"/>
                  </a:cubicBezTo>
                  <a:close/>
                  <a:moveTo>
                    <a:pt x="18622" y="433"/>
                  </a:moveTo>
                  <a:cubicBezTo>
                    <a:pt x="22422" y="1636"/>
                    <a:pt x="26318" y="2523"/>
                    <a:pt x="30086" y="3948"/>
                  </a:cubicBezTo>
                  <a:cubicBezTo>
                    <a:pt x="31733" y="4550"/>
                    <a:pt x="33823" y="5056"/>
                    <a:pt x="35280" y="6133"/>
                  </a:cubicBezTo>
                  <a:cubicBezTo>
                    <a:pt x="31321" y="8096"/>
                    <a:pt x="27489" y="10503"/>
                    <a:pt x="23848" y="13037"/>
                  </a:cubicBezTo>
                  <a:cubicBezTo>
                    <a:pt x="17704" y="11580"/>
                    <a:pt x="11845" y="8920"/>
                    <a:pt x="5986" y="6766"/>
                  </a:cubicBezTo>
                  <a:cubicBezTo>
                    <a:pt x="7823" y="5975"/>
                    <a:pt x="9565" y="4930"/>
                    <a:pt x="11338" y="4075"/>
                  </a:cubicBezTo>
                  <a:cubicBezTo>
                    <a:pt x="13745" y="2871"/>
                    <a:pt x="16184" y="1636"/>
                    <a:pt x="18622" y="433"/>
                  </a:cubicBezTo>
                  <a:close/>
                  <a:moveTo>
                    <a:pt x="5543" y="6893"/>
                  </a:moveTo>
                  <a:cubicBezTo>
                    <a:pt x="5606" y="6956"/>
                    <a:pt x="5606" y="6988"/>
                    <a:pt x="5638" y="6988"/>
                  </a:cubicBezTo>
                  <a:cubicBezTo>
                    <a:pt x="8646" y="8128"/>
                    <a:pt x="11687" y="9237"/>
                    <a:pt x="14727" y="10377"/>
                  </a:cubicBezTo>
                  <a:cubicBezTo>
                    <a:pt x="17672" y="11453"/>
                    <a:pt x="20649" y="12752"/>
                    <a:pt x="23753" y="13227"/>
                  </a:cubicBezTo>
                  <a:lnTo>
                    <a:pt x="23816" y="13227"/>
                  </a:lnTo>
                  <a:cubicBezTo>
                    <a:pt x="23839" y="13273"/>
                    <a:pt x="23862" y="13303"/>
                    <a:pt x="23910" y="13303"/>
                  </a:cubicBezTo>
                  <a:cubicBezTo>
                    <a:pt x="23928" y="13303"/>
                    <a:pt x="23949" y="13299"/>
                    <a:pt x="23974" y="13290"/>
                  </a:cubicBezTo>
                  <a:lnTo>
                    <a:pt x="23974" y="13290"/>
                  </a:lnTo>
                  <a:cubicBezTo>
                    <a:pt x="23911" y="13512"/>
                    <a:pt x="23911" y="13765"/>
                    <a:pt x="23879" y="13987"/>
                  </a:cubicBezTo>
                  <a:cubicBezTo>
                    <a:pt x="23879" y="14050"/>
                    <a:pt x="23848" y="14050"/>
                    <a:pt x="23848" y="14050"/>
                  </a:cubicBezTo>
                  <a:cubicBezTo>
                    <a:pt x="23816" y="14082"/>
                    <a:pt x="23753" y="14082"/>
                    <a:pt x="23753" y="14114"/>
                  </a:cubicBezTo>
                  <a:cubicBezTo>
                    <a:pt x="20839" y="12847"/>
                    <a:pt x="17735" y="11833"/>
                    <a:pt x="14695" y="10757"/>
                  </a:cubicBezTo>
                  <a:cubicBezTo>
                    <a:pt x="11370" y="9585"/>
                    <a:pt x="8076" y="8255"/>
                    <a:pt x="4719" y="7210"/>
                  </a:cubicBezTo>
                  <a:cubicBezTo>
                    <a:pt x="5004" y="7146"/>
                    <a:pt x="5289" y="7020"/>
                    <a:pt x="5543" y="6893"/>
                  </a:cubicBezTo>
                  <a:close/>
                  <a:moveTo>
                    <a:pt x="39017" y="8160"/>
                  </a:moveTo>
                  <a:cubicBezTo>
                    <a:pt x="40379" y="10060"/>
                    <a:pt x="40917" y="12023"/>
                    <a:pt x="40442" y="14335"/>
                  </a:cubicBezTo>
                  <a:lnTo>
                    <a:pt x="40442" y="14430"/>
                  </a:lnTo>
                  <a:cubicBezTo>
                    <a:pt x="39809" y="14779"/>
                    <a:pt x="39175" y="15127"/>
                    <a:pt x="38574" y="15539"/>
                  </a:cubicBezTo>
                  <a:cubicBezTo>
                    <a:pt x="39334" y="13544"/>
                    <a:pt x="39714" y="10630"/>
                    <a:pt x="37497" y="9395"/>
                  </a:cubicBezTo>
                  <a:cubicBezTo>
                    <a:pt x="38004" y="9015"/>
                    <a:pt x="38542" y="8603"/>
                    <a:pt x="39017" y="8160"/>
                  </a:cubicBezTo>
                  <a:close/>
                  <a:moveTo>
                    <a:pt x="37402" y="9712"/>
                  </a:moveTo>
                  <a:cubicBezTo>
                    <a:pt x="39492" y="11042"/>
                    <a:pt x="38859" y="13512"/>
                    <a:pt x="38447" y="15539"/>
                  </a:cubicBezTo>
                  <a:cubicBezTo>
                    <a:pt x="38447" y="15570"/>
                    <a:pt x="38447" y="15634"/>
                    <a:pt x="38479" y="15634"/>
                  </a:cubicBezTo>
                  <a:cubicBezTo>
                    <a:pt x="38289" y="15729"/>
                    <a:pt x="38130" y="15855"/>
                    <a:pt x="37940" y="15982"/>
                  </a:cubicBezTo>
                  <a:cubicBezTo>
                    <a:pt x="38542" y="14399"/>
                    <a:pt x="38289" y="12530"/>
                    <a:pt x="37244" y="11137"/>
                  </a:cubicBezTo>
                  <a:cubicBezTo>
                    <a:pt x="37212" y="11137"/>
                    <a:pt x="37180" y="11105"/>
                    <a:pt x="37149" y="11105"/>
                  </a:cubicBezTo>
                  <a:cubicBezTo>
                    <a:pt x="37307" y="10662"/>
                    <a:pt x="37370" y="10187"/>
                    <a:pt x="37402" y="9712"/>
                  </a:cubicBezTo>
                  <a:close/>
                  <a:moveTo>
                    <a:pt x="35470" y="7431"/>
                  </a:moveTo>
                  <a:cubicBezTo>
                    <a:pt x="35565" y="7970"/>
                    <a:pt x="35628" y="8508"/>
                    <a:pt x="35660" y="9015"/>
                  </a:cubicBezTo>
                  <a:cubicBezTo>
                    <a:pt x="35755" y="9933"/>
                    <a:pt x="35755" y="10820"/>
                    <a:pt x="35755" y="11770"/>
                  </a:cubicBezTo>
                  <a:cubicBezTo>
                    <a:pt x="35755" y="11833"/>
                    <a:pt x="35787" y="11865"/>
                    <a:pt x="35818" y="11897"/>
                  </a:cubicBezTo>
                  <a:cubicBezTo>
                    <a:pt x="31923" y="14145"/>
                    <a:pt x="28123" y="16584"/>
                    <a:pt x="24228" y="18801"/>
                  </a:cubicBezTo>
                  <a:cubicBezTo>
                    <a:pt x="24354" y="18262"/>
                    <a:pt x="24449" y="17756"/>
                    <a:pt x="24481" y="17249"/>
                  </a:cubicBezTo>
                  <a:lnTo>
                    <a:pt x="24544" y="17249"/>
                  </a:lnTo>
                  <a:cubicBezTo>
                    <a:pt x="24544" y="17249"/>
                    <a:pt x="24608" y="17217"/>
                    <a:pt x="24544" y="17217"/>
                  </a:cubicBezTo>
                  <a:cubicBezTo>
                    <a:pt x="24513" y="17154"/>
                    <a:pt x="24513" y="17154"/>
                    <a:pt x="24481" y="17154"/>
                  </a:cubicBezTo>
                  <a:cubicBezTo>
                    <a:pt x="24513" y="16742"/>
                    <a:pt x="24513" y="16330"/>
                    <a:pt x="24481" y="15887"/>
                  </a:cubicBezTo>
                  <a:cubicBezTo>
                    <a:pt x="24449" y="15412"/>
                    <a:pt x="24386" y="14937"/>
                    <a:pt x="24323" y="14462"/>
                  </a:cubicBezTo>
                  <a:cubicBezTo>
                    <a:pt x="24323" y="14385"/>
                    <a:pt x="24288" y="14343"/>
                    <a:pt x="24253" y="14343"/>
                  </a:cubicBezTo>
                  <a:cubicBezTo>
                    <a:pt x="24231" y="14343"/>
                    <a:pt x="24208" y="14361"/>
                    <a:pt x="24196" y="14399"/>
                  </a:cubicBezTo>
                  <a:lnTo>
                    <a:pt x="24196" y="14367"/>
                  </a:lnTo>
                  <a:cubicBezTo>
                    <a:pt x="24671" y="14114"/>
                    <a:pt x="25178" y="13892"/>
                    <a:pt x="25684" y="13607"/>
                  </a:cubicBezTo>
                  <a:cubicBezTo>
                    <a:pt x="29105" y="11865"/>
                    <a:pt x="32493" y="9775"/>
                    <a:pt x="35470" y="7431"/>
                  </a:cubicBezTo>
                  <a:close/>
                  <a:moveTo>
                    <a:pt x="4814" y="7716"/>
                  </a:moveTo>
                  <a:cubicBezTo>
                    <a:pt x="7886" y="8920"/>
                    <a:pt x="11085" y="9965"/>
                    <a:pt x="14220" y="11073"/>
                  </a:cubicBezTo>
                  <a:cubicBezTo>
                    <a:pt x="17419" y="12213"/>
                    <a:pt x="20649" y="13480"/>
                    <a:pt x="23911" y="14399"/>
                  </a:cubicBezTo>
                  <a:cubicBezTo>
                    <a:pt x="23879" y="14430"/>
                    <a:pt x="23879" y="14494"/>
                    <a:pt x="23879" y="14557"/>
                  </a:cubicBezTo>
                  <a:cubicBezTo>
                    <a:pt x="24006" y="15380"/>
                    <a:pt x="24038" y="16204"/>
                    <a:pt x="24006" y="17059"/>
                  </a:cubicBezTo>
                  <a:cubicBezTo>
                    <a:pt x="19477" y="15665"/>
                    <a:pt x="15012" y="14304"/>
                    <a:pt x="10673" y="12372"/>
                  </a:cubicBezTo>
                  <a:cubicBezTo>
                    <a:pt x="10665" y="12369"/>
                    <a:pt x="10656" y="12368"/>
                    <a:pt x="10647" y="12368"/>
                  </a:cubicBezTo>
                  <a:cubicBezTo>
                    <a:pt x="10557" y="12368"/>
                    <a:pt x="10463" y="12501"/>
                    <a:pt x="10578" y="12530"/>
                  </a:cubicBezTo>
                  <a:cubicBezTo>
                    <a:pt x="13555" y="13829"/>
                    <a:pt x="16595" y="15064"/>
                    <a:pt x="19731" y="16014"/>
                  </a:cubicBezTo>
                  <a:cubicBezTo>
                    <a:pt x="21156" y="16457"/>
                    <a:pt x="22581" y="16805"/>
                    <a:pt x="24038" y="17122"/>
                  </a:cubicBezTo>
                  <a:cubicBezTo>
                    <a:pt x="24038" y="17692"/>
                    <a:pt x="23974" y="18262"/>
                    <a:pt x="23879" y="18832"/>
                  </a:cubicBezTo>
                  <a:cubicBezTo>
                    <a:pt x="23879" y="18769"/>
                    <a:pt x="23848" y="18769"/>
                    <a:pt x="23848" y="18769"/>
                  </a:cubicBezTo>
                  <a:cubicBezTo>
                    <a:pt x="20522" y="18072"/>
                    <a:pt x="17324" y="17280"/>
                    <a:pt x="14093" y="16077"/>
                  </a:cubicBezTo>
                  <a:cubicBezTo>
                    <a:pt x="11465" y="15095"/>
                    <a:pt x="8836" y="13955"/>
                    <a:pt x="6271" y="12752"/>
                  </a:cubicBezTo>
                  <a:cubicBezTo>
                    <a:pt x="5669" y="12498"/>
                    <a:pt x="5131" y="12245"/>
                    <a:pt x="4498" y="11928"/>
                  </a:cubicBezTo>
                  <a:cubicBezTo>
                    <a:pt x="5448" y="10757"/>
                    <a:pt x="5479" y="9047"/>
                    <a:pt x="4814" y="7716"/>
                  </a:cubicBezTo>
                  <a:close/>
                  <a:moveTo>
                    <a:pt x="37054" y="11422"/>
                  </a:moveTo>
                  <a:cubicBezTo>
                    <a:pt x="37972" y="12878"/>
                    <a:pt x="38225" y="14462"/>
                    <a:pt x="37687" y="16140"/>
                  </a:cubicBezTo>
                  <a:cubicBezTo>
                    <a:pt x="36483" y="16900"/>
                    <a:pt x="35280" y="17724"/>
                    <a:pt x="34045" y="18516"/>
                  </a:cubicBezTo>
                  <a:lnTo>
                    <a:pt x="33348" y="18991"/>
                  </a:lnTo>
                  <a:cubicBezTo>
                    <a:pt x="33570" y="17724"/>
                    <a:pt x="33190" y="16457"/>
                    <a:pt x="32272" y="15507"/>
                  </a:cubicBezTo>
                  <a:cubicBezTo>
                    <a:pt x="32588" y="15254"/>
                    <a:pt x="32905" y="15064"/>
                    <a:pt x="33190" y="14905"/>
                  </a:cubicBezTo>
                  <a:cubicBezTo>
                    <a:pt x="33728" y="16014"/>
                    <a:pt x="33982" y="17090"/>
                    <a:pt x="33823" y="18357"/>
                  </a:cubicBezTo>
                  <a:cubicBezTo>
                    <a:pt x="33823" y="18402"/>
                    <a:pt x="33855" y="18447"/>
                    <a:pt x="33896" y="18447"/>
                  </a:cubicBezTo>
                  <a:cubicBezTo>
                    <a:pt x="33913" y="18447"/>
                    <a:pt x="33931" y="18439"/>
                    <a:pt x="33950" y="18421"/>
                  </a:cubicBezTo>
                  <a:cubicBezTo>
                    <a:pt x="33982" y="18421"/>
                    <a:pt x="33982" y="18421"/>
                    <a:pt x="33982" y="18389"/>
                  </a:cubicBezTo>
                  <a:cubicBezTo>
                    <a:pt x="34330" y="17154"/>
                    <a:pt x="34172" y="15792"/>
                    <a:pt x="33412" y="14747"/>
                  </a:cubicBezTo>
                  <a:cubicBezTo>
                    <a:pt x="34362" y="14114"/>
                    <a:pt x="35375" y="13480"/>
                    <a:pt x="36325" y="12847"/>
                  </a:cubicBezTo>
                  <a:cubicBezTo>
                    <a:pt x="36388" y="12847"/>
                    <a:pt x="36483" y="12847"/>
                    <a:pt x="36515" y="12783"/>
                  </a:cubicBezTo>
                  <a:cubicBezTo>
                    <a:pt x="36705" y="12372"/>
                    <a:pt x="36895" y="11897"/>
                    <a:pt x="37054" y="11422"/>
                  </a:cubicBezTo>
                  <a:close/>
                  <a:moveTo>
                    <a:pt x="35438" y="6196"/>
                  </a:moveTo>
                  <a:cubicBezTo>
                    <a:pt x="35628" y="6355"/>
                    <a:pt x="35850" y="6545"/>
                    <a:pt x="36008" y="6703"/>
                  </a:cubicBezTo>
                  <a:cubicBezTo>
                    <a:pt x="37624" y="8318"/>
                    <a:pt x="36864" y="10693"/>
                    <a:pt x="36198" y="12593"/>
                  </a:cubicBezTo>
                  <a:lnTo>
                    <a:pt x="36198" y="12657"/>
                  </a:lnTo>
                  <a:cubicBezTo>
                    <a:pt x="33950" y="13924"/>
                    <a:pt x="31733" y="15317"/>
                    <a:pt x="29516" y="16647"/>
                  </a:cubicBezTo>
                  <a:cubicBezTo>
                    <a:pt x="28471" y="17280"/>
                    <a:pt x="27489" y="17882"/>
                    <a:pt x="26444" y="18484"/>
                  </a:cubicBezTo>
                  <a:cubicBezTo>
                    <a:pt x="25969" y="18737"/>
                    <a:pt x="25494" y="18991"/>
                    <a:pt x="25019" y="19276"/>
                  </a:cubicBezTo>
                  <a:cubicBezTo>
                    <a:pt x="24614" y="19488"/>
                    <a:pt x="24291" y="19759"/>
                    <a:pt x="24079" y="19759"/>
                  </a:cubicBezTo>
                  <a:cubicBezTo>
                    <a:pt x="23943" y="19759"/>
                    <a:pt x="23853" y="19648"/>
                    <a:pt x="23816" y="19339"/>
                  </a:cubicBezTo>
                  <a:lnTo>
                    <a:pt x="23816" y="19339"/>
                  </a:lnTo>
                  <a:cubicBezTo>
                    <a:pt x="23832" y="19355"/>
                    <a:pt x="23855" y="19363"/>
                    <a:pt x="23887" y="19363"/>
                  </a:cubicBezTo>
                  <a:cubicBezTo>
                    <a:pt x="23919" y="19363"/>
                    <a:pt x="23958" y="19355"/>
                    <a:pt x="24006" y="19339"/>
                  </a:cubicBezTo>
                  <a:cubicBezTo>
                    <a:pt x="27996" y="17059"/>
                    <a:pt x="32050" y="14715"/>
                    <a:pt x="35882" y="12150"/>
                  </a:cubicBezTo>
                  <a:cubicBezTo>
                    <a:pt x="35945" y="12055"/>
                    <a:pt x="35913" y="11992"/>
                    <a:pt x="35882" y="11928"/>
                  </a:cubicBezTo>
                  <a:cubicBezTo>
                    <a:pt x="35913" y="11897"/>
                    <a:pt x="35945" y="11865"/>
                    <a:pt x="35945" y="11833"/>
                  </a:cubicBezTo>
                  <a:cubicBezTo>
                    <a:pt x="36167" y="10282"/>
                    <a:pt x="36040" y="8698"/>
                    <a:pt x="35723" y="7146"/>
                  </a:cubicBezTo>
                  <a:cubicBezTo>
                    <a:pt x="35723" y="7042"/>
                    <a:pt x="35647" y="6995"/>
                    <a:pt x="35567" y="6995"/>
                  </a:cubicBezTo>
                  <a:cubicBezTo>
                    <a:pt x="35502" y="6995"/>
                    <a:pt x="35435" y="7026"/>
                    <a:pt x="35407" y="7083"/>
                  </a:cubicBezTo>
                  <a:lnTo>
                    <a:pt x="35375" y="7083"/>
                  </a:lnTo>
                  <a:cubicBezTo>
                    <a:pt x="31606" y="9395"/>
                    <a:pt x="27870" y="11643"/>
                    <a:pt x="24069" y="13892"/>
                  </a:cubicBezTo>
                  <a:cubicBezTo>
                    <a:pt x="24164" y="13670"/>
                    <a:pt x="24196" y="13449"/>
                    <a:pt x="24228" y="13227"/>
                  </a:cubicBezTo>
                  <a:cubicBezTo>
                    <a:pt x="24291" y="13195"/>
                    <a:pt x="24228" y="13164"/>
                    <a:pt x="24228" y="13132"/>
                  </a:cubicBezTo>
                  <a:cubicBezTo>
                    <a:pt x="27933" y="10693"/>
                    <a:pt x="31670" y="8445"/>
                    <a:pt x="35438" y="6196"/>
                  </a:cubicBezTo>
                  <a:close/>
                  <a:moveTo>
                    <a:pt x="4213" y="12308"/>
                  </a:moveTo>
                  <a:cubicBezTo>
                    <a:pt x="10293" y="15095"/>
                    <a:pt x="16785" y="18294"/>
                    <a:pt x="23531" y="19022"/>
                  </a:cubicBezTo>
                  <a:cubicBezTo>
                    <a:pt x="23499" y="19022"/>
                    <a:pt x="23499" y="19054"/>
                    <a:pt x="23499" y="19086"/>
                  </a:cubicBezTo>
                  <a:lnTo>
                    <a:pt x="23499" y="20004"/>
                  </a:lnTo>
                  <a:cubicBezTo>
                    <a:pt x="16754" y="18072"/>
                    <a:pt x="10230" y="15792"/>
                    <a:pt x="3928" y="12752"/>
                  </a:cubicBezTo>
                  <a:cubicBezTo>
                    <a:pt x="3928" y="12562"/>
                    <a:pt x="4054" y="12403"/>
                    <a:pt x="4213" y="12308"/>
                  </a:cubicBezTo>
                  <a:close/>
                  <a:moveTo>
                    <a:pt x="4434" y="13449"/>
                  </a:moveTo>
                  <a:cubicBezTo>
                    <a:pt x="9660" y="16014"/>
                    <a:pt x="15202" y="18167"/>
                    <a:pt x="20839" y="19624"/>
                  </a:cubicBezTo>
                  <a:cubicBezTo>
                    <a:pt x="19952" y="20067"/>
                    <a:pt x="19129" y="20542"/>
                    <a:pt x="18274" y="21017"/>
                  </a:cubicBezTo>
                  <a:cubicBezTo>
                    <a:pt x="18210" y="21049"/>
                    <a:pt x="18179" y="21081"/>
                    <a:pt x="18179" y="21112"/>
                  </a:cubicBezTo>
                  <a:cubicBezTo>
                    <a:pt x="13048" y="18516"/>
                    <a:pt x="7380" y="16679"/>
                    <a:pt x="1838" y="15032"/>
                  </a:cubicBezTo>
                  <a:cubicBezTo>
                    <a:pt x="2756" y="14557"/>
                    <a:pt x="3611" y="13987"/>
                    <a:pt x="4434" y="13449"/>
                  </a:cubicBezTo>
                  <a:close/>
                  <a:moveTo>
                    <a:pt x="32081" y="15570"/>
                  </a:moveTo>
                  <a:cubicBezTo>
                    <a:pt x="32081" y="15602"/>
                    <a:pt x="32081" y="15602"/>
                    <a:pt x="32113" y="15665"/>
                  </a:cubicBezTo>
                  <a:cubicBezTo>
                    <a:pt x="32937" y="16520"/>
                    <a:pt x="33317" y="17660"/>
                    <a:pt x="33158" y="18896"/>
                  </a:cubicBezTo>
                  <a:cubicBezTo>
                    <a:pt x="33158" y="18991"/>
                    <a:pt x="33190" y="19022"/>
                    <a:pt x="33222" y="19022"/>
                  </a:cubicBezTo>
                  <a:cubicBezTo>
                    <a:pt x="31986" y="19846"/>
                    <a:pt x="30783" y="20637"/>
                    <a:pt x="29516" y="21429"/>
                  </a:cubicBezTo>
                  <a:cubicBezTo>
                    <a:pt x="25906" y="23709"/>
                    <a:pt x="22296" y="25926"/>
                    <a:pt x="18622" y="28016"/>
                  </a:cubicBezTo>
                  <a:cubicBezTo>
                    <a:pt x="19857" y="25958"/>
                    <a:pt x="19857" y="23266"/>
                    <a:pt x="18559" y="21207"/>
                  </a:cubicBezTo>
                  <a:cubicBezTo>
                    <a:pt x="19477" y="20701"/>
                    <a:pt x="20364" y="20162"/>
                    <a:pt x="21219" y="19656"/>
                  </a:cubicBezTo>
                  <a:cubicBezTo>
                    <a:pt x="22011" y="19846"/>
                    <a:pt x="22771" y="20067"/>
                    <a:pt x="23531" y="20226"/>
                  </a:cubicBezTo>
                  <a:cubicBezTo>
                    <a:pt x="23554" y="20294"/>
                    <a:pt x="23626" y="20346"/>
                    <a:pt x="23712" y="20346"/>
                  </a:cubicBezTo>
                  <a:cubicBezTo>
                    <a:pt x="23745" y="20346"/>
                    <a:pt x="23780" y="20338"/>
                    <a:pt x="23816" y="20321"/>
                  </a:cubicBezTo>
                  <a:cubicBezTo>
                    <a:pt x="26603" y="18864"/>
                    <a:pt x="29390" y="17280"/>
                    <a:pt x="32081" y="15570"/>
                  </a:cubicBezTo>
                  <a:close/>
                  <a:moveTo>
                    <a:pt x="1711" y="15380"/>
                  </a:moveTo>
                  <a:lnTo>
                    <a:pt x="1711" y="15380"/>
                  </a:lnTo>
                  <a:cubicBezTo>
                    <a:pt x="1711" y="15380"/>
                    <a:pt x="1743" y="15412"/>
                    <a:pt x="1806" y="15412"/>
                  </a:cubicBezTo>
                  <a:cubicBezTo>
                    <a:pt x="7411" y="17154"/>
                    <a:pt x="12763" y="19371"/>
                    <a:pt x="18274" y="21366"/>
                  </a:cubicBezTo>
                  <a:lnTo>
                    <a:pt x="18274" y="21397"/>
                  </a:lnTo>
                  <a:cubicBezTo>
                    <a:pt x="19382" y="23709"/>
                    <a:pt x="19382" y="25958"/>
                    <a:pt x="18210" y="28238"/>
                  </a:cubicBezTo>
                  <a:lnTo>
                    <a:pt x="18210" y="28365"/>
                  </a:lnTo>
                  <a:cubicBezTo>
                    <a:pt x="17984" y="28430"/>
                    <a:pt x="17745" y="28459"/>
                    <a:pt x="17497" y="28459"/>
                  </a:cubicBezTo>
                  <a:cubicBezTo>
                    <a:pt x="16188" y="28459"/>
                    <a:pt x="14647" y="27656"/>
                    <a:pt x="13555" y="27256"/>
                  </a:cubicBezTo>
                  <a:cubicBezTo>
                    <a:pt x="12193" y="26749"/>
                    <a:pt x="10863" y="26179"/>
                    <a:pt x="9565" y="25609"/>
                  </a:cubicBezTo>
                  <a:cubicBezTo>
                    <a:pt x="7063" y="24501"/>
                    <a:pt x="4593" y="23234"/>
                    <a:pt x="2154" y="21999"/>
                  </a:cubicBezTo>
                  <a:cubicBezTo>
                    <a:pt x="2107" y="21983"/>
                    <a:pt x="2067" y="21975"/>
                    <a:pt x="2035" y="21975"/>
                  </a:cubicBezTo>
                  <a:cubicBezTo>
                    <a:pt x="2004" y="21975"/>
                    <a:pt x="1980" y="21983"/>
                    <a:pt x="1964" y="21999"/>
                  </a:cubicBezTo>
                  <a:lnTo>
                    <a:pt x="1996" y="21967"/>
                  </a:lnTo>
                  <a:cubicBezTo>
                    <a:pt x="2123" y="21746"/>
                    <a:pt x="2154" y="21492"/>
                    <a:pt x="2154" y="21239"/>
                  </a:cubicBezTo>
                  <a:cubicBezTo>
                    <a:pt x="6936" y="23963"/>
                    <a:pt x="12320" y="26306"/>
                    <a:pt x="17577" y="27890"/>
                  </a:cubicBezTo>
                  <a:cubicBezTo>
                    <a:pt x="17586" y="27899"/>
                    <a:pt x="17598" y="27903"/>
                    <a:pt x="17611" y="27903"/>
                  </a:cubicBezTo>
                  <a:cubicBezTo>
                    <a:pt x="17643" y="27903"/>
                    <a:pt x="17681" y="27880"/>
                    <a:pt x="17704" y="27858"/>
                  </a:cubicBezTo>
                  <a:cubicBezTo>
                    <a:pt x="17735" y="27858"/>
                    <a:pt x="17830" y="27858"/>
                    <a:pt x="17862" y="27763"/>
                  </a:cubicBezTo>
                  <a:cubicBezTo>
                    <a:pt x="18749" y="26084"/>
                    <a:pt x="18907" y="23963"/>
                    <a:pt x="17957" y="22221"/>
                  </a:cubicBezTo>
                  <a:cubicBezTo>
                    <a:pt x="18020" y="22189"/>
                    <a:pt x="18020" y="22126"/>
                    <a:pt x="17957" y="22062"/>
                  </a:cubicBezTo>
                  <a:cubicBezTo>
                    <a:pt x="12795" y="19466"/>
                    <a:pt x="7348" y="17534"/>
                    <a:pt x="1806" y="16014"/>
                  </a:cubicBezTo>
                  <a:cubicBezTo>
                    <a:pt x="1806" y="15982"/>
                    <a:pt x="1806" y="15982"/>
                    <a:pt x="1838" y="15982"/>
                  </a:cubicBezTo>
                  <a:cubicBezTo>
                    <a:pt x="1743" y="15792"/>
                    <a:pt x="1711" y="15570"/>
                    <a:pt x="1711" y="15380"/>
                  </a:cubicBezTo>
                  <a:close/>
                  <a:moveTo>
                    <a:pt x="38289" y="16330"/>
                  </a:moveTo>
                  <a:cubicBezTo>
                    <a:pt x="38859" y="16647"/>
                    <a:pt x="39112" y="17185"/>
                    <a:pt x="38954" y="17819"/>
                  </a:cubicBezTo>
                  <a:cubicBezTo>
                    <a:pt x="38954" y="17819"/>
                    <a:pt x="38922" y="17819"/>
                    <a:pt x="38922" y="17882"/>
                  </a:cubicBezTo>
                  <a:cubicBezTo>
                    <a:pt x="35818" y="21841"/>
                    <a:pt x="32652" y="25704"/>
                    <a:pt x="29453" y="29536"/>
                  </a:cubicBezTo>
                  <a:cubicBezTo>
                    <a:pt x="29105" y="28143"/>
                    <a:pt x="27965" y="26908"/>
                    <a:pt x="26634" y="26306"/>
                  </a:cubicBezTo>
                  <a:cubicBezTo>
                    <a:pt x="26625" y="26297"/>
                    <a:pt x="26613" y="26293"/>
                    <a:pt x="26599" y="26293"/>
                  </a:cubicBezTo>
                  <a:cubicBezTo>
                    <a:pt x="26566" y="26293"/>
                    <a:pt x="26521" y="26315"/>
                    <a:pt x="26476" y="26338"/>
                  </a:cubicBezTo>
                  <a:cubicBezTo>
                    <a:pt x="26444" y="26401"/>
                    <a:pt x="26413" y="26496"/>
                    <a:pt x="26539" y="26559"/>
                  </a:cubicBezTo>
                  <a:cubicBezTo>
                    <a:pt x="27901" y="27256"/>
                    <a:pt x="28756" y="28333"/>
                    <a:pt x="29358" y="29726"/>
                  </a:cubicBezTo>
                  <a:cubicBezTo>
                    <a:pt x="29105" y="29980"/>
                    <a:pt x="28820" y="30296"/>
                    <a:pt x="28598" y="30613"/>
                  </a:cubicBezTo>
                  <a:cubicBezTo>
                    <a:pt x="28471" y="29093"/>
                    <a:pt x="27458" y="27605"/>
                    <a:pt x="26096" y="26908"/>
                  </a:cubicBezTo>
                  <a:cubicBezTo>
                    <a:pt x="26088" y="26899"/>
                    <a:pt x="26079" y="26895"/>
                    <a:pt x="26069" y="26895"/>
                  </a:cubicBezTo>
                  <a:cubicBezTo>
                    <a:pt x="26043" y="26895"/>
                    <a:pt x="26007" y="26925"/>
                    <a:pt x="25938" y="26971"/>
                  </a:cubicBezTo>
                  <a:cubicBezTo>
                    <a:pt x="26096" y="26781"/>
                    <a:pt x="26286" y="26528"/>
                    <a:pt x="26444" y="26338"/>
                  </a:cubicBezTo>
                  <a:lnTo>
                    <a:pt x="30498" y="21366"/>
                  </a:lnTo>
                  <a:cubicBezTo>
                    <a:pt x="33095" y="19687"/>
                    <a:pt x="35755" y="18104"/>
                    <a:pt x="38289" y="16330"/>
                  </a:cubicBezTo>
                  <a:close/>
                  <a:moveTo>
                    <a:pt x="29833" y="21746"/>
                  </a:moveTo>
                  <a:lnTo>
                    <a:pt x="29833" y="21746"/>
                  </a:lnTo>
                  <a:cubicBezTo>
                    <a:pt x="26444" y="25356"/>
                    <a:pt x="23436" y="29283"/>
                    <a:pt x="20522" y="33147"/>
                  </a:cubicBezTo>
                  <a:cubicBezTo>
                    <a:pt x="17165" y="32355"/>
                    <a:pt x="13840" y="31658"/>
                    <a:pt x="10515" y="30771"/>
                  </a:cubicBezTo>
                  <a:cubicBezTo>
                    <a:pt x="7095" y="29885"/>
                    <a:pt x="3769" y="28713"/>
                    <a:pt x="412" y="27953"/>
                  </a:cubicBezTo>
                  <a:cubicBezTo>
                    <a:pt x="1743" y="26464"/>
                    <a:pt x="3231" y="25103"/>
                    <a:pt x="4593" y="23678"/>
                  </a:cubicBezTo>
                  <a:cubicBezTo>
                    <a:pt x="6683" y="24723"/>
                    <a:pt x="8805" y="25704"/>
                    <a:pt x="10927" y="26623"/>
                  </a:cubicBezTo>
                  <a:cubicBezTo>
                    <a:pt x="12447" y="27256"/>
                    <a:pt x="13998" y="27858"/>
                    <a:pt x="15582" y="28333"/>
                  </a:cubicBezTo>
                  <a:cubicBezTo>
                    <a:pt x="16152" y="28502"/>
                    <a:pt x="16764" y="28741"/>
                    <a:pt x="17353" y="28741"/>
                  </a:cubicBezTo>
                  <a:cubicBezTo>
                    <a:pt x="17647" y="28741"/>
                    <a:pt x="17936" y="28681"/>
                    <a:pt x="18210" y="28523"/>
                  </a:cubicBezTo>
                  <a:cubicBezTo>
                    <a:pt x="18210" y="28616"/>
                    <a:pt x="18278" y="28674"/>
                    <a:pt x="18377" y="28674"/>
                  </a:cubicBezTo>
                  <a:cubicBezTo>
                    <a:pt x="18413" y="28674"/>
                    <a:pt x="18453" y="28667"/>
                    <a:pt x="18495" y="28650"/>
                  </a:cubicBezTo>
                  <a:cubicBezTo>
                    <a:pt x="22264" y="26433"/>
                    <a:pt x="25969" y="24153"/>
                    <a:pt x="29706" y="21841"/>
                  </a:cubicBezTo>
                  <a:cubicBezTo>
                    <a:pt x="29738" y="21809"/>
                    <a:pt x="29770" y="21809"/>
                    <a:pt x="29833" y="21746"/>
                  </a:cubicBezTo>
                  <a:close/>
                  <a:moveTo>
                    <a:pt x="25938" y="26971"/>
                  </a:moveTo>
                  <a:cubicBezTo>
                    <a:pt x="25906" y="27034"/>
                    <a:pt x="25906" y="27098"/>
                    <a:pt x="25969" y="27129"/>
                  </a:cubicBezTo>
                  <a:cubicBezTo>
                    <a:pt x="27331" y="28048"/>
                    <a:pt x="28123" y="29188"/>
                    <a:pt x="28503" y="30740"/>
                  </a:cubicBezTo>
                  <a:cubicBezTo>
                    <a:pt x="27394" y="32102"/>
                    <a:pt x="26254" y="33432"/>
                    <a:pt x="25146" y="34793"/>
                  </a:cubicBezTo>
                  <a:cubicBezTo>
                    <a:pt x="24988" y="33242"/>
                    <a:pt x="24164" y="31816"/>
                    <a:pt x="22866" y="30930"/>
                  </a:cubicBezTo>
                  <a:lnTo>
                    <a:pt x="22771" y="30930"/>
                  </a:lnTo>
                  <a:cubicBezTo>
                    <a:pt x="23816" y="29600"/>
                    <a:pt x="24861" y="28301"/>
                    <a:pt x="25938" y="26971"/>
                  </a:cubicBezTo>
                  <a:close/>
                  <a:moveTo>
                    <a:pt x="22644" y="31056"/>
                  </a:moveTo>
                  <a:cubicBezTo>
                    <a:pt x="22644" y="31088"/>
                    <a:pt x="22644" y="31088"/>
                    <a:pt x="22707" y="31151"/>
                  </a:cubicBezTo>
                  <a:cubicBezTo>
                    <a:pt x="23974" y="32133"/>
                    <a:pt x="24766" y="33400"/>
                    <a:pt x="24988" y="34983"/>
                  </a:cubicBezTo>
                  <a:cubicBezTo>
                    <a:pt x="24766" y="35205"/>
                    <a:pt x="24544" y="35490"/>
                    <a:pt x="24354" y="35743"/>
                  </a:cubicBezTo>
                  <a:cubicBezTo>
                    <a:pt x="24323" y="34160"/>
                    <a:pt x="23436" y="32577"/>
                    <a:pt x="22137" y="31721"/>
                  </a:cubicBezTo>
                  <a:cubicBezTo>
                    <a:pt x="22296" y="31500"/>
                    <a:pt x="22486" y="31310"/>
                    <a:pt x="22644" y="31056"/>
                  </a:cubicBezTo>
                  <a:close/>
                  <a:moveTo>
                    <a:pt x="1838" y="29821"/>
                  </a:moveTo>
                  <a:lnTo>
                    <a:pt x="1838" y="29821"/>
                  </a:lnTo>
                  <a:cubicBezTo>
                    <a:pt x="7696" y="31531"/>
                    <a:pt x="13618" y="33273"/>
                    <a:pt x="19636" y="34350"/>
                  </a:cubicBezTo>
                  <a:cubicBezTo>
                    <a:pt x="19731" y="34350"/>
                    <a:pt x="19762" y="34223"/>
                    <a:pt x="19699" y="34192"/>
                  </a:cubicBezTo>
                  <a:lnTo>
                    <a:pt x="19794" y="34192"/>
                  </a:lnTo>
                  <a:cubicBezTo>
                    <a:pt x="20364" y="35458"/>
                    <a:pt x="20427" y="36598"/>
                    <a:pt x="19952" y="37865"/>
                  </a:cubicBezTo>
                  <a:cubicBezTo>
                    <a:pt x="19952" y="37834"/>
                    <a:pt x="19921" y="37802"/>
                    <a:pt x="19889" y="37802"/>
                  </a:cubicBezTo>
                  <a:cubicBezTo>
                    <a:pt x="13555" y="35807"/>
                    <a:pt x="7095" y="34192"/>
                    <a:pt x="634" y="32767"/>
                  </a:cubicBezTo>
                  <a:cubicBezTo>
                    <a:pt x="1679" y="32323"/>
                    <a:pt x="2376" y="30898"/>
                    <a:pt x="1838" y="29821"/>
                  </a:cubicBezTo>
                  <a:close/>
                  <a:moveTo>
                    <a:pt x="21979" y="31911"/>
                  </a:moveTo>
                  <a:cubicBezTo>
                    <a:pt x="23277" y="32957"/>
                    <a:pt x="24006" y="34255"/>
                    <a:pt x="24228" y="35933"/>
                  </a:cubicBezTo>
                  <a:cubicBezTo>
                    <a:pt x="23404" y="36915"/>
                    <a:pt x="22612" y="37897"/>
                    <a:pt x="21789" y="38910"/>
                  </a:cubicBezTo>
                  <a:cubicBezTo>
                    <a:pt x="22612" y="37200"/>
                    <a:pt x="21694" y="34952"/>
                    <a:pt x="20712" y="33463"/>
                  </a:cubicBezTo>
                  <a:cubicBezTo>
                    <a:pt x="20807" y="33463"/>
                    <a:pt x="20871" y="33432"/>
                    <a:pt x="20871" y="33368"/>
                  </a:cubicBezTo>
                  <a:cubicBezTo>
                    <a:pt x="21219" y="32862"/>
                    <a:pt x="21631" y="32387"/>
                    <a:pt x="21979" y="31911"/>
                  </a:cubicBezTo>
                  <a:close/>
                  <a:moveTo>
                    <a:pt x="381" y="28238"/>
                  </a:moveTo>
                  <a:cubicBezTo>
                    <a:pt x="3611" y="29473"/>
                    <a:pt x="7063" y="30296"/>
                    <a:pt x="10388" y="31183"/>
                  </a:cubicBezTo>
                  <a:cubicBezTo>
                    <a:pt x="13713" y="32038"/>
                    <a:pt x="17102" y="32830"/>
                    <a:pt x="20522" y="33432"/>
                  </a:cubicBezTo>
                  <a:cubicBezTo>
                    <a:pt x="20966" y="35363"/>
                    <a:pt x="22422" y="37042"/>
                    <a:pt x="21219" y="39005"/>
                  </a:cubicBezTo>
                  <a:lnTo>
                    <a:pt x="21219" y="39069"/>
                  </a:lnTo>
                  <a:cubicBezTo>
                    <a:pt x="21187" y="39069"/>
                    <a:pt x="21187" y="39005"/>
                    <a:pt x="21156" y="39005"/>
                  </a:cubicBezTo>
                  <a:cubicBezTo>
                    <a:pt x="17735" y="38024"/>
                    <a:pt x="14252" y="37264"/>
                    <a:pt x="10832" y="36377"/>
                  </a:cubicBezTo>
                  <a:cubicBezTo>
                    <a:pt x="7411" y="35458"/>
                    <a:pt x="4023" y="34413"/>
                    <a:pt x="571" y="33463"/>
                  </a:cubicBezTo>
                  <a:lnTo>
                    <a:pt x="444" y="33115"/>
                  </a:lnTo>
                  <a:lnTo>
                    <a:pt x="444" y="33083"/>
                  </a:lnTo>
                  <a:cubicBezTo>
                    <a:pt x="6936" y="34572"/>
                    <a:pt x="13397" y="36313"/>
                    <a:pt x="19857" y="37992"/>
                  </a:cubicBezTo>
                  <a:cubicBezTo>
                    <a:pt x="19889" y="37992"/>
                    <a:pt x="19921" y="37992"/>
                    <a:pt x="19952" y="37929"/>
                  </a:cubicBezTo>
                  <a:cubicBezTo>
                    <a:pt x="19952" y="37990"/>
                    <a:pt x="20018" y="38025"/>
                    <a:pt x="20082" y="38025"/>
                  </a:cubicBezTo>
                  <a:cubicBezTo>
                    <a:pt x="20117" y="38025"/>
                    <a:pt x="20151" y="38014"/>
                    <a:pt x="20174" y="37992"/>
                  </a:cubicBezTo>
                  <a:cubicBezTo>
                    <a:pt x="20807" y="36757"/>
                    <a:pt x="20807" y="35173"/>
                    <a:pt x="20079" y="33970"/>
                  </a:cubicBezTo>
                  <a:cubicBezTo>
                    <a:pt x="20058" y="33917"/>
                    <a:pt x="20019" y="33896"/>
                    <a:pt x="19977" y="33896"/>
                  </a:cubicBezTo>
                  <a:cubicBezTo>
                    <a:pt x="19892" y="33896"/>
                    <a:pt x="19794" y="33981"/>
                    <a:pt x="19794" y="34065"/>
                  </a:cubicBezTo>
                  <a:cubicBezTo>
                    <a:pt x="19636" y="34033"/>
                    <a:pt x="19477" y="34033"/>
                    <a:pt x="19319" y="33970"/>
                  </a:cubicBezTo>
                  <a:cubicBezTo>
                    <a:pt x="19382" y="33938"/>
                    <a:pt x="19319" y="33907"/>
                    <a:pt x="19287" y="33907"/>
                  </a:cubicBezTo>
                  <a:lnTo>
                    <a:pt x="19129" y="33907"/>
                  </a:lnTo>
                  <a:cubicBezTo>
                    <a:pt x="19097" y="33891"/>
                    <a:pt x="19066" y="33883"/>
                    <a:pt x="19034" y="33883"/>
                  </a:cubicBezTo>
                  <a:cubicBezTo>
                    <a:pt x="19002" y="33883"/>
                    <a:pt x="18971" y="33891"/>
                    <a:pt x="18939" y="33907"/>
                  </a:cubicBezTo>
                  <a:cubicBezTo>
                    <a:pt x="18907" y="33907"/>
                    <a:pt x="18907" y="33938"/>
                    <a:pt x="18907" y="33938"/>
                  </a:cubicBezTo>
                  <a:cubicBezTo>
                    <a:pt x="12732" y="32260"/>
                    <a:pt x="6493" y="30866"/>
                    <a:pt x="381" y="29030"/>
                  </a:cubicBezTo>
                  <a:cubicBezTo>
                    <a:pt x="381" y="29030"/>
                    <a:pt x="381" y="28998"/>
                    <a:pt x="317" y="28935"/>
                  </a:cubicBezTo>
                  <a:cubicBezTo>
                    <a:pt x="254" y="28713"/>
                    <a:pt x="286" y="28460"/>
                    <a:pt x="381" y="28238"/>
                  </a:cubicBezTo>
                  <a:close/>
                  <a:moveTo>
                    <a:pt x="18472" y="1"/>
                  </a:moveTo>
                  <a:cubicBezTo>
                    <a:pt x="18438" y="1"/>
                    <a:pt x="18404" y="7"/>
                    <a:pt x="18369" y="21"/>
                  </a:cubicBezTo>
                  <a:cubicBezTo>
                    <a:pt x="16025" y="1161"/>
                    <a:pt x="13650" y="2364"/>
                    <a:pt x="11338" y="3536"/>
                  </a:cubicBezTo>
                  <a:cubicBezTo>
                    <a:pt x="9058" y="4740"/>
                    <a:pt x="6588" y="5721"/>
                    <a:pt x="4434" y="7146"/>
                  </a:cubicBezTo>
                  <a:cubicBezTo>
                    <a:pt x="4413" y="7138"/>
                    <a:pt x="4391" y="7134"/>
                    <a:pt x="4369" y="7134"/>
                  </a:cubicBezTo>
                  <a:cubicBezTo>
                    <a:pt x="4230" y="7134"/>
                    <a:pt x="4103" y="7295"/>
                    <a:pt x="4213" y="7431"/>
                  </a:cubicBezTo>
                  <a:cubicBezTo>
                    <a:pt x="5194" y="8857"/>
                    <a:pt x="5068" y="10472"/>
                    <a:pt x="4244" y="11897"/>
                  </a:cubicBezTo>
                  <a:cubicBezTo>
                    <a:pt x="4086" y="11897"/>
                    <a:pt x="3959" y="12087"/>
                    <a:pt x="4054" y="12213"/>
                  </a:cubicBezTo>
                  <a:cubicBezTo>
                    <a:pt x="3801" y="12340"/>
                    <a:pt x="3674" y="12562"/>
                    <a:pt x="3643" y="12815"/>
                  </a:cubicBezTo>
                  <a:cubicBezTo>
                    <a:pt x="3579" y="12878"/>
                    <a:pt x="3579" y="13037"/>
                    <a:pt x="3674" y="13100"/>
                  </a:cubicBezTo>
                  <a:cubicBezTo>
                    <a:pt x="3896" y="13164"/>
                    <a:pt x="4054" y="13259"/>
                    <a:pt x="4213" y="13322"/>
                  </a:cubicBezTo>
                  <a:cubicBezTo>
                    <a:pt x="3326" y="13797"/>
                    <a:pt x="2471" y="14272"/>
                    <a:pt x="1616" y="14842"/>
                  </a:cubicBezTo>
                  <a:cubicBezTo>
                    <a:pt x="1553" y="14905"/>
                    <a:pt x="1521" y="14937"/>
                    <a:pt x="1553" y="15032"/>
                  </a:cubicBezTo>
                  <a:cubicBezTo>
                    <a:pt x="1458" y="15064"/>
                    <a:pt x="1426" y="15064"/>
                    <a:pt x="1426" y="15159"/>
                  </a:cubicBezTo>
                  <a:cubicBezTo>
                    <a:pt x="1363" y="15507"/>
                    <a:pt x="1426" y="15824"/>
                    <a:pt x="1584" y="16109"/>
                  </a:cubicBezTo>
                  <a:cubicBezTo>
                    <a:pt x="1458" y="16172"/>
                    <a:pt x="1458" y="16362"/>
                    <a:pt x="1616" y="16425"/>
                  </a:cubicBezTo>
                  <a:cubicBezTo>
                    <a:pt x="1901" y="16489"/>
                    <a:pt x="2186" y="16584"/>
                    <a:pt x="2408" y="16647"/>
                  </a:cubicBezTo>
                  <a:cubicBezTo>
                    <a:pt x="7696" y="18167"/>
                    <a:pt x="12700" y="20099"/>
                    <a:pt x="17735" y="22284"/>
                  </a:cubicBezTo>
                  <a:cubicBezTo>
                    <a:pt x="18369" y="24121"/>
                    <a:pt x="18464" y="25926"/>
                    <a:pt x="17577" y="27700"/>
                  </a:cubicBezTo>
                  <a:lnTo>
                    <a:pt x="17577" y="27731"/>
                  </a:lnTo>
                  <a:cubicBezTo>
                    <a:pt x="14885" y="26654"/>
                    <a:pt x="12162" y="25641"/>
                    <a:pt x="9501" y="24501"/>
                  </a:cubicBezTo>
                  <a:cubicBezTo>
                    <a:pt x="7095" y="23424"/>
                    <a:pt x="4751" y="22221"/>
                    <a:pt x="2376" y="21081"/>
                  </a:cubicBezTo>
                  <a:cubicBezTo>
                    <a:pt x="3294" y="19846"/>
                    <a:pt x="3326" y="18104"/>
                    <a:pt x="2503" y="16837"/>
                  </a:cubicBezTo>
                  <a:cubicBezTo>
                    <a:pt x="2471" y="16805"/>
                    <a:pt x="2439" y="16774"/>
                    <a:pt x="2376" y="16774"/>
                  </a:cubicBezTo>
                  <a:cubicBezTo>
                    <a:pt x="2362" y="16771"/>
                    <a:pt x="2348" y="16770"/>
                    <a:pt x="2335" y="16770"/>
                  </a:cubicBezTo>
                  <a:cubicBezTo>
                    <a:pt x="2192" y="16770"/>
                    <a:pt x="2067" y="16914"/>
                    <a:pt x="2154" y="17059"/>
                  </a:cubicBezTo>
                  <a:cubicBezTo>
                    <a:pt x="2851" y="18326"/>
                    <a:pt x="2819" y="19687"/>
                    <a:pt x="2154" y="20954"/>
                  </a:cubicBezTo>
                  <a:cubicBezTo>
                    <a:pt x="2091" y="20954"/>
                    <a:pt x="2091" y="20922"/>
                    <a:pt x="2059" y="20922"/>
                  </a:cubicBezTo>
                  <a:cubicBezTo>
                    <a:pt x="2038" y="20914"/>
                    <a:pt x="2016" y="20910"/>
                    <a:pt x="1995" y="20910"/>
                  </a:cubicBezTo>
                  <a:cubicBezTo>
                    <a:pt x="1863" y="20910"/>
                    <a:pt x="1760" y="21066"/>
                    <a:pt x="1869" y="21176"/>
                  </a:cubicBezTo>
                  <a:cubicBezTo>
                    <a:pt x="1869" y="21429"/>
                    <a:pt x="1838" y="21682"/>
                    <a:pt x="1711" y="21904"/>
                  </a:cubicBezTo>
                  <a:cubicBezTo>
                    <a:pt x="1687" y="22000"/>
                    <a:pt x="1772" y="22096"/>
                    <a:pt x="1842" y="22096"/>
                  </a:cubicBezTo>
                  <a:cubicBezTo>
                    <a:pt x="1850" y="22096"/>
                    <a:pt x="1859" y="22094"/>
                    <a:pt x="1866" y="22091"/>
                  </a:cubicBezTo>
                  <a:lnTo>
                    <a:pt x="1866" y="22091"/>
                  </a:lnTo>
                  <a:cubicBezTo>
                    <a:pt x="1775" y="22177"/>
                    <a:pt x="1787" y="22262"/>
                    <a:pt x="1901" y="22347"/>
                  </a:cubicBezTo>
                  <a:cubicBezTo>
                    <a:pt x="2661" y="22728"/>
                    <a:pt x="3421" y="23108"/>
                    <a:pt x="4149" y="23488"/>
                  </a:cubicBezTo>
                  <a:cubicBezTo>
                    <a:pt x="2661" y="24691"/>
                    <a:pt x="1267" y="26211"/>
                    <a:pt x="96" y="27731"/>
                  </a:cubicBezTo>
                  <a:cubicBezTo>
                    <a:pt x="1" y="27858"/>
                    <a:pt x="96" y="27953"/>
                    <a:pt x="159" y="28016"/>
                  </a:cubicBezTo>
                  <a:cubicBezTo>
                    <a:pt x="127" y="28080"/>
                    <a:pt x="127" y="28175"/>
                    <a:pt x="222" y="28238"/>
                  </a:cubicBezTo>
                  <a:cubicBezTo>
                    <a:pt x="96" y="28523"/>
                    <a:pt x="64" y="28745"/>
                    <a:pt x="64" y="29030"/>
                  </a:cubicBezTo>
                  <a:cubicBezTo>
                    <a:pt x="64" y="29125"/>
                    <a:pt x="127" y="29156"/>
                    <a:pt x="222" y="29156"/>
                  </a:cubicBezTo>
                  <a:cubicBezTo>
                    <a:pt x="127" y="29251"/>
                    <a:pt x="159" y="29346"/>
                    <a:pt x="286" y="29410"/>
                  </a:cubicBezTo>
                  <a:cubicBezTo>
                    <a:pt x="697" y="29473"/>
                    <a:pt x="1046" y="29600"/>
                    <a:pt x="1426" y="29726"/>
                  </a:cubicBezTo>
                  <a:lnTo>
                    <a:pt x="1426" y="29758"/>
                  </a:lnTo>
                  <a:cubicBezTo>
                    <a:pt x="1869" y="30898"/>
                    <a:pt x="1584" y="32165"/>
                    <a:pt x="381" y="32640"/>
                  </a:cubicBezTo>
                  <a:cubicBezTo>
                    <a:pt x="317" y="32640"/>
                    <a:pt x="286" y="32672"/>
                    <a:pt x="286" y="32735"/>
                  </a:cubicBezTo>
                  <a:cubicBezTo>
                    <a:pt x="249" y="32707"/>
                    <a:pt x="214" y="32696"/>
                    <a:pt x="183" y="32696"/>
                  </a:cubicBezTo>
                  <a:cubicBezTo>
                    <a:pt x="109" y="32696"/>
                    <a:pt x="55" y="32763"/>
                    <a:pt x="32" y="32830"/>
                  </a:cubicBezTo>
                  <a:cubicBezTo>
                    <a:pt x="32" y="32957"/>
                    <a:pt x="159" y="33083"/>
                    <a:pt x="191" y="33210"/>
                  </a:cubicBezTo>
                  <a:cubicBezTo>
                    <a:pt x="254" y="33273"/>
                    <a:pt x="317" y="33400"/>
                    <a:pt x="349" y="33463"/>
                  </a:cubicBezTo>
                  <a:cubicBezTo>
                    <a:pt x="286" y="33558"/>
                    <a:pt x="286" y="33748"/>
                    <a:pt x="444" y="33780"/>
                  </a:cubicBezTo>
                  <a:cubicBezTo>
                    <a:pt x="3833" y="34888"/>
                    <a:pt x="7285" y="35807"/>
                    <a:pt x="10737" y="36725"/>
                  </a:cubicBezTo>
                  <a:cubicBezTo>
                    <a:pt x="14188" y="37644"/>
                    <a:pt x="17672" y="38594"/>
                    <a:pt x="21156" y="39164"/>
                  </a:cubicBezTo>
                  <a:cubicBezTo>
                    <a:pt x="21219" y="39164"/>
                    <a:pt x="21219" y="39164"/>
                    <a:pt x="21251" y="39132"/>
                  </a:cubicBezTo>
                  <a:cubicBezTo>
                    <a:pt x="21290" y="39210"/>
                    <a:pt x="21365" y="39264"/>
                    <a:pt x="21440" y="39264"/>
                  </a:cubicBezTo>
                  <a:cubicBezTo>
                    <a:pt x="21486" y="39264"/>
                    <a:pt x="21531" y="39244"/>
                    <a:pt x="21567" y="39195"/>
                  </a:cubicBezTo>
                  <a:cubicBezTo>
                    <a:pt x="21608" y="39257"/>
                    <a:pt x="21649" y="39292"/>
                    <a:pt x="21699" y="39292"/>
                  </a:cubicBezTo>
                  <a:cubicBezTo>
                    <a:pt x="21726" y="39292"/>
                    <a:pt x="21755" y="39281"/>
                    <a:pt x="21789" y="39259"/>
                  </a:cubicBezTo>
                  <a:cubicBezTo>
                    <a:pt x="28123" y="32703"/>
                    <a:pt x="33887" y="25388"/>
                    <a:pt x="39365" y="18104"/>
                  </a:cubicBezTo>
                  <a:cubicBezTo>
                    <a:pt x="39429" y="17977"/>
                    <a:pt x="39365" y="17882"/>
                    <a:pt x="39270" y="17787"/>
                  </a:cubicBezTo>
                  <a:cubicBezTo>
                    <a:pt x="39524" y="17154"/>
                    <a:pt x="39239" y="16362"/>
                    <a:pt x="38637" y="16045"/>
                  </a:cubicBezTo>
                  <a:cubicBezTo>
                    <a:pt x="39302" y="15539"/>
                    <a:pt x="39999" y="15064"/>
                    <a:pt x="40664" y="14557"/>
                  </a:cubicBezTo>
                  <a:cubicBezTo>
                    <a:pt x="40695" y="14494"/>
                    <a:pt x="40727" y="14462"/>
                    <a:pt x="40727" y="14430"/>
                  </a:cubicBezTo>
                  <a:cubicBezTo>
                    <a:pt x="41424" y="12182"/>
                    <a:pt x="40790" y="9490"/>
                    <a:pt x="38985" y="7843"/>
                  </a:cubicBezTo>
                  <a:lnTo>
                    <a:pt x="38890" y="7843"/>
                  </a:lnTo>
                  <a:cubicBezTo>
                    <a:pt x="38352" y="7431"/>
                    <a:pt x="37529" y="7273"/>
                    <a:pt x="36864" y="7178"/>
                  </a:cubicBezTo>
                  <a:cubicBezTo>
                    <a:pt x="36103" y="5880"/>
                    <a:pt x="34647" y="5278"/>
                    <a:pt x="33285" y="4740"/>
                  </a:cubicBezTo>
                  <a:cubicBezTo>
                    <a:pt x="28693" y="2808"/>
                    <a:pt x="23689" y="876"/>
                    <a:pt x="18717" y="179"/>
                  </a:cubicBezTo>
                  <a:cubicBezTo>
                    <a:pt x="18692" y="80"/>
                    <a:pt x="18590" y="1"/>
                    <a:pt x="18472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786525" y="3798176"/>
              <a:ext cx="555078" cy="411817"/>
            </a:xfrm>
            <a:custGeom>
              <a:rect b="b" l="l" r="r" t="t"/>
              <a:pathLst>
                <a:path extrusionOk="0" h="13111" w="17672">
                  <a:moveTo>
                    <a:pt x="0" y="1"/>
                  </a:moveTo>
                  <a:lnTo>
                    <a:pt x="0" y="1"/>
                  </a:lnTo>
                  <a:cubicBezTo>
                    <a:pt x="0" y="191"/>
                    <a:pt x="32" y="381"/>
                    <a:pt x="95" y="571"/>
                  </a:cubicBezTo>
                  <a:lnTo>
                    <a:pt x="95" y="666"/>
                  </a:lnTo>
                  <a:cubicBezTo>
                    <a:pt x="5637" y="2154"/>
                    <a:pt x="11116" y="4118"/>
                    <a:pt x="16246" y="6714"/>
                  </a:cubicBezTo>
                  <a:cubicBezTo>
                    <a:pt x="16341" y="6778"/>
                    <a:pt x="16341" y="6841"/>
                    <a:pt x="16246" y="6873"/>
                  </a:cubicBezTo>
                  <a:cubicBezTo>
                    <a:pt x="17196" y="8615"/>
                    <a:pt x="17038" y="10705"/>
                    <a:pt x="16183" y="12415"/>
                  </a:cubicBezTo>
                  <a:cubicBezTo>
                    <a:pt x="16151" y="12510"/>
                    <a:pt x="16056" y="12510"/>
                    <a:pt x="16025" y="12510"/>
                  </a:cubicBezTo>
                  <a:cubicBezTo>
                    <a:pt x="16002" y="12532"/>
                    <a:pt x="15964" y="12555"/>
                    <a:pt x="15932" y="12555"/>
                  </a:cubicBezTo>
                  <a:cubicBezTo>
                    <a:pt x="15919" y="12555"/>
                    <a:pt x="15907" y="12551"/>
                    <a:pt x="15898" y="12542"/>
                  </a:cubicBezTo>
                  <a:cubicBezTo>
                    <a:pt x="10641" y="10958"/>
                    <a:pt x="5257" y="8615"/>
                    <a:pt x="475" y="5891"/>
                  </a:cubicBezTo>
                  <a:cubicBezTo>
                    <a:pt x="475" y="6113"/>
                    <a:pt x="412" y="6398"/>
                    <a:pt x="317" y="6588"/>
                  </a:cubicBezTo>
                  <a:lnTo>
                    <a:pt x="254" y="6651"/>
                  </a:lnTo>
                  <a:cubicBezTo>
                    <a:pt x="285" y="6619"/>
                    <a:pt x="317" y="6604"/>
                    <a:pt x="353" y="6604"/>
                  </a:cubicBezTo>
                  <a:cubicBezTo>
                    <a:pt x="388" y="6604"/>
                    <a:pt x="428" y="6619"/>
                    <a:pt x="475" y="6651"/>
                  </a:cubicBezTo>
                  <a:cubicBezTo>
                    <a:pt x="2914" y="7886"/>
                    <a:pt x="5384" y="9153"/>
                    <a:pt x="7886" y="10261"/>
                  </a:cubicBezTo>
                  <a:cubicBezTo>
                    <a:pt x="9184" y="10831"/>
                    <a:pt x="10514" y="11401"/>
                    <a:pt x="11876" y="11908"/>
                  </a:cubicBezTo>
                  <a:cubicBezTo>
                    <a:pt x="12968" y="12308"/>
                    <a:pt x="14509" y="13111"/>
                    <a:pt x="15818" y="13111"/>
                  </a:cubicBezTo>
                  <a:cubicBezTo>
                    <a:pt x="16066" y="13111"/>
                    <a:pt x="16305" y="13082"/>
                    <a:pt x="16531" y="13017"/>
                  </a:cubicBezTo>
                  <a:lnTo>
                    <a:pt x="16531" y="12890"/>
                  </a:lnTo>
                  <a:cubicBezTo>
                    <a:pt x="17672" y="10610"/>
                    <a:pt x="17672" y="8361"/>
                    <a:pt x="16595" y="6049"/>
                  </a:cubicBezTo>
                  <a:lnTo>
                    <a:pt x="16595" y="6018"/>
                  </a:lnTo>
                  <a:cubicBezTo>
                    <a:pt x="11084" y="4023"/>
                    <a:pt x="5732" y="1806"/>
                    <a:pt x="95" y="64"/>
                  </a:cubicBez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753702" y="4252773"/>
              <a:ext cx="620724" cy="252693"/>
            </a:xfrm>
            <a:custGeom>
              <a:rect b="b" l="l" r="r" t="t"/>
              <a:pathLst>
                <a:path extrusionOk="0" h="8045" w="19762">
                  <a:moveTo>
                    <a:pt x="3108" y="1074"/>
                  </a:moveTo>
                  <a:cubicBezTo>
                    <a:pt x="3116" y="1074"/>
                    <a:pt x="3126" y="1075"/>
                    <a:pt x="3135" y="1077"/>
                  </a:cubicBezTo>
                  <a:cubicBezTo>
                    <a:pt x="4180" y="1330"/>
                    <a:pt x="5194" y="1584"/>
                    <a:pt x="6239" y="1900"/>
                  </a:cubicBezTo>
                  <a:cubicBezTo>
                    <a:pt x="6271" y="1964"/>
                    <a:pt x="6271" y="2027"/>
                    <a:pt x="6176" y="2027"/>
                  </a:cubicBezTo>
                  <a:cubicBezTo>
                    <a:pt x="5162" y="1837"/>
                    <a:pt x="4117" y="1552"/>
                    <a:pt x="3104" y="1235"/>
                  </a:cubicBezTo>
                  <a:cubicBezTo>
                    <a:pt x="2987" y="1235"/>
                    <a:pt x="3005" y="1074"/>
                    <a:pt x="3108" y="1074"/>
                  </a:cubicBezTo>
                  <a:close/>
                  <a:moveTo>
                    <a:pt x="2821" y="1707"/>
                  </a:moveTo>
                  <a:cubicBezTo>
                    <a:pt x="2830" y="1707"/>
                    <a:pt x="2840" y="1708"/>
                    <a:pt x="2850" y="1710"/>
                  </a:cubicBezTo>
                  <a:cubicBezTo>
                    <a:pt x="7379" y="2946"/>
                    <a:pt x="11939" y="3959"/>
                    <a:pt x="16436" y="5131"/>
                  </a:cubicBezTo>
                  <a:cubicBezTo>
                    <a:pt x="16468" y="5162"/>
                    <a:pt x="16468" y="5226"/>
                    <a:pt x="16405" y="5226"/>
                  </a:cubicBezTo>
                  <a:cubicBezTo>
                    <a:pt x="11813" y="4339"/>
                    <a:pt x="7284" y="3167"/>
                    <a:pt x="2787" y="1964"/>
                  </a:cubicBezTo>
                  <a:cubicBezTo>
                    <a:pt x="2669" y="1905"/>
                    <a:pt x="2688" y="1707"/>
                    <a:pt x="2821" y="1707"/>
                  </a:cubicBezTo>
                  <a:close/>
                  <a:moveTo>
                    <a:pt x="2259" y="2586"/>
                  </a:moveTo>
                  <a:cubicBezTo>
                    <a:pt x="2275" y="2586"/>
                    <a:pt x="2293" y="2589"/>
                    <a:pt x="2312" y="2597"/>
                  </a:cubicBezTo>
                  <a:cubicBezTo>
                    <a:pt x="6461" y="3801"/>
                    <a:pt x="10609" y="4909"/>
                    <a:pt x="14821" y="6081"/>
                  </a:cubicBezTo>
                  <a:cubicBezTo>
                    <a:pt x="14853" y="6081"/>
                    <a:pt x="14853" y="6144"/>
                    <a:pt x="14790" y="6144"/>
                  </a:cubicBezTo>
                  <a:cubicBezTo>
                    <a:pt x="10546" y="5194"/>
                    <a:pt x="6397" y="4022"/>
                    <a:pt x="2280" y="2819"/>
                  </a:cubicBezTo>
                  <a:cubicBezTo>
                    <a:pt x="2141" y="2763"/>
                    <a:pt x="2149" y="2586"/>
                    <a:pt x="2259" y="2586"/>
                  </a:cubicBezTo>
                  <a:close/>
                  <a:moveTo>
                    <a:pt x="1204" y="0"/>
                  </a:moveTo>
                  <a:cubicBezTo>
                    <a:pt x="1742" y="1077"/>
                    <a:pt x="1077" y="2502"/>
                    <a:pt x="0" y="2946"/>
                  </a:cubicBezTo>
                  <a:cubicBezTo>
                    <a:pt x="6461" y="4371"/>
                    <a:pt x="12921" y="5986"/>
                    <a:pt x="19255" y="7981"/>
                  </a:cubicBezTo>
                  <a:cubicBezTo>
                    <a:pt x="19287" y="7981"/>
                    <a:pt x="19318" y="8013"/>
                    <a:pt x="19318" y="8044"/>
                  </a:cubicBezTo>
                  <a:cubicBezTo>
                    <a:pt x="19762" y="6746"/>
                    <a:pt x="19698" y="5606"/>
                    <a:pt x="19160" y="4371"/>
                  </a:cubicBezTo>
                  <a:lnTo>
                    <a:pt x="19065" y="4371"/>
                  </a:lnTo>
                  <a:cubicBezTo>
                    <a:pt x="19128" y="4402"/>
                    <a:pt x="19097" y="4529"/>
                    <a:pt x="19002" y="4529"/>
                  </a:cubicBezTo>
                  <a:cubicBezTo>
                    <a:pt x="13079" y="3009"/>
                    <a:pt x="7062" y="171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804647" y="3837979"/>
              <a:ext cx="509096" cy="347147"/>
            </a:xfrm>
            <a:custGeom>
              <a:rect b="b" l="l" r="r" t="t"/>
              <a:pathLst>
                <a:path extrusionOk="0" h="11053" w="16089">
                  <a:moveTo>
                    <a:pt x="2134" y="1731"/>
                  </a:moveTo>
                  <a:cubicBezTo>
                    <a:pt x="2149" y="1731"/>
                    <a:pt x="2167" y="1734"/>
                    <a:pt x="2186" y="1742"/>
                  </a:cubicBezTo>
                  <a:cubicBezTo>
                    <a:pt x="6018" y="3231"/>
                    <a:pt x="9882" y="4656"/>
                    <a:pt x="13682" y="6239"/>
                  </a:cubicBezTo>
                  <a:cubicBezTo>
                    <a:pt x="13709" y="6294"/>
                    <a:pt x="13713" y="6372"/>
                    <a:pt x="13652" y="6372"/>
                  </a:cubicBezTo>
                  <a:cubicBezTo>
                    <a:pt x="13643" y="6372"/>
                    <a:pt x="13632" y="6370"/>
                    <a:pt x="13619" y="6366"/>
                  </a:cubicBezTo>
                  <a:cubicBezTo>
                    <a:pt x="9755" y="4972"/>
                    <a:pt x="5923" y="3484"/>
                    <a:pt x="2123" y="1964"/>
                  </a:cubicBezTo>
                  <a:cubicBezTo>
                    <a:pt x="2012" y="1908"/>
                    <a:pt x="2022" y="1731"/>
                    <a:pt x="2134" y="1731"/>
                  </a:cubicBezTo>
                  <a:close/>
                  <a:moveTo>
                    <a:pt x="1509" y="2649"/>
                  </a:moveTo>
                  <a:cubicBezTo>
                    <a:pt x="1522" y="2649"/>
                    <a:pt x="1537" y="2653"/>
                    <a:pt x="1553" y="2661"/>
                  </a:cubicBezTo>
                  <a:cubicBezTo>
                    <a:pt x="5670" y="4307"/>
                    <a:pt x="9882" y="5828"/>
                    <a:pt x="14094" y="7189"/>
                  </a:cubicBezTo>
                  <a:cubicBezTo>
                    <a:pt x="14157" y="7253"/>
                    <a:pt x="14157" y="7316"/>
                    <a:pt x="14062" y="7316"/>
                  </a:cubicBezTo>
                  <a:cubicBezTo>
                    <a:pt x="9818" y="6018"/>
                    <a:pt x="5638" y="4561"/>
                    <a:pt x="1521" y="2851"/>
                  </a:cubicBezTo>
                  <a:cubicBezTo>
                    <a:pt x="1382" y="2823"/>
                    <a:pt x="1414" y="2649"/>
                    <a:pt x="1509" y="2649"/>
                  </a:cubicBezTo>
                  <a:close/>
                  <a:moveTo>
                    <a:pt x="758" y="3758"/>
                  </a:moveTo>
                  <a:cubicBezTo>
                    <a:pt x="769" y="3758"/>
                    <a:pt x="781" y="3761"/>
                    <a:pt x="793" y="3769"/>
                  </a:cubicBezTo>
                  <a:cubicBezTo>
                    <a:pt x="4435" y="5194"/>
                    <a:pt x="8077" y="6556"/>
                    <a:pt x="11687" y="8076"/>
                  </a:cubicBezTo>
                  <a:cubicBezTo>
                    <a:pt x="11718" y="8076"/>
                    <a:pt x="11718" y="8108"/>
                    <a:pt x="11687" y="8108"/>
                  </a:cubicBezTo>
                  <a:cubicBezTo>
                    <a:pt x="8013" y="6809"/>
                    <a:pt x="4403" y="5384"/>
                    <a:pt x="761" y="3959"/>
                  </a:cubicBezTo>
                  <a:cubicBezTo>
                    <a:pt x="622" y="3931"/>
                    <a:pt x="678" y="3758"/>
                    <a:pt x="758" y="3758"/>
                  </a:cubicBezTo>
                  <a:close/>
                  <a:moveTo>
                    <a:pt x="64" y="0"/>
                  </a:moveTo>
                  <a:lnTo>
                    <a:pt x="1" y="64"/>
                  </a:lnTo>
                  <a:cubicBezTo>
                    <a:pt x="64" y="64"/>
                    <a:pt x="96" y="95"/>
                    <a:pt x="128" y="159"/>
                  </a:cubicBezTo>
                  <a:cubicBezTo>
                    <a:pt x="919" y="1426"/>
                    <a:pt x="919" y="3167"/>
                    <a:pt x="1" y="4402"/>
                  </a:cubicBezTo>
                  <a:cubicBezTo>
                    <a:pt x="2376" y="5542"/>
                    <a:pt x="4720" y="6714"/>
                    <a:pt x="7126" y="7791"/>
                  </a:cubicBezTo>
                  <a:cubicBezTo>
                    <a:pt x="9787" y="8994"/>
                    <a:pt x="12510" y="9976"/>
                    <a:pt x="15202" y="11053"/>
                  </a:cubicBezTo>
                  <a:lnTo>
                    <a:pt x="15202" y="10990"/>
                  </a:lnTo>
                  <a:cubicBezTo>
                    <a:pt x="16089" y="9216"/>
                    <a:pt x="15994" y="7411"/>
                    <a:pt x="15360" y="5574"/>
                  </a:cubicBezTo>
                  <a:cubicBezTo>
                    <a:pt x="10357" y="3389"/>
                    <a:pt x="5290" y="1457"/>
                    <a:pt x="64" y="0"/>
                  </a:cubicBezTo>
                  <a:close/>
                </a:path>
              </a:pathLst>
            </a:custGeom>
            <a:solidFill>
              <a:srgbClr val="FFF8CD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818720" y="4332240"/>
              <a:ext cx="401514" cy="113547"/>
            </a:xfrm>
            <a:custGeom>
              <a:rect b="b" l="l" r="r" t="t"/>
              <a:pathLst>
                <a:path extrusionOk="0" h="3615" w="12783">
                  <a:moveTo>
                    <a:pt x="176" y="0"/>
                  </a:moveTo>
                  <a:cubicBezTo>
                    <a:pt x="44" y="0"/>
                    <a:pt x="1" y="169"/>
                    <a:pt x="147" y="257"/>
                  </a:cubicBezTo>
                  <a:cubicBezTo>
                    <a:pt x="4327" y="1492"/>
                    <a:pt x="8476" y="2664"/>
                    <a:pt x="12720" y="3614"/>
                  </a:cubicBezTo>
                  <a:cubicBezTo>
                    <a:pt x="12783" y="3614"/>
                    <a:pt x="12783" y="3551"/>
                    <a:pt x="12751" y="3551"/>
                  </a:cubicBezTo>
                  <a:cubicBezTo>
                    <a:pt x="8539" y="2379"/>
                    <a:pt x="4359" y="1271"/>
                    <a:pt x="210" y="4"/>
                  </a:cubicBezTo>
                  <a:cubicBezTo>
                    <a:pt x="198" y="1"/>
                    <a:pt x="187" y="0"/>
                    <a:pt x="176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827923" y="3955980"/>
              <a:ext cx="350536" cy="136665"/>
            </a:xfrm>
            <a:custGeom>
              <a:rect b="b" l="l" r="r" t="t"/>
              <a:pathLst>
                <a:path extrusionOk="0" h="4351" w="11160">
                  <a:moveTo>
                    <a:pt x="136" y="1"/>
                  </a:moveTo>
                  <a:cubicBezTo>
                    <a:pt x="56" y="1"/>
                    <a:pt x="0" y="174"/>
                    <a:pt x="139" y="202"/>
                  </a:cubicBezTo>
                  <a:cubicBezTo>
                    <a:pt x="3781" y="1627"/>
                    <a:pt x="7423" y="3052"/>
                    <a:pt x="11096" y="4351"/>
                  </a:cubicBezTo>
                  <a:cubicBezTo>
                    <a:pt x="11160" y="4351"/>
                    <a:pt x="11160" y="4319"/>
                    <a:pt x="11096" y="4319"/>
                  </a:cubicBezTo>
                  <a:cubicBezTo>
                    <a:pt x="7455" y="2799"/>
                    <a:pt x="3813" y="1437"/>
                    <a:pt x="171" y="12"/>
                  </a:cubicBezTo>
                  <a:cubicBezTo>
                    <a:pt x="159" y="4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837503" y="4306390"/>
              <a:ext cx="433458" cy="110532"/>
            </a:xfrm>
            <a:custGeom>
              <a:rect b="b" l="l" r="r" t="t"/>
              <a:pathLst>
                <a:path extrusionOk="0" h="3519" w="13800">
                  <a:moveTo>
                    <a:pt x="153" y="0"/>
                  </a:moveTo>
                  <a:cubicBezTo>
                    <a:pt x="20" y="0"/>
                    <a:pt x="1" y="198"/>
                    <a:pt x="119" y="257"/>
                  </a:cubicBezTo>
                  <a:cubicBezTo>
                    <a:pt x="4616" y="1429"/>
                    <a:pt x="9145" y="2632"/>
                    <a:pt x="13737" y="3519"/>
                  </a:cubicBezTo>
                  <a:cubicBezTo>
                    <a:pt x="13800" y="3519"/>
                    <a:pt x="13800" y="3455"/>
                    <a:pt x="13768" y="3424"/>
                  </a:cubicBezTo>
                  <a:cubicBezTo>
                    <a:pt x="9208" y="2252"/>
                    <a:pt x="4711" y="1239"/>
                    <a:pt x="182" y="3"/>
                  </a:cubicBez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847492" y="4287481"/>
              <a:ext cx="103182" cy="28991"/>
            </a:xfrm>
            <a:custGeom>
              <a:rect b="b" l="l" r="r" t="t"/>
              <a:pathLst>
                <a:path extrusionOk="0" h="923" w="3285">
                  <a:moveTo>
                    <a:pt x="122" y="0"/>
                  </a:moveTo>
                  <a:cubicBezTo>
                    <a:pt x="19" y="0"/>
                    <a:pt x="1" y="162"/>
                    <a:pt x="118" y="162"/>
                  </a:cubicBezTo>
                  <a:cubicBezTo>
                    <a:pt x="1131" y="447"/>
                    <a:pt x="2176" y="732"/>
                    <a:pt x="3190" y="922"/>
                  </a:cubicBezTo>
                  <a:cubicBezTo>
                    <a:pt x="3285" y="922"/>
                    <a:pt x="3285" y="859"/>
                    <a:pt x="3253" y="795"/>
                  </a:cubicBezTo>
                  <a:cubicBezTo>
                    <a:pt x="2208" y="542"/>
                    <a:pt x="1194" y="225"/>
                    <a:pt x="149" y="4"/>
                  </a:cubicBezTo>
                  <a:cubicBezTo>
                    <a:pt x="140" y="1"/>
                    <a:pt x="130" y="0"/>
                    <a:pt x="122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851795" y="3922151"/>
              <a:ext cx="402268" cy="145617"/>
            </a:xfrm>
            <a:custGeom>
              <a:rect b="b" l="l" r="r" t="t"/>
              <a:pathLst>
                <a:path extrusionOk="0" h="4636" w="12807">
                  <a:moveTo>
                    <a:pt x="127" y="1"/>
                  </a:moveTo>
                  <a:cubicBezTo>
                    <a:pt x="32" y="1"/>
                    <a:pt x="0" y="175"/>
                    <a:pt x="139" y="202"/>
                  </a:cubicBezTo>
                  <a:cubicBezTo>
                    <a:pt x="4256" y="1817"/>
                    <a:pt x="8436" y="3338"/>
                    <a:pt x="12712" y="4636"/>
                  </a:cubicBezTo>
                  <a:cubicBezTo>
                    <a:pt x="12807" y="4636"/>
                    <a:pt x="12807" y="4541"/>
                    <a:pt x="12775" y="4509"/>
                  </a:cubicBezTo>
                  <a:cubicBezTo>
                    <a:pt x="8500" y="3148"/>
                    <a:pt x="4288" y="1659"/>
                    <a:pt x="171" y="12"/>
                  </a:cubicBezTo>
                  <a:cubicBezTo>
                    <a:pt x="155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792493" y="3737492"/>
              <a:ext cx="595848" cy="240758"/>
            </a:xfrm>
            <a:custGeom>
              <a:rect b="b" l="l" r="r" t="t"/>
              <a:pathLst>
                <a:path extrusionOk="0" h="7665" w="18970">
                  <a:moveTo>
                    <a:pt x="2941" y="1083"/>
                  </a:moveTo>
                  <a:cubicBezTo>
                    <a:pt x="2962" y="1083"/>
                    <a:pt x="2985" y="1091"/>
                    <a:pt x="3009" y="1109"/>
                  </a:cubicBezTo>
                  <a:cubicBezTo>
                    <a:pt x="3420" y="1331"/>
                    <a:pt x="3769" y="1616"/>
                    <a:pt x="4149" y="1901"/>
                  </a:cubicBezTo>
                  <a:cubicBezTo>
                    <a:pt x="4255" y="1954"/>
                    <a:pt x="4183" y="2074"/>
                    <a:pt x="4120" y="2074"/>
                  </a:cubicBezTo>
                  <a:cubicBezTo>
                    <a:pt x="4108" y="2074"/>
                    <a:pt x="4096" y="2070"/>
                    <a:pt x="4086" y="2059"/>
                  </a:cubicBezTo>
                  <a:cubicBezTo>
                    <a:pt x="3674" y="1806"/>
                    <a:pt x="3262" y="1584"/>
                    <a:pt x="2882" y="1299"/>
                  </a:cubicBezTo>
                  <a:cubicBezTo>
                    <a:pt x="2805" y="1222"/>
                    <a:pt x="2853" y="1083"/>
                    <a:pt x="2941" y="1083"/>
                  </a:cubicBezTo>
                  <a:close/>
                  <a:moveTo>
                    <a:pt x="2629" y="1"/>
                  </a:moveTo>
                  <a:cubicBezTo>
                    <a:pt x="1774" y="539"/>
                    <a:pt x="919" y="1109"/>
                    <a:pt x="0" y="1584"/>
                  </a:cubicBezTo>
                  <a:cubicBezTo>
                    <a:pt x="5511" y="3231"/>
                    <a:pt x="11179" y="5100"/>
                    <a:pt x="16310" y="7665"/>
                  </a:cubicBezTo>
                  <a:cubicBezTo>
                    <a:pt x="16310" y="7633"/>
                    <a:pt x="16341" y="7601"/>
                    <a:pt x="16405" y="7538"/>
                  </a:cubicBezTo>
                  <a:cubicBezTo>
                    <a:pt x="17228" y="7063"/>
                    <a:pt x="18083" y="6588"/>
                    <a:pt x="18970" y="6176"/>
                  </a:cubicBezTo>
                  <a:cubicBezTo>
                    <a:pt x="13333" y="4688"/>
                    <a:pt x="7854" y="2566"/>
                    <a:pt x="2629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804656" y="3893566"/>
              <a:ext cx="433446" cy="197008"/>
            </a:xfrm>
            <a:custGeom>
              <a:rect b="b" l="l" r="r" t="t"/>
              <a:pathLst>
                <a:path extrusionOk="0" h="4603" w="11710">
                  <a:moveTo>
                    <a:pt x="150" y="0"/>
                  </a:moveTo>
                  <a:cubicBezTo>
                    <a:pt x="21" y="0"/>
                    <a:pt x="1" y="169"/>
                    <a:pt x="88" y="257"/>
                  </a:cubicBezTo>
                  <a:cubicBezTo>
                    <a:pt x="3952" y="1714"/>
                    <a:pt x="7721" y="3266"/>
                    <a:pt x="11616" y="4596"/>
                  </a:cubicBezTo>
                  <a:cubicBezTo>
                    <a:pt x="11629" y="4600"/>
                    <a:pt x="11640" y="4602"/>
                    <a:pt x="11650" y="4602"/>
                  </a:cubicBezTo>
                  <a:cubicBezTo>
                    <a:pt x="11710" y="4602"/>
                    <a:pt x="11702" y="4524"/>
                    <a:pt x="11648" y="4469"/>
                  </a:cubicBezTo>
                  <a:cubicBezTo>
                    <a:pt x="7911" y="2886"/>
                    <a:pt x="4015" y="1461"/>
                    <a:pt x="183" y="4"/>
                  </a:cubicBezTo>
                  <a:cubicBezTo>
                    <a:pt x="171" y="1"/>
                    <a:pt x="160" y="0"/>
                    <a:pt x="150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880598" y="3771509"/>
              <a:ext cx="45576" cy="31159"/>
            </a:xfrm>
            <a:custGeom>
              <a:rect b="b" l="l" r="r" t="t"/>
              <a:pathLst>
                <a:path extrusionOk="0" h="992" w="1451">
                  <a:moveTo>
                    <a:pt x="136" y="0"/>
                  </a:moveTo>
                  <a:cubicBezTo>
                    <a:pt x="48" y="0"/>
                    <a:pt x="0" y="139"/>
                    <a:pt x="77" y="216"/>
                  </a:cubicBezTo>
                  <a:cubicBezTo>
                    <a:pt x="489" y="438"/>
                    <a:pt x="869" y="691"/>
                    <a:pt x="1281" y="976"/>
                  </a:cubicBezTo>
                  <a:cubicBezTo>
                    <a:pt x="1291" y="987"/>
                    <a:pt x="1303" y="991"/>
                    <a:pt x="1315" y="991"/>
                  </a:cubicBezTo>
                  <a:cubicBezTo>
                    <a:pt x="1378" y="991"/>
                    <a:pt x="1450" y="871"/>
                    <a:pt x="1344" y="818"/>
                  </a:cubicBezTo>
                  <a:cubicBezTo>
                    <a:pt x="964" y="565"/>
                    <a:pt x="615" y="280"/>
                    <a:pt x="204" y="26"/>
                  </a:cubicBezTo>
                  <a:cubicBezTo>
                    <a:pt x="180" y="8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882011" y="3533578"/>
              <a:ext cx="604831" cy="225838"/>
            </a:xfrm>
            <a:custGeom>
              <a:rect b="b" l="l" r="r" t="t"/>
              <a:pathLst>
                <a:path extrusionOk="0" h="7190" w="19256">
                  <a:moveTo>
                    <a:pt x="824" y="1"/>
                  </a:moveTo>
                  <a:cubicBezTo>
                    <a:pt x="570" y="96"/>
                    <a:pt x="285" y="222"/>
                    <a:pt x="0" y="317"/>
                  </a:cubicBezTo>
                  <a:cubicBezTo>
                    <a:pt x="3357" y="1331"/>
                    <a:pt x="6651" y="2629"/>
                    <a:pt x="9976" y="3833"/>
                  </a:cubicBezTo>
                  <a:cubicBezTo>
                    <a:pt x="13016" y="4909"/>
                    <a:pt x="16120" y="5923"/>
                    <a:pt x="19034" y="7190"/>
                  </a:cubicBezTo>
                  <a:cubicBezTo>
                    <a:pt x="19034" y="7158"/>
                    <a:pt x="19097" y="7158"/>
                    <a:pt x="19129" y="7126"/>
                  </a:cubicBezTo>
                  <a:cubicBezTo>
                    <a:pt x="19129" y="7126"/>
                    <a:pt x="19160" y="7126"/>
                    <a:pt x="19160" y="7063"/>
                  </a:cubicBezTo>
                  <a:cubicBezTo>
                    <a:pt x="19192" y="6841"/>
                    <a:pt x="19192" y="6588"/>
                    <a:pt x="19255" y="6366"/>
                  </a:cubicBezTo>
                  <a:lnTo>
                    <a:pt x="19255" y="6366"/>
                  </a:lnTo>
                  <a:cubicBezTo>
                    <a:pt x="19230" y="6375"/>
                    <a:pt x="19209" y="6379"/>
                    <a:pt x="19191" y="6379"/>
                  </a:cubicBezTo>
                  <a:cubicBezTo>
                    <a:pt x="19143" y="6379"/>
                    <a:pt x="19120" y="6349"/>
                    <a:pt x="19097" y="6303"/>
                  </a:cubicBezTo>
                  <a:lnTo>
                    <a:pt x="19034" y="6303"/>
                  </a:lnTo>
                  <a:cubicBezTo>
                    <a:pt x="15930" y="5828"/>
                    <a:pt x="12953" y="4529"/>
                    <a:pt x="10008" y="3453"/>
                  </a:cubicBezTo>
                  <a:cubicBezTo>
                    <a:pt x="6968" y="2313"/>
                    <a:pt x="3927" y="1204"/>
                    <a:pt x="919" y="6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926142" y="3619987"/>
              <a:ext cx="428401" cy="163301"/>
            </a:xfrm>
            <a:custGeom>
              <a:rect b="b" l="l" r="r" t="t"/>
              <a:pathLst>
                <a:path extrusionOk="0" h="5199" w="13639">
                  <a:moveTo>
                    <a:pt x="115" y="1"/>
                  </a:moveTo>
                  <a:cubicBezTo>
                    <a:pt x="16" y="1"/>
                    <a:pt x="0" y="134"/>
                    <a:pt x="116" y="163"/>
                  </a:cubicBezTo>
                  <a:cubicBezTo>
                    <a:pt x="4581" y="1873"/>
                    <a:pt x="9046" y="3584"/>
                    <a:pt x="13575" y="5199"/>
                  </a:cubicBezTo>
                  <a:cubicBezTo>
                    <a:pt x="13607" y="5199"/>
                    <a:pt x="13638" y="5135"/>
                    <a:pt x="13607" y="5104"/>
                  </a:cubicBezTo>
                  <a:cubicBezTo>
                    <a:pt x="9078" y="3362"/>
                    <a:pt x="4613" y="1683"/>
                    <a:pt x="147" y="5"/>
                  </a:cubicBezTo>
                  <a:cubicBezTo>
                    <a:pt x="136" y="2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877049" y="3558455"/>
              <a:ext cx="614757" cy="348180"/>
            </a:xfrm>
            <a:custGeom>
              <a:rect b="b" l="l" r="r" t="t"/>
              <a:pathLst>
                <a:path extrusionOk="0" h="11085" w="19572">
                  <a:moveTo>
                    <a:pt x="1846" y="3153"/>
                  </a:moveTo>
                  <a:cubicBezTo>
                    <a:pt x="1862" y="3153"/>
                    <a:pt x="1880" y="3157"/>
                    <a:pt x="1900" y="3167"/>
                  </a:cubicBezTo>
                  <a:cubicBezTo>
                    <a:pt x="2692" y="3421"/>
                    <a:pt x="3452" y="3674"/>
                    <a:pt x="4244" y="3991"/>
                  </a:cubicBezTo>
                  <a:cubicBezTo>
                    <a:pt x="4268" y="4015"/>
                    <a:pt x="4274" y="4075"/>
                    <a:pt x="4247" y="4075"/>
                  </a:cubicBezTo>
                  <a:cubicBezTo>
                    <a:pt x="4239" y="4075"/>
                    <a:pt x="4227" y="4069"/>
                    <a:pt x="4212" y="4054"/>
                  </a:cubicBezTo>
                  <a:cubicBezTo>
                    <a:pt x="3420" y="3832"/>
                    <a:pt x="2629" y="3579"/>
                    <a:pt x="1837" y="3326"/>
                  </a:cubicBezTo>
                  <a:cubicBezTo>
                    <a:pt x="1757" y="3273"/>
                    <a:pt x="1767" y="3153"/>
                    <a:pt x="1846" y="3153"/>
                  </a:cubicBezTo>
                  <a:close/>
                  <a:moveTo>
                    <a:pt x="1686" y="1960"/>
                  </a:moveTo>
                  <a:cubicBezTo>
                    <a:pt x="1694" y="1960"/>
                    <a:pt x="1702" y="1961"/>
                    <a:pt x="1710" y="1964"/>
                  </a:cubicBezTo>
                  <a:cubicBezTo>
                    <a:pt x="6176" y="3674"/>
                    <a:pt x="10704" y="5321"/>
                    <a:pt x="15170" y="7126"/>
                  </a:cubicBezTo>
                  <a:cubicBezTo>
                    <a:pt x="15201" y="7126"/>
                    <a:pt x="15201" y="7189"/>
                    <a:pt x="15138" y="7189"/>
                  </a:cubicBezTo>
                  <a:cubicBezTo>
                    <a:pt x="10609" y="5479"/>
                    <a:pt x="6144" y="3801"/>
                    <a:pt x="1679" y="2122"/>
                  </a:cubicBezTo>
                  <a:cubicBezTo>
                    <a:pt x="1592" y="2093"/>
                    <a:pt x="1611" y="1960"/>
                    <a:pt x="1686" y="1960"/>
                  </a:cubicBezTo>
                  <a:close/>
                  <a:moveTo>
                    <a:pt x="2001" y="4335"/>
                  </a:moveTo>
                  <a:cubicBezTo>
                    <a:pt x="2010" y="4335"/>
                    <a:pt x="2018" y="4336"/>
                    <a:pt x="2027" y="4339"/>
                  </a:cubicBezTo>
                  <a:cubicBezTo>
                    <a:pt x="6271" y="6239"/>
                    <a:pt x="10578" y="7696"/>
                    <a:pt x="14980" y="8994"/>
                  </a:cubicBezTo>
                  <a:cubicBezTo>
                    <a:pt x="15233" y="9089"/>
                    <a:pt x="15550" y="9153"/>
                    <a:pt x="15835" y="9279"/>
                  </a:cubicBezTo>
                  <a:cubicBezTo>
                    <a:pt x="15862" y="9279"/>
                    <a:pt x="15866" y="9349"/>
                    <a:pt x="15846" y="9349"/>
                  </a:cubicBezTo>
                  <a:cubicBezTo>
                    <a:pt x="15843" y="9349"/>
                    <a:pt x="15839" y="9347"/>
                    <a:pt x="15835" y="9343"/>
                  </a:cubicBezTo>
                  <a:cubicBezTo>
                    <a:pt x="11053" y="8203"/>
                    <a:pt x="6429" y="6524"/>
                    <a:pt x="1932" y="4497"/>
                  </a:cubicBezTo>
                  <a:cubicBezTo>
                    <a:pt x="1845" y="4469"/>
                    <a:pt x="1916" y="4335"/>
                    <a:pt x="2001" y="4335"/>
                  </a:cubicBezTo>
                  <a:close/>
                  <a:moveTo>
                    <a:pt x="317" y="0"/>
                  </a:moveTo>
                  <a:lnTo>
                    <a:pt x="317" y="0"/>
                  </a:lnTo>
                  <a:cubicBezTo>
                    <a:pt x="982" y="1331"/>
                    <a:pt x="950" y="3041"/>
                    <a:pt x="0" y="4212"/>
                  </a:cubicBezTo>
                  <a:cubicBezTo>
                    <a:pt x="602" y="4497"/>
                    <a:pt x="1140" y="4751"/>
                    <a:pt x="1742" y="5004"/>
                  </a:cubicBezTo>
                  <a:cubicBezTo>
                    <a:pt x="4307" y="6208"/>
                    <a:pt x="6936" y="7348"/>
                    <a:pt x="9596" y="8329"/>
                  </a:cubicBezTo>
                  <a:cubicBezTo>
                    <a:pt x="12794" y="9533"/>
                    <a:pt x="15993" y="10325"/>
                    <a:pt x="19318" y="11021"/>
                  </a:cubicBezTo>
                  <a:cubicBezTo>
                    <a:pt x="19318" y="11021"/>
                    <a:pt x="19350" y="11021"/>
                    <a:pt x="19350" y="11085"/>
                  </a:cubicBezTo>
                  <a:cubicBezTo>
                    <a:pt x="19445" y="10515"/>
                    <a:pt x="19508" y="9913"/>
                    <a:pt x="19508" y="9374"/>
                  </a:cubicBezTo>
                  <a:cubicBezTo>
                    <a:pt x="18051" y="9058"/>
                    <a:pt x="16626" y="8709"/>
                    <a:pt x="15201" y="8266"/>
                  </a:cubicBezTo>
                  <a:cubicBezTo>
                    <a:pt x="12066" y="7316"/>
                    <a:pt x="9026" y="6081"/>
                    <a:pt x="6049" y="4782"/>
                  </a:cubicBezTo>
                  <a:cubicBezTo>
                    <a:pt x="5991" y="4782"/>
                    <a:pt x="6038" y="4652"/>
                    <a:pt x="6143" y="4652"/>
                  </a:cubicBezTo>
                  <a:cubicBezTo>
                    <a:pt x="6153" y="4652"/>
                    <a:pt x="6164" y="4653"/>
                    <a:pt x="6176" y="4656"/>
                  </a:cubicBezTo>
                  <a:cubicBezTo>
                    <a:pt x="10546" y="6588"/>
                    <a:pt x="15011" y="7949"/>
                    <a:pt x="19508" y="9343"/>
                  </a:cubicBezTo>
                  <a:cubicBezTo>
                    <a:pt x="19572" y="8488"/>
                    <a:pt x="19508" y="7664"/>
                    <a:pt x="19413" y="6841"/>
                  </a:cubicBezTo>
                  <a:cubicBezTo>
                    <a:pt x="19413" y="6778"/>
                    <a:pt x="19413" y="6714"/>
                    <a:pt x="19445" y="6683"/>
                  </a:cubicBezTo>
                  <a:cubicBezTo>
                    <a:pt x="16151" y="5764"/>
                    <a:pt x="12953" y="4497"/>
                    <a:pt x="9754" y="3357"/>
                  </a:cubicBezTo>
                  <a:cubicBezTo>
                    <a:pt x="6619" y="2249"/>
                    <a:pt x="3420" y="1204"/>
                    <a:pt x="317" y="0"/>
                  </a:cubicBezTo>
                  <a:close/>
                </a:path>
              </a:pathLst>
            </a:custGeom>
            <a:solidFill>
              <a:srgbClr val="FFF8CD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932393" y="3657459"/>
              <a:ext cx="79970" cy="28363"/>
            </a:xfrm>
            <a:custGeom>
              <a:rect b="b" l="l" r="r" t="t"/>
              <a:pathLst>
                <a:path extrusionOk="0" h="903" w="2546">
                  <a:moveTo>
                    <a:pt x="85" y="1"/>
                  </a:moveTo>
                  <a:cubicBezTo>
                    <a:pt x="5" y="1"/>
                    <a:pt x="0" y="121"/>
                    <a:pt x="107" y="174"/>
                  </a:cubicBezTo>
                  <a:cubicBezTo>
                    <a:pt x="898" y="427"/>
                    <a:pt x="1690" y="680"/>
                    <a:pt x="2482" y="902"/>
                  </a:cubicBezTo>
                  <a:cubicBezTo>
                    <a:pt x="2513" y="902"/>
                    <a:pt x="2545" y="839"/>
                    <a:pt x="2513" y="839"/>
                  </a:cubicBezTo>
                  <a:cubicBezTo>
                    <a:pt x="1690" y="522"/>
                    <a:pt x="898" y="237"/>
                    <a:pt x="138" y="15"/>
                  </a:cubicBezTo>
                  <a:cubicBezTo>
                    <a:pt x="118" y="5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936005" y="3694586"/>
              <a:ext cx="441405" cy="157333"/>
            </a:xfrm>
            <a:custGeom>
              <a:rect b="b" l="l" r="r" t="t"/>
              <a:pathLst>
                <a:path extrusionOk="0" h="5009" w="14053">
                  <a:moveTo>
                    <a:pt x="149" y="1"/>
                  </a:moveTo>
                  <a:cubicBezTo>
                    <a:pt x="45" y="1"/>
                    <a:pt x="0" y="135"/>
                    <a:pt x="87" y="163"/>
                  </a:cubicBezTo>
                  <a:cubicBezTo>
                    <a:pt x="4584" y="2190"/>
                    <a:pt x="9207" y="3869"/>
                    <a:pt x="13989" y="5009"/>
                  </a:cubicBezTo>
                  <a:cubicBezTo>
                    <a:pt x="14053" y="5009"/>
                    <a:pt x="14053" y="4945"/>
                    <a:pt x="13989" y="4945"/>
                  </a:cubicBezTo>
                  <a:cubicBezTo>
                    <a:pt x="13704" y="4882"/>
                    <a:pt x="13419" y="4787"/>
                    <a:pt x="13134" y="4660"/>
                  </a:cubicBezTo>
                  <a:cubicBezTo>
                    <a:pt x="8701" y="3362"/>
                    <a:pt x="4394" y="1905"/>
                    <a:pt x="182" y="5"/>
                  </a:cubicBezTo>
                  <a:cubicBezTo>
                    <a:pt x="170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FFF8CD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921808" y="3329664"/>
              <a:ext cx="920156" cy="395923"/>
            </a:xfrm>
            <a:custGeom>
              <a:rect b="b" l="l" r="r" t="t"/>
              <a:pathLst>
                <a:path extrusionOk="0" h="12605" w="29295">
                  <a:moveTo>
                    <a:pt x="22395" y="7975"/>
                  </a:moveTo>
                  <a:cubicBezTo>
                    <a:pt x="22469" y="7975"/>
                    <a:pt x="22508" y="8053"/>
                    <a:pt x="22454" y="8108"/>
                  </a:cubicBezTo>
                  <a:cubicBezTo>
                    <a:pt x="21979" y="8361"/>
                    <a:pt x="21535" y="8741"/>
                    <a:pt x="21123" y="9121"/>
                  </a:cubicBezTo>
                  <a:cubicBezTo>
                    <a:pt x="21107" y="9154"/>
                    <a:pt x="21082" y="9168"/>
                    <a:pt x="21056" y="9168"/>
                  </a:cubicBezTo>
                  <a:cubicBezTo>
                    <a:pt x="20983" y="9168"/>
                    <a:pt x="20903" y="9057"/>
                    <a:pt x="20997" y="8963"/>
                  </a:cubicBezTo>
                  <a:cubicBezTo>
                    <a:pt x="21377" y="8583"/>
                    <a:pt x="21852" y="8266"/>
                    <a:pt x="22359" y="7981"/>
                  </a:cubicBezTo>
                  <a:cubicBezTo>
                    <a:pt x="22372" y="7977"/>
                    <a:pt x="22384" y="7975"/>
                    <a:pt x="22395" y="7975"/>
                  </a:cubicBezTo>
                  <a:close/>
                  <a:moveTo>
                    <a:pt x="23499" y="8235"/>
                  </a:moveTo>
                  <a:cubicBezTo>
                    <a:pt x="23625" y="8235"/>
                    <a:pt x="23689" y="8330"/>
                    <a:pt x="23594" y="8361"/>
                  </a:cubicBezTo>
                  <a:cubicBezTo>
                    <a:pt x="22960" y="8710"/>
                    <a:pt x="22327" y="9058"/>
                    <a:pt x="21693" y="9438"/>
                  </a:cubicBezTo>
                  <a:cubicBezTo>
                    <a:pt x="21669" y="9456"/>
                    <a:pt x="21646" y="9464"/>
                    <a:pt x="21625" y="9464"/>
                  </a:cubicBezTo>
                  <a:cubicBezTo>
                    <a:pt x="21537" y="9464"/>
                    <a:pt x="21490" y="9325"/>
                    <a:pt x="21567" y="9248"/>
                  </a:cubicBezTo>
                  <a:cubicBezTo>
                    <a:pt x="22169" y="8805"/>
                    <a:pt x="22834" y="8488"/>
                    <a:pt x="23499" y="8235"/>
                  </a:cubicBezTo>
                  <a:close/>
                  <a:moveTo>
                    <a:pt x="12636" y="1"/>
                  </a:moveTo>
                  <a:cubicBezTo>
                    <a:pt x="10166" y="1204"/>
                    <a:pt x="7759" y="2407"/>
                    <a:pt x="5352" y="3611"/>
                  </a:cubicBezTo>
                  <a:cubicBezTo>
                    <a:pt x="3610" y="4498"/>
                    <a:pt x="1837" y="5543"/>
                    <a:pt x="0" y="6334"/>
                  </a:cubicBezTo>
                  <a:cubicBezTo>
                    <a:pt x="5891" y="8488"/>
                    <a:pt x="11749" y="11148"/>
                    <a:pt x="17893" y="12605"/>
                  </a:cubicBezTo>
                  <a:cubicBezTo>
                    <a:pt x="21503" y="10071"/>
                    <a:pt x="25335" y="7696"/>
                    <a:pt x="29294" y="5669"/>
                  </a:cubicBezTo>
                  <a:cubicBezTo>
                    <a:pt x="27806" y="4656"/>
                    <a:pt x="25747" y="4086"/>
                    <a:pt x="24100" y="3516"/>
                  </a:cubicBezTo>
                  <a:cubicBezTo>
                    <a:pt x="20363" y="2091"/>
                    <a:pt x="16468" y="1204"/>
                    <a:pt x="1263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1317699" y="3806154"/>
              <a:ext cx="462575" cy="390929"/>
            </a:xfrm>
            <a:custGeom>
              <a:rect b="b" l="l" r="r" t="t"/>
              <a:pathLst>
                <a:path extrusionOk="0" h="12446" w="14727">
                  <a:moveTo>
                    <a:pt x="13491" y="0"/>
                  </a:moveTo>
                  <a:cubicBezTo>
                    <a:pt x="10800" y="1710"/>
                    <a:pt x="8013" y="3294"/>
                    <a:pt x="5226" y="4750"/>
                  </a:cubicBezTo>
                  <a:cubicBezTo>
                    <a:pt x="5190" y="4768"/>
                    <a:pt x="5155" y="4776"/>
                    <a:pt x="5122" y="4776"/>
                  </a:cubicBezTo>
                  <a:cubicBezTo>
                    <a:pt x="5036" y="4776"/>
                    <a:pt x="4964" y="4724"/>
                    <a:pt x="4941" y="4655"/>
                  </a:cubicBezTo>
                  <a:cubicBezTo>
                    <a:pt x="4181" y="4497"/>
                    <a:pt x="3421" y="4275"/>
                    <a:pt x="2629" y="4085"/>
                  </a:cubicBezTo>
                  <a:cubicBezTo>
                    <a:pt x="1774" y="4624"/>
                    <a:pt x="887" y="5130"/>
                    <a:pt x="0" y="5637"/>
                  </a:cubicBezTo>
                  <a:cubicBezTo>
                    <a:pt x="1267" y="7696"/>
                    <a:pt x="1267" y="10387"/>
                    <a:pt x="32" y="12446"/>
                  </a:cubicBezTo>
                  <a:cubicBezTo>
                    <a:pt x="3674" y="10324"/>
                    <a:pt x="7316" y="8139"/>
                    <a:pt x="10926" y="5859"/>
                  </a:cubicBezTo>
                  <a:cubicBezTo>
                    <a:pt x="12193" y="5067"/>
                    <a:pt x="13396" y="4275"/>
                    <a:pt x="14632" y="3452"/>
                  </a:cubicBezTo>
                  <a:cubicBezTo>
                    <a:pt x="14600" y="3452"/>
                    <a:pt x="14568" y="3420"/>
                    <a:pt x="14568" y="3325"/>
                  </a:cubicBezTo>
                  <a:cubicBezTo>
                    <a:pt x="14727" y="2122"/>
                    <a:pt x="14347" y="950"/>
                    <a:pt x="13523" y="95"/>
                  </a:cubicBezTo>
                  <a:cubicBezTo>
                    <a:pt x="13491" y="63"/>
                    <a:pt x="13491" y="63"/>
                    <a:pt x="13491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1359318" y="4247245"/>
              <a:ext cx="57512" cy="60182"/>
            </a:xfrm>
            <a:custGeom>
              <a:rect b="b" l="l" r="r" t="t"/>
              <a:pathLst>
                <a:path extrusionOk="0" h="1916" w="1831">
                  <a:moveTo>
                    <a:pt x="1722" y="1"/>
                  </a:moveTo>
                  <a:cubicBezTo>
                    <a:pt x="1709" y="1"/>
                    <a:pt x="1696" y="6"/>
                    <a:pt x="1684" y="18"/>
                  </a:cubicBezTo>
                  <a:cubicBezTo>
                    <a:pt x="1146" y="588"/>
                    <a:pt x="576" y="1126"/>
                    <a:pt x="101" y="1696"/>
                  </a:cubicBezTo>
                  <a:cubicBezTo>
                    <a:pt x="1" y="1796"/>
                    <a:pt x="78" y="1915"/>
                    <a:pt x="192" y="1915"/>
                  </a:cubicBezTo>
                  <a:cubicBezTo>
                    <a:pt x="223" y="1915"/>
                    <a:pt x="257" y="1907"/>
                    <a:pt x="291" y="1886"/>
                  </a:cubicBezTo>
                  <a:cubicBezTo>
                    <a:pt x="829" y="1380"/>
                    <a:pt x="1304" y="746"/>
                    <a:pt x="1779" y="145"/>
                  </a:cubicBezTo>
                  <a:cubicBezTo>
                    <a:pt x="1830" y="93"/>
                    <a:pt x="1778" y="1"/>
                    <a:pt x="1722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1482822" y="3511717"/>
              <a:ext cx="431730" cy="424977"/>
            </a:xfrm>
            <a:custGeom>
              <a:rect b="b" l="l" r="r" t="t"/>
              <a:pathLst>
                <a:path extrusionOk="0" h="13530" w="13745">
                  <a:moveTo>
                    <a:pt x="11560" y="0"/>
                  </a:moveTo>
                  <a:cubicBezTo>
                    <a:pt x="7791" y="2249"/>
                    <a:pt x="4023" y="4529"/>
                    <a:pt x="349" y="6936"/>
                  </a:cubicBezTo>
                  <a:cubicBezTo>
                    <a:pt x="349" y="6967"/>
                    <a:pt x="381" y="6999"/>
                    <a:pt x="349" y="7062"/>
                  </a:cubicBezTo>
                  <a:cubicBezTo>
                    <a:pt x="317" y="7252"/>
                    <a:pt x="286" y="7506"/>
                    <a:pt x="191" y="7696"/>
                  </a:cubicBezTo>
                  <a:cubicBezTo>
                    <a:pt x="3991" y="5479"/>
                    <a:pt x="7728" y="3230"/>
                    <a:pt x="11465" y="887"/>
                  </a:cubicBezTo>
                  <a:lnTo>
                    <a:pt x="11528" y="887"/>
                  </a:lnTo>
                  <a:cubicBezTo>
                    <a:pt x="11557" y="830"/>
                    <a:pt x="11623" y="798"/>
                    <a:pt x="11688" y="798"/>
                  </a:cubicBezTo>
                  <a:cubicBezTo>
                    <a:pt x="11768" y="798"/>
                    <a:pt x="11845" y="845"/>
                    <a:pt x="11845" y="950"/>
                  </a:cubicBezTo>
                  <a:cubicBezTo>
                    <a:pt x="12161" y="2502"/>
                    <a:pt x="12256" y="4085"/>
                    <a:pt x="12066" y="5637"/>
                  </a:cubicBezTo>
                  <a:cubicBezTo>
                    <a:pt x="12066" y="5669"/>
                    <a:pt x="12035" y="5700"/>
                    <a:pt x="12003" y="5764"/>
                  </a:cubicBezTo>
                  <a:cubicBezTo>
                    <a:pt x="12035" y="5795"/>
                    <a:pt x="12066" y="5859"/>
                    <a:pt x="12003" y="5954"/>
                  </a:cubicBezTo>
                  <a:cubicBezTo>
                    <a:pt x="8266" y="8392"/>
                    <a:pt x="4181" y="10704"/>
                    <a:pt x="191" y="13048"/>
                  </a:cubicBezTo>
                  <a:cubicBezTo>
                    <a:pt x="143" y="13063"/>
                    <a:pt x="103" y="13071"/>
                    <a:pt x="72" y="13071"/>
                  </a:cubicBezTo>
                  <a:cubicBezTo>
                    <a:pt x="40" y="13071"/>
                    <a:pt x="16" y="13063"/>
                    <a:pt x="1" y="13048"/>
                  </a:cubicBezTo>
                  <a:lnTo>
                    <a:pt x="1" y="13048"/>
                  </a:lnTo>
                  <a:cubicBezTo>
                    <a:pt x="14" y="13404"/>
                    <a:pt x="104" y="13529"/>
                    <a:pt x="250" y="13529"/>
                  </a:cubicBezTo>
                  <a:cubicBezTo>
                    <a:pt x="455" y="13529"/>
                    <a:pt x="771" y="13283"/>
                    <a:pt x="1141" y="13079"/>
                  </a:cubicBezTo>
                  <a:cubicBezTo>
                    <a:pt x="1616" y="12794"/>
                    <a:pt x="2091" y="12573"/>
                    <a:pt x="2566" y="12288"/>
                  </a:cubicBezTo>
                  <a:cubicBezTo>
                    <a:pt x="3611" y="11686"/>
                    <a:pt x="4593" y="11084"/>
                    <a:pt x="5606" y="10451"/>
                  </a:cubicBezTo>
                  <a:cubicBezTo>
                    <a:pt x="7823" y="9121"/>
                    <a:pt x="10040" y="7727"/>
                    <a:pt x="12320" y="6460"/>
                  </a:cubicBezTo>
                  <a:lnTo>
                    <a:pt x="12320" y="6429"/>
                  </a:lnTo>
                  <a:cubicBezTo>
                    <a:pt x="12985" y="4529"/>
                    <a:pt x="13745" y="2154"/>
                    <a:pt x="12098" y="538"/>
                  </a:cubicBezTo>
                  <a:cubicBezTo>
                    <a:pt x="11940" y="380"/>
                    <a:pt x="11750" y="158"/>
                    <a:pt x="11560" y="0"/>
                  </a:cubicBezTo>
                  <a:close/>
                </a:path>
              </a:pathLst>
            </a:custGeom>
            <a:solidFill>
              <a:srgbClr val="FFF8CD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1521613" y="3657271"/>
              <a:ext cx="299212" cy="159845"/>
            </a:xfrm>
            <a:custGeom>
              <a:rect b="b" l="l" r="r" t="t"/>
              <a:pathLst>
                <a:path extrusionOk="0" h="5089" w="9526">
                  <a:moveTo>
                    <a:pt x="9464" y="0"/>
                  </a:moveTo>
                  <a:cubicBezTo>
                    <a:pt x="9448" y="0"/>
                    <a:pt x="9429" y="6"/>
                    <a:pt x="9406" y="21"/>
                  </a:cubicBezTo>
                  <a:cubicBezTo>
                    <a:pt x="7063" y="1668"/>
                    <a:pt x="4308" y="2808"/>
                    <a:pt x="1679" y="4138"/>
                  </a:cubicBezTo>
                  <a:cubicBezTo>
                    <a:pt x="1141" y="4360"/>
                    <a:pt x="571" y="4645"/>
                    <a:pt x="32" y="4962"/>
                  </a:cubicBezTo>
                  <a:cubicBezTo>
                    <a:pt x="1" y="4962"/>
                    <a:pt x="1" y="4993"/>
                    <a:pt x="1" y="4993"/>
                  </a:cubicBezTo>
                  <a:cubicBezTo>
                    <a:pt x="1" y="5025"/>
                    <a:pt x="32" y="5088"/>
                    <a:pt x="96" y="5088"/>
                  </a:cubicBezTo>
                  <a:cubicBezTo>
                    <a:pt x="1837" y="4233"/>
                    <a:pt x="3548" y="3347"/>
                    <a:pt x="5289" y="2460"/>
                  </a:cubicBezTo>
                  <a:cubicBezTo>
                    <a:pt x="6714" y="1763"/>
                    <a:pt x="8235" y="1066"/>
                    <a:pt x="9501" y="85"/>
                  </a:cubicBezTo>
                  <a:cubicBezTo>
                    <a:pt x="9525" y="61"/>
                    <a:pt x="9513" y="0"/>
                    <a:pt x="9464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1531759" y="3675646"/>
              <a:ext cx="315011" cy="172567"/>
            </a:xfrm>
            <a:custGeom>
              <a:rect b="b" l="l" r="r" t="t"/>
              <a:pathLst>
                <a:path extrusionOk="0" h="5494" w="10029">
                  <a:moveTo>
                    <a:pt x="9983" y="0"/>
                  </a:moveTo>
                  <a:cubicBezTo>
                    <a:pt x="9979" y="0"/>
                    <a:pt x="9975" y="2"/>
                    <a:pt x="9970" y="6"/>
                  </a:cubicBezTo>
                  <a:cubicBezTo>
                    <a:pt x="6708" y="1970"/>
                    <a:pt x="3415" y="3775"/>
                    <a:pt x="26" y="5453"/>
                  </a:cubicBezTo>
                  <a:cubicBezTo>
                    <a:pt x="1" y="5453"/>
                    <a:pt x="16" y="5494"/>
                    <a:pt x="39" y="5494"/>
                  </a:cubicBezTo>
                  <a:cubicBezTo>
                    <a:pt x="45" y="5494"/>
                    <a:pt x="51" y="5491"/>
                    <a:pt x="58" y="5485"/>
                  </a:cubicBezTo>
                  <a:cubicBezTo>
                    <a:pt x="3510" y="3933"/>
                    <a:pt x="6835" y="2160"/>
                    <a:pt x="10002" y="101"/>
                  </a:cubicBezTo>
                  <a:cubicBezTo>
                    <a:pt x="10029" y="74"/>
                    <a:pt x="10009" y="0"/>
                    <a:pt x="9983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1493753" y="3546519"/>
              <a:ext cx="367089" cy="360116"/>
            </a:xfrm>
            <a:custGeom>
              <a:rect b="b" l="l" r="r" t="t"/>
              <a:pathLst>
                <a:path extrusionOk="0" h="11465" w="11687">
                  <a:moveTo>
                    <a:pt x="11275" y="1584"/>
                  </a:moveTo>
                  <a:cubicBezTo>
                    <a:pt x="11338" y="1584"/>
                    <a:pt x="11338" y="1584"/>
                    <a:pt x="11338" y="1647"/>
                  </a:cubicBezTo>
                  <a:cubicBezTo>
                    <a:pt x="11370" y="1647"/>
                    <a:pt x="11370" y="1679"/>
                    <a:pt x="11338" y="1679"/>
                  </a:cubicBezTo>
                  <a:cubicBezTo>
                    <a:pt x="8362" y="3516"/>
                    <a:pt x="5353" y="5352"/>
                    <a:pt x="2344" y="7126"/>
                  </a:cubicBezTo>
                  <a:cubicBezTo>
                    <a:pt x="2327" y="7138"/>
                    <a:pt x="2310" y="7143"/>
                    <a:pt x="2295" y="7143"/>
                  </a:cubicBezTo>
                  <a:cubicBezTo>
                    <a:pt x="2230" y="7143"/>
                    <a:pt x="2198" y="7045"/>
                    <a:pt x="2249" y="6968"/>
                  </a:cubicBezTo>
                  <a:cubicBezTo>
                    <a:pt x="2693" y="6714"/>
                    <a:pt x="3073" y="6461"/>
                    <a:pt x="3516" y="6176"/>
                  </a:cubicBezTo>
                  <a:cubicBezTo>
                    <a:pt x="6081" y="4592"/>
                    <a:pt x="8678" y="3104"/>
                    <a:pt x="11275" y="1584"/>
                  </a:cubicBezTo>
                  <a:close/>
                  <a:moveTo>
                    <a:pt x="10310" y="3509"/>
                  </a:moveTo>
                  <a:cubicBezTo>
                    <a:pt x="10349" y="3509"/>
                    <a:pt x="10416" y="3583"/>
                    <a:pt x="10388" y="3611"/>
                  </a:cubicBezTo>
                  <a:cubicBezTo>
                    <a:pt x="9122" y="4592"/>
                    <a:pt x="7601" y="5226"/>
                    <a:pt x="6176" y="5986"/>
                  </a:cubicBezTo>
                  <a:cubicBezTo>
                    <a:pt x="4466" y="6841"/>
                    <a:pt x="2724" y="7759"/>
                    <a:pt x="983" y="8583"/>
                  </a:cubicBezTo>
                  <a:cubicBezTo>
                    <a:pt x="975" y="8598"/>
                    <a:pt x="966" y="8604"/>
                    <a:pt x="956" y="8604"/>
                  </a:cubicBezTo>
                  <a:cubicBezTo>
                    <a:pt x="924" y="8604"/>
                    <a:pt x="888" y="8543"/>
                    <a:pt x="888" y="8519"/>
                  </a:cubicBezTo>
                  <a:cubicBezTo>
                    <a:pt x="888" y="8488"/>
                    <a:pt x="888" y="8488"/>
                    <a:pt x="919" y="8488"/>
                  </a:cubicBezTo>
                  <a:cubicBezTo>
                    <a:pt x="1458" y="8203"/>
                    <a:pt x="2028" y="7886"/>
                    <a:pt x="2566" y="7633"/>
                  </a:cubicBezTo>
                  <a:cubicBezTo>
                    <a:pt x="5195" y="6366"/>
                    <a:pt x="7950" y="5226"/>
                    <a:pt x="10293" y="3516"/>
                  </a:cubicBezTo>
                  <a:cubicBezTo>
                    <a:pt x="10298" y="3511"/>
                    <a:pt x="10303" y="3509"/>
                    <a:pt x="10310" y="3509"/>
                  </a:cubicBezTo>
                  <a:close/>
                  <a:moveTo>
                    <a:pt x="11193" y="4111"/>
                  </a:moveTo>
                  <a:cubicBezTo>
                    <a:pt x="11219" y="4111"/>
                    <a:pt x="11239" y="4185"/>
                    <a:pt x="11212" y="4212"/>
                  </a:cubicBezTo>
                  <a:cubicBezTo>
                    <a:pt x="8045" y="6239"/>
                    <a:pt x="4720" y="8044"/>
                    <a:pt x="1268" y="9596"/>
                  </a:cubicBezTo>
                  <a:cubicBezTo>
                    <a:pt x="1236" y="9596"/>
                    <a:pt x="1204" y="9564"/>
                    <a:pt x="1236" y="9564"/>
                  </a:cubicBezTo>
                  <a:cubicBezTo>
                    <a:pt x="4625" y="7886"/>
                    <a:pt x="7918" y="6113"/>
                    <a:pt x="11180" y="4117"/>
                  </a:cubicBezTo>
                  <a:cubicBezTo>
                    <a:pt x="11185" y="4113"/>
                    <a:pt x="11189" y="4111"/>
                    <a:pt x="11193" y="4111"/>
                  </a:cubicBezTo>
                  <a:close/>
                  <a:moveTo>
                    <a:pt x="11275" y="0"/>
                  </a:moveTo>
                  <a:cubicBezTo>
                    <a:pt x="8330" y="2344"/>
                    <a:pt x="4910" y="4434"/>
                    <a:pt x="1489" y="6176"/>
                  </a:cubicBezTo>
                  <a:cubicBezTo>
                    <a:pt x="983" y="6461"/>
                    <a:pt x="476" y="6714"/>
                    <a:pt x="1" y="6936"/>
                  </a:cubicBezTo>
                  <a:lnTo>
                    <a:pt x="1" y="6968"/>
                  </a:lnTo>
                  <a:cubicBezTo>
                    <a:pt x="96" y="6968"/>
                    <a:pt x="159" y="7031"/>
                    <a:pt x="159" y="7126"/>
                  </a:cubicBezTo>
                  <a:cubicBezTo>
                    <a:pt x="254" y="7601"/>
                    <a:pt x="286" y="8076"/>
                    <a:pt x="318" y="8551"/>
                  </a:cubicBezTo>
                  <a:cubicBezTo>
                    <a:pt x="349" y="8994"/>
                    <a:pt x="349" y="9406"/>
                    <a:pt x="318" y="9818"/>
                  </a:cubicBezTo>
                  <a:cubicBezTo>
                    <a:pt x="349" y="9818"/>
                    <a:pt x="349" y="9818"/>
                    <a:pt x="413" y="9881"/>
                  </a:cubicBezTo>
                  <a:cubicBezTo>
                    <a:pt x="444" y="9881"/>
                    <a:pt x="413" y="9913"/>
                    <a:pt x="413" y="9913"/>
                  </a:cubicBezTo>
                  <a:lnTo>
                    <a:pt x="318" y="9913"/>
                  </a:lnTo>
                  <a:cubicBezTo>
                    <a:pt x="286" y="10420"/>
                    <a:pt x="191" y="10926"/>
                    <a:pt x="64" y="11465"/>
                  </a:cubicBezTo>
                  <a:cubicBezTo>
                    <a:pt x="3960" y="9248"/>
                    <a:pt x="7760" y="6809"/>
                    <a:pt x="11687" y="4561"/>
                  </a:cubicBezTo>
                  <a:cubicBezTo>
                    <a:pt x="11592" y="4497"/>
                    <a:pt x="11560" y="4434"/>
                    <a:pt x="11560" y="4371"/>
                  </a:cubicBezTo>
                  <a:cubicBezTo>
                    <a:pt x="11560" y="3421"/>
                    <a:pt x="11560" y="2502"/>
                    <a:pt x="11497" y="1584"/>
                  </a:cubicBezTo>
                  <a:cubicBezTo>
                    <a:pt x="11433" y="1077"/>
                    <a:pt x="11370" y="570"/>
                    <a:pt x="1127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1560907" y="3596241"/>
              <a:ext cx="289003" cy="174577"/>
            </a:xfrm>
            <a:custGeom>
              <a:rect b="b" l="l" r="r" t="t"/>
              <a:pathLst>
                <a:path extrusionOk="0" h="5558" w="9201">
                  <a:moveTo>
                    <a:pt x="9105" y="1"/>
                  </a:moveTo>
                  <a:cubicBezTo>
                    <a:pt x="6509" y="1521"/>
                    <a:pt x="3912" y="3041"/>
                    <a:pt x="1346" y="4593"/>
                  </a:cubicBezTo>
                  <a:cubicBezTo>
                    <a:pt x="966" y="4878"/>
                    <a:pt x="523" y="5131"/>
                    <a:pt x="80" y="5385"/>
                  </a:cubicBezTo>
                  <a:cubicBezTo>
                    <a:pt x="0" y="5438"/>
                    <a:pt x="54" y="5558"/>
                    <a:pt x="130" y="5558"/>
                  </a:cubicBezTo>
                  <a:cubicBezTo>
                    <a:pt x="144" y="5558"/>
                    <a:pt x="159" y="5553"/>
                    <a:pt x="175" y="5543"/>
                  </a:cubicBezTo>
                  <a:cubicBezTo>
                    <a:pt x="3183" y="3769"/>
                    <a:pt x="6192" y="1933"/>
                    <a:pt x="9137" y="96"/>
                  </a:cubicBezTo>
                  <a:cubicBezTo>
                    <a:pt x="9200" y="96"/>
                    <a:pt x="9200" y="33"/>
                    <a:pt x="9137" y="33"/>
                  </a:cubicBezTo>
                  <a:cubicBezTo>
                    <a:pt x="9137" y="1"/>
                    <a:pt x="9105" y="1"/>
                    <a:pt x="910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1578340" y="3580128"/>
              <a:ext cx="50476" cy="37504"/>
            </a:xfrm>
            <a:custGeom>
              <a:rect b="b" l="l" r="r" t="t"/>
              <a:pathLst>
                <a:path extrusionOk="0" h="1194" w="1607">
                  <a:moveTo>
                    <a:pt x="1493" y="1"/>
                  </a:moveTo>
                  <a:cubicBezTo>
                    <a:pt x="1482" y="1"/>
                    <a:pt x="1470" y="3"/>
                    <a:pt x="1457" y="7"/>
                  </a:cubicBezTo>
                  <a:cubicBezTo>
                    <a:pt x="950" y="292"/>
                    <a:pt x="475" y="609"/>
                    <a:pt x="95" y="989"/>
                  </a:cubicBezTo>
                  <a:cubicBezTo>
                    <a:pt x="1" y="1083"/>
                    <a:pt x="81" y="1194"/>
                    <a:pt x="167" y="1194"/>
                  </a:cubicBezTo>
                  <a:cubicBezTo>
                    <a:pt x="197" y="1194"/>
                    <a:pt x="228" y="1180"/>
                    <a:pt x="253" y="1147"/>
                  </a:cubicBezTo>
                  <a:cubicBezTo>
                    <a:pt x="601" y="767"/>
                    <a:pt x="1045" y="387"/>
                    <a:pt x="1552" y="134"/>
                  </a:cubicBezTo>
                  <a:cubicBezTo>
                    <a:pt x="1606" y="79"/>
                    <a:pt x="1567" y="1"/>
                    <a:pt x="1493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597751" y="3589299"/>
              <a:ext cx="69133" cy="39200"/>
            </a:xfrm>
            <a:custGeom>
              <a:rect b="b" l="l" r="r" t="t"/>
              <a:pathLst>
                <a:path extrusionOk="0" h="1248" w="2201">
                  <a:moveTo>
                    <a:pt x="2042" y="0"/>
                  </a:moveTo>
                  <a:cubicBezTo>
                    <a:pt x="1377" y="222"/>
                    <a:pt x="680" y="602"/>
                    <a:pt x="110" y="1014"/>
                  </a:cubicBezTo>
                  <a:cubicBezTo>
                    <a:pt x="1" y="1095"/>
                    <a:pt x="80" y="1248"/>
                    <a:pt x="165" y="1248"/>
                  </a:cubicBezTo>
                  <a:cubicBezTo>
                    <a:pt x="178" y="1248"/>
                    <a:pt x="192" y="1244"/>
                    <a:pt x="205" y="1235"/>
                  </a:cubicBezTo>
                  <a:cubicBezTo>
                    <a:pt x="807" y="792"/>
                    <a:pt x="1440" y="444"/>
                    <a:pt x="2105" y="159"/>
                  </a:cubicBezTo>
                  <a:cubicBezTo>
                    <a:pt x="2200" y="95"/>
                    <a:pt x="2137" y="0"/>
                    <a:pt x="2042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1747420" y="3783256"/>
              <a:ext cx="55721" cy="128341"/>
            </a:xfrm>
            <a:custGeom>
              <a:rect b="b" l="l" r="r" t="t"/>
              <a:pathLst>
                <a:path extrusionOk="0" h="4086" w="1774">
                  <a:moveTo>
                    <a:pt x="951" y="1"/>
                  </a:moveTo>
                  <a:lnTo>
                    <a:pt x="1" y="602"/>
                  </a:lnTo>
                  <a:cubicBezTo>
                    <a:pt x="919" y="1521"/>
                    <a:pt x="1299" y="2819"/>
                    <a:pt x="1077" y="4086"/>
                  </a:cubicBezTo>
                  <a:lnTo>
                    <a:pt x="1774" y="3611"/>
                  </a:lnTo>
                  <a:lnTo>
                    <a:pt x="1711" y="3516"/>
                  </a:lnTo>
                  <a:cubicBezTo>
                    <a:pt x="1702" y="3524"/>
                    <a:pt x="1689" y="3528"/>
                    <a:pt x="1675" y="3528"/>
                  </a:cubicBezTo>
                  <a:cubicBezTo>
                    <a:pt x="1635" y="3528"/>
                    <a:pt x="1584" y="3499"/>
                    <a:pt x="1584" y="3453"/>
                  </a:cubicBezTo>
                  <a:cubicBezTo>
                    <a:pt x="1774" y="2186"/>
                    <a:pt x="1521" y="1109"/>
                    <a:pt x="951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1754408" y="3673852"/>
              <a:ext cx="180081" cy="222823"/>
            </a:xfrm>
            <a:custGeom>
              <a:rect b="b" l="l" r="r" t="t"/>
              <a:pathLst>
                <a:path extrusionOk="0" h="7094" w="4815">
                  <a:moveTo>
                    <a:pt x="3643" y="0"/>
                  </a:moveTo>
                  <a:cubicBezTo>
                    <a:pt x="3484" y="475"/>
                    <a:pt x="3294" y="950"/>
                    <a:pt x="3104" y="1330"/>
                  </a:cubicBezTo>
                  <a:cubicBezTo>
                    <a:pt x="3072" y="1425"/>
                    <a:pt x="2977" y="1425"/>
                    <a:pt x="2914" y="1425"/>
                  </a:cubicBezTo>
                  <a:cubicBezTo>
                    <a:pt x="1964" y="2059"/>
                    <a:pt x="951" y="2692"/>
                    <a:pt x="1" y="3325"/>
                  </a:cubicBezTo>
                  <a:cubicBezTo>
                    <a:pt x="761" y="4339"/>
                    <a:pt x="919" y="5732"/>
                    <a:pt x="571" y="6967"/>
                  </a:cubicBezTo>
                  <a:cubicBezTo>
                    <a:pt x="602" y="6999"/>
                    <a:pt x="602" y="6999"/>
                    <a:pt x="571" y="6999"/>
                  </a:cubicBezTo>
                  <a:lnTo>
                    <a:pt x="634" y="7094"/>
                  </a:lnTo>
                  <a:cubicBezTo>
                    <a:pt x="1869" y="6302"/>
                    <a:pt x="3072" y="5447"/>
                    <a:pt x="4276" y="4719"/>
                  </a:cubicBezTo>
                  <a:cubicBezTo>
                    <a:pt x="4814" y="3040"/>
                    <a:pt x="4561" y="1457"/>
                    <a:pt x="3643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1897622" y="3550508"/>
              <a:ext cx="57732" cy="52737"/>
            </a:xfrm>
            <a:custGeom>
              <a:rect b="b" l="l" r="r" t="t"/>
              <a:pathLst>
                <a:path extrusionOk="0" h="1679" w="1838">
                  <a:moveTo>
                    <a:pt x="1" y="0"/>
                  </a:moveTo>
                  <a:cubicBezTo>
                    <a:pt x="1" y="32"/>
                    <a:pt x="64" y="95"/>
                    <a:pt x="64" y="127"/>
                  </a:cubicBezTo>
                  <a:cubicBezTo>
                    <a:pt x="254" y="602"/>
                    <a:pt x="381" y="1140"/>
                    <a:pt x="381" y="1679"/>
                  </a:cubicBezTo>
                  <a:cubicBezTo>
                    <a:pt x="856" y="1267"/>
                    <a:pt x="1331" y="919"/>
                    <a:pt x="1837" y="538"/>
                  </a:cubicBezTo>
                  <a:lnTo>
                    <a:pt x="1837" y="507"/>
                  </a:lnTo>
                  <a:lnTo>
                    <a:pt x="1837" y="475"/>
                  </a:lnTo>
                  <a:cubicBezTo>
                    <a:pt x="1489" y="443"/>
                    <a:pt x="1172" y="222"/>
                    <a:pt x="792" y="158"/>
                  </a:cubicBezTo>
                  <a:cubicBezTo>
                    <a:pt x="539" y="127"/>
                    <a:pt x="254" y="32"/>
                    <a:pt x="1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1900606" y="3620113"/>
              <a:ext cx="73656" cy="197004"/>
            </a:xfrm>
            <a:custGeom>
              <a:rect b="b" l="l" r="r" t="t"/>
              <a:pathLst>
                <a:path extrusionOk="0" h="6272" w="2345">
                  <a:moveTo>
                    <a:pt x="254" y="1"/>
                  </a:moveTo>
                  <a:cubicBezTo>
                    <a:pt x="222" y="508"/>
                    <a:pt x="127" y="983"/>
                    <a:pt x="1" y="1426"/>
                  </a:cubicBezTo>
                  <a:cubicBezTo>
                    <a:pt x="32" y="1426"/>
                    <a:pt x="64" y="1458"/>
                    <a:pt x="127" y="1458"/>
                  </a:cubicBezTo>
                  <a:cubicBezTo>
                    <a:pt x="1141" y="2851"/>
                    <a:pt x="1394" y="4688"/>
                    <a:pt x="792" y="6271"/>
                  </a:cubicBezTo>
                  <a:cubicBezTo>
                    <a:pt x="982" y="6145"/>
                    <a:pt x="1141" y="6018"/>
                    <a:pt x="1331" y="5891"/>
                  </a:cubicBezTo>
                  <a:cubicBezTo>
                    <a:pt x="1299" y="5891"/>
                    <a:pt x="1299" y="5860"/>
                    <a:pt x="1299" y="5828"/>
                  </a:cubicBezTo>
                  <a:cubicBezTo>
                    <a:pt x="1711" y="3801"/>
                    <a:pt x="2344" y="1299"/>
                    <a:pt x="254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1924475" y="3568134"/>
              <a:ext cx="109436" cy="230801"/>
            </a:xfrm>
            <a:custGeom>
              <a:rect b="b" l="l" r="r" t="t"/>
              <a:pathLst>
                <a:path extrusionOk="0" h="7348" w="3422">
                  <a:moveTo>
                    <a:pt x="1521" y="1"/>
                  </a:moveTo>
                  <a:cubicBezTo>
                    <a:pt x="1046" y="412"/>
                    <a:pt x="508" y="824"/>
                    <a:pt x="1" y="1204"/>
                  </a:cubicBezTo>
                  <a:cubicBezTo>
                    <a:pt x="2218" y="2407"/>
                    <a:pt x="1774" y="5321"/>
                    <a:pt x="1078" y="7348"/>
                  </a:cubicBezTo>
                  <a:cubicBezTo>
                    <a:pt x="1679" y="6968"/>
                    <a:pt x="2313" y="6588"/>
                    <a:pt x="2946" y="6239"/>
                  </a:cubicBezTo>
                  <a:lnTo>
                    <a:pt x="2946" y="6176"/>
                  </a:lnTo>
                  <a:cubicBezTo>
                    <a:pt x="3421" y="3832"/>
                    <a:pt x="2883" y="1901"/>
                    <a:pt x="1521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42"/>
          <p:cNvSpPr/>
          <p:nvPr/>
        </p:nvSpPr>
        <p:spPr>
          <a:xfrm>
            <a:off x="485199" y="3880400"/>
            <a:ext cx="732042" cy="321270"/>
          </a:xfrm>
          <a:custGeom>
            <a:rect b="b" l="l" r="r" t="t"/>
            <a:pathLst>
              <a:path extrusionOk="0" h="7696" w="19635">
                <a:moveTo>
                  <a:pt x="285" y="0"/>
                </a:moveTo>
                <a:cubicBezTo>
                  <a:pt x="127" y="95"/>
                  <a:pt x="0" y="254"/>
                  <a:pt x="0" y="444"/>
                </a:cubicBezTo>
                <a:cubicBezTo>
                  <a:pt x="6334" y="3484"/>
                  <a:pt x="12858" y="5796"/>
                  <a:pt x="19603" y="7696"/>
                </a:cubicBezTo>
                <a:lnTo>
                  <a:pt x="19603" y="6778"/>
                </a:lnTo>
                <a:cubicBezTo>
                  <a:pt x="19603" y="6746"/>
                  <a:pt x="19603" y="6714"/>
                  <a:pt x="19635" y="6714"/>
                </a:cubicBezTo>
                <a:cubicBezTo>
                  <a:pt x="12858" y="5986"/>
                  <a:pt x="6366" y="2756"/>
                  <a:pt x="285" y="0"/>
                </a:cubicBezTo>
                <a:close/>
              </a:path>
            </a:pathLst>
          </a:custGeom>
          <a:solidFill>
            <a:srgbClr val="EA9999"/>
          </a:solidFill>
          <a:ln cap="flat" cmpd="sng" w="475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  <a:effectLst>
            <a:reflection blurRad="0" dir="0" dist="0" endA="0" endPos="9000" fadeDir="5400012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2"/>
          <p:cNvSpPr/>
          <p:nvPr/>
        </p:nvSpPr>
        <p:spPr>
          <a:xfrm>
            <a:off x="304837" y="4544735"/>
            <a:ext cx="825323" cy="450846"/>
          </a:xfrm>
          <a:custGeom>
            <a:rect b="b" l="l" r="r" t="t"/>
            <a:pathLst>
              <a:path extrusionOk="0" h="10800" w="22137">
                <a:moveTo>
                  <a:pt x="127" y="0"/>
                </a:moveTo>
                <a:cubicBezTo>
                  <a:pt x="32" y="190"/>
                  <a:pt x="0" y="475"/>
                  <a:pt x="63" y="665"/>
                </a:cubicBezTo>
                <a:lnTo>
                  <a:pt x="63" y="792"/>
                </a:lnTo>
                <a:lnTo>
                  <a:pt x="127" y="792"/>
                </a:lnTo>
                <a:cubicBezTo>
                  <a:pt x="6239" y="2565"/>
                  <a:pt x="12478" y="3991"/>
                  <a:pt x="18590" y="5701"/>
                </a:cubicBezTo>
                <a:cubicBezTo>
                  <a:pt x="18590" y="5701"/>
                  <a:pt x="18590" y="5637"/>
                  <a:pt x="18653" y="5637"/>
                </a:cubicBezTo>
                <a:cubicBezTo>
                  <a:pt x="18685" y="5621"/>
                  <a:pt x="18709" y="5614"/>
                  <a:pt x="18736" y="5614"/>
                </a:cubicBezTo>
                <a:cubicBezTo>
                  <a:pt x="18764" y="5614"/>
                  <a:pt x="18796" y="5621"/>
                  <a:pt x="18843" y="5637"/>
                </a:cubicBezTo>
                <a:lnTo>
                  <a:pt x="19002" y="5637"/>
                </a:lnTo>
                <a:cubicBezTo>
                  <a:pt x="19033" y="5637"/>
                  <a:pt x="19065" y="5701"/>
                  <a:pt x="19033" y="5732"/>
                </a:cubicBezTo>
                <a:cubicBezTo>
                  <a:pt x="19192" y="5764"/>
                  <a:pt x="19350" y="5764"/>
                  <a:pt x="19508" y="5796"/>
                </a:cubicBezTo>
                <a:cubicBezTo>
                  <a:pt x="19508" y="5716"/>
                  <a:pt x="19583" y="5649"/>
                  <a:pt x="19662" y="5649"/>
                </a:cubicBezTo>
                <a:cubicBezTo>
                  <a:pt x="19709" y="5649"/>
                  <a:pt x="19758" y="5673"/>
                  <a:pt x="19793" y="5732"/>
                </a:cubicBezTo>
                <a:cubicBezTo>
                  <a:pt x="20490" y="6904"/>
                  <a:pt x="20490" y="8488"/>
                  <a:pt x="19857" y="9723"/>
                </a:cubicBezTo>
                <a:cubicBezTo>
                  <a:pt x="19845" y="9758"/>
                  <a:pt x="19816" y="9771"/>
                  <a:pt x="19784" y="9771"/>
                </a:cubicBezTo>
                <a:cubicBezTo>
                  <a:pt x="19730" y="9771"/>
                  <a:pt x="19667" y="9731"/>
                  <a:pt x="19667" y="9691"/>
                </a:cubicBezTo>
                <a:cubicBezTo>
                  <a:pt x="19635" y="9723"/>
                  <a:pt x="19603" y="9723"/>
                  <a:pt x="19540" y="9723"/>
                </a:cubicBezTo>
                <a:cubicBezTo>
                  <a:pt x="13111" y="8076"/>
                  <a:pt x="6651" y="6334"/>
                  <a:pt x="158" y="4814"/>
                </a:cubicBezTo>
                <a:lnTo>
                  <a:pt x="158" y="4846"/>
                </a:lnTo>
                <a:lnTo>
                  <a:pt x="285" y="5226"/>
                </a:lnTo>
                <a:cubicBezTo>
                  <a:pt x="3705" y="6176"/>
                  <a:pt x="7126" y="7189"/>
                  <a:pt x="10514" y="8107"/>
                </a:cubicBezTo>
                <a:cubicBezTo>
                  <a:pt x="13966" y="9026"/>
                  <a:pt x="17450" y="9754"/>
                  <a:pt x="20870" y="10768"/>
                </a:cubicBezTo>
                <a:cubicBezTo>
                  <a:pt x="20902" y="10768"/>
                  <a:pt x="20902" y="10799"/>
                  <a:pt x="20933" y="10799"/>
                </a:cubicBezTo>
                <a:lnTo>
                  <a:pt x="20933" y="10768"/>
                </a:lnTo>
                <a:cubicBezTo>
                  <a:pt x="22137" y="8773"/>
                  <a:pt x="20648" y="7126"/>
                  <a:pt x="20237" y="5162"/>
                </a:cubicBezTo>
                <a:cubicBezTo>
                  <a:pt x="16816" y="4592"/>
                  <a:pt x="13428" y="3801"/>
                  <a:pt x="10103" y="2914"/>
                </a:cubicBezTo>
                <a:cubicBezTo>
                  <a:pt x="6809" y="1995"/>
                  <a:pt x="3357" y="1172"/>
                  <a:pt x="127" y="0"/>
                </a:cubicBezTo>
                <a:close/>
              </a:path>
            </a:pathLst>
          </a:custGeom>
          <a:solidFill>
            <a:srgbClr val="EA9999"/>
          </a:solidFill>
          <a:ln cap="flat" cmpd="sng" w="475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  <a:effectLst>
            <a:reflection blurRad="0" dir="0" dist="0" endA="0" endPos="9000" fadeDir="5400012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3"/>
          <p:cNvSpPr txBox="1"/>
          <p:nvPr/>
        </p:nvSpPr>
        <p:spPr>
          <a:xfrm>
            <a:off x="1135000" y="1880825"/>
            <a:ext cx="32199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Homology modeling is the process of constructing an atomic-resolution model of the target protein from its amino acid sequences and an experimental 3D structure of a related homologous protein 'the template'. MOE is an efficient tool for homology modeling.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43"/>
          <p:cNvSpPr txBox="1"/>
          <p:nvPr/>
        </p:nvSpPr>
        <p:spPr>
          <a:xfrm>
            <a:off x="1320100" y="1240600"/>
            <a:ext cx="28497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Introduction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06" name="Google Shape;606;p43"/>
          <p:cNvSpPr/>
          <p:nvPr/>
        </p:nvSpPr>
        <p:spPr>
          <a:xfrm>
            <a:off x="5318851" y="-16075"/>
            <a:ext cx="71198" cy="5176268"/>
          </a:xfrm>
          <a:custGeom>
            <a:rect b="b" l="l" r="r" t="t"/>
            <a:pathLst>
              <a:path extrusionOk="0" h="202673" w="4054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cap="flat" cmpd="sng" w="76200">
            <a:solidFill>
              <a:srgbClr val="F4CCCC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607" name="Google Shape;607;p43"/>
          <p:cNvGrpSpPr/>
          <p:nvPr/>
        </p:nvGrpSpPr>
        <p:grpSpPr>
          <a:xfrm rot="-202826">
            <a:off x="883300" y="1238159"/>
            <a:ext cx="3379238" cy="374043"/>
            <a:chOff x="2351615" y="2267846"/>
            <a:chExt cx="4125422" cy="420674"/>
          </a:xfrm>
        </p:grpSpPr>
        <p:sp>
          <p:nvSpPr>
            <p:cNvPr id="608" name="Google Shape;608;p43"/>
            <p:cNvSpPr/>
            <p:nvPr/>
          </p:nvSpPr>
          <p:spPr>
            <a:xfrm>
              <a:off x="6279914" y="2424015"/>
              <a:ext cx="187512" cy="151672"/>
            </a:xfrm>
            <a:custGeom>
              <a:rect b="b" l="l" r="r" t="t"/>
              <a:pathLst>
                <a:path extrusionOk="0" h="4655" w="5755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6263394" y="2404986"/>
              <a:ext cx="213643" cy="191585"/>
            </a:xfrm>
            <a:custGeom>
              <a:rect b="b" l="l" r="r" t="t"/>
              <a:pathLst>
                <a:path extrusionOk="0" h="5880" w="6557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6381050" y="2478102"/>
              <a:ext cx="35091" cy="70704"/>
            </a:xfrm>
            <a:custGeom>
              <a:rect b="b" l="l" r="r" t="t"/>
              <a:pathLst>
                <a:path extrusionOk="0" h="2170" w="1077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2660727" y="2518896"/>
              <a:ext cx="199633" cy="151052"/>
            </a:xfrm>
            <a:custGeom>
              <a:rect b="b" l="l" r="r" t="t"/>
              <a:pathLst>
                <a:path extrusionOk="0" h="4636" w="6127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2665289" y="2496935"/>
              <a:ext cx="206410" cy="191585"/>
            </a:xfrm>
            <a:custGeom>
              <a:rect b="b" l="l" r="r" t="t"/>
              <a:pathLst>
                <a:path extrusionOk="0" h="5880" w="6335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2745768" y="2548318"/>
              <a:ext cx="69173" cy="26913"/>
            </a:xfrm>
            <a:custGeom>
              <a:rect b="b" l="l" r="r" t="t"/>
              <a:pathLst>
                <a:path extrusionOk="0" h="826" w="2123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2351615" y="2267846"/>
              <a:ext cx="278613" cy="254013"/>
            </a:xfrm>
            <a:custGeom>
              <a:rect b="b" l="l" r="r" t="t"/>
              <a:pathLst>
                <a:path extrusionOk="0" h="7796" w="8551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2421766" y="2332099"/>
              <a:ext cx="46463" cy="106284"/>
            </a:xfrm>
            <a:custGeom>
              <a:rect b="b" l="l" r="r" t="t"/>
              <a:pathLst>
                <a:path extrusionOk="0" h="3262" w="1426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2374912" y="2289024"/>
              <a:ext cx="239840" cy="211200"/>
            </a:xfrm>
            <a:custGeom>
              <a:rect b="b" l="l" r="r" t="t"/>
              <a:pathLst>
                <a:path extrusionOk="0" h="6482" w="7361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43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525" y="1803926"/>
            <a:ext cx="5059900" cy="19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4"/>
          <p:cNvSpPr txBox="1"/>
          <p:nvPr/>
        </p:nvSpPr>
        <p:spPr>
          <a:xfrm>
            <a:off x="3043888" y="726225"/>
            <a:ext cx="641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555555"/>
                </a:solidFill>
                <a:latin typeface="Indie Flower"/>
                <a:ea typeface="Indie Flower"/>
                <a:cs typeface="Indie Flower"/>
                <a:sym typeface="Indie Flower"/>
              </a:rPr>
              <a:t>“</a:t>
            </a:r>
            <a:endParaRPr b="1" sz="10000">
              <a:solidFill>
                <a:srgbClr val="555555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624" name="Google Shape;624;p44"/>
          <p:cNvGrpSpPr/>
          <p:nvPr/>
        </p:nvGrpSpPr>
        <p:grpSpPr>
          <a:xfrm>
            <a:off x="751565" y="2549966"/>
            <a:ext cx="3310809" cy="1848584"/>
            <a:chOff x="16962275" y="372175"/>
            <a:chExt cx="2739375" cy="1529525"/>
          </a:xfrm>
        </p:grpSpPr>
        <p:sp>
          <p:nvSpPr>
            <p:cNvPr id="625" name="Google Shape;625;p44"/>
            <p:cNvSpPr/>
            <p:nvPr/>
          </p:nvSpPr>
          <p:spPr>
            <a:xfrm>
              <a:off x="16962275" y="372175"/>
              <a:ext cx="2739375" cy="1529525"/>
            </a:xfrm>
            <a:custGeom>
              <a:rect b="b" l="l" r="r" t="t"/>
              <a:pathLst>
                <a:path extrusionOk="0" h="61181" w="109575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18588475" y="1343325"/>
              <a:ext cx="1096550" cy="542350"/>
            </a:xfrm>
            <a:custGeom>
              <a:rect b="b" l="l" r="r" t="t"/>
              <a:pathLst>
                <a:path extrusionOk="0" h="21694" w="43862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18054050" y="1315600"/>
              <a:ext cx="1618325" cy="527325"/>
            </a:xfrm>
            <a:custGeom>
              <a:rect b="b" l="l" r="r" t="t"/>
              <a:pathLst>
                <a:path extrusionOk="0" h="21093" w="64733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18561550" y="1032175"/>
              <a:ext cx="1060150" cy="741075"/>
            </a:xfrm>
            <a:custGeom>
              <a:rect b="b" l="l" r="r" t="t"/>
              <a:pathLst>
                <a:path extrusionOk="0" h="29643" w="42406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18663175" y="1204925"/>
              <a:ext cx="941000" cy="477375"/>
            </a:xfrm>
            <a:custGeom>
              <a:rect b="b" l="l" r="r" t="t"/>
              <a:pathLst>
                <a:path extrusionOk="0" h="19095" w="3764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19149950" y="1295875"/>
              <a:ext cx="371225" cy="176625"/>
            </a:xfrm>
            <a:custGeom>
              <a:rect b="b" l="l" r="r" t="t"/>
              <a:pathLst>
                <a:path extrusionOk="0" h="7065" w="14849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18634575" y="1152875"/>
              <a:ext cx="882800" cy="436025"/>
            </a:xfrm>
            <a:custGeom>
              <a:rect b="b" l="l" r="r" t="t"/>
              <a:pathLst>
                <a:path extrusionOk="0" h="17441" w="35312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18610800" y="1126900"/>
              <a:ext cx="768150" cy="370150"/>
            </a:xfrm>
            <a:custGeom>
              <a:rect b="b" l="l" r="r" t="t"/>
              <a:pathLst>
                <a:path extrusionOk="0" h="14806" w="30726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17795950" y="1018800"/>
              <a:ext cx="1690350" cy="474175"/>
            </a:xfrm>
            <a:custGeom>
              <a:rect b="b" l="l" r="r" t="t"/>
              <a:pathLst>
                <a:path extrusionOk="0" h="18967" w="67614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18938225" y="1320075"/>
              <a:ext cx="352850" cy="179675"/>
            </a:xfrm>
            <a:custGeom>
              <a:rect b="b" l="l" r="r" t="t"/>
              <a:pathLst>
                <a:path extrusionOk="0" h="7187" w="14114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17781700" y="751100"/>
              <a:ext cx="1318250" cy="735550"/>
            </a:xfrm>
            <a:custGeom>
              <a:rect b="b" l="l" r="r" t="t"/>
              <a:pathLst>
                <a:path extrusionOk="0" h="29422" w="5273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17771400" y="531000"/>
              <a:ext cx="1174150" cy="946925"/>
            </a:xfrm>
            <a:custGeom>
              <a:rect b="b" l="l" r="r" t="t"/>
              <a:pathLst>
                <a:path extrusionOk="0" h="37877" w="46966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17769025" y="527850"/>
              <a:ext cx="1180500" cy="953250"/>
            </a:xfrm>
            <a:custGeom>
              <a:rect b="b" l="l" r="r" t="t"/>
              <a:pathLst>
                <a:path extrusionOk="0" h="38130" w="4722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17767450" y="406700"/>
              <a:ext cx="1047475" cy="1056975"/>
            </a:xfrm>
            <a:custGeom>
              <a:rect b="b" l="l" r="r" t="t"/>
              <a:pathLst>
                <a:path extrusionOk="0" h="42279" w="41899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17764275" y="405925"/>
              <a:ext cx="1053025" cy="1064100"/>
            </a:xfrm>
            <a:custGeom>
              <a:rect b="b" l="l" r="r" t="t"/>
              <a:pathLst>
                <a:path extrusionOk="0" h="42564" w="42121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16974150" y="1237225"/>
              <a:ext cx="1612750" cy="644500"/>
            </a:xfrm>
            <a:custGeom>
              <a:rect b="b" l="l" r="r" t="t"/>
              <a:pathLst>
                <a:path extrusionOk="0" h="25780" w="6451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17966975" y="1397300"/>
              <a:ext cx="610425" cy="364875"/>
            </a:xfrm>
            <a:custGeom>
              <a:rect b="b" l="l" r="r" t="t"/>
              <a:pathLst>
                <a:path extrusionOk="0" h="14595" w="24417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17928175" y="1471150"/>
              <a:ext cx="590600" cy="91250"/>
            </a:xfrm>
            <a:custGeom>
              <a:rect b="b" l="l" r="r" t="t"/>
              <a:pathLst>
                <a:path extrusionOk="0" h="3650" w="23624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17837300" y="1526125"/>
              <a:ext cx="666950" cy="181475"/>
            </a:xfrm>
            <a:custGeom>
              <a:rect b="b" l="l" r="r" t="t"/>
              <a:pathLst>
                <a:path extrusionOk="0" h="7259" w="26678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17834750" y="1530950"/>
              <a:ext cx="661900" cy="208250"/>
            </a:xfrm>
            <a:custGeom>
              <a:rect b="b" l="l" r="r" t="t"/>
              <a:pathLst>
                <a:path extrusionOk="0" h="8330" w="26476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17318550" y="398225"/>
              <a:ext cx="1151975" cy="1064675"/>
            </a:xfrm>
            <a:custGeom>
              <a:rect b="b" l="l" r="r" t="t"/>
              <a:pathLst>
                <a:path extrusionOk="0" h="42587" w="46079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18163425" y="1435075"/>
              <a:ext cx="276525" cy="66000"/>
            </a:xfrm>
            <a:custGeom>
              <a:rect b="b" l="l" r="r" t="t"/>
              <a:pathLst>
                <a:path extrusionOk="0" h="2640" w="11061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17923425" y="1400325"/>
              <a:ext cx="507525" cy="122750"/>
            </a:xfrm>
            <a:custGeom>
              <a:rect b="b" l="l" r="r" t="t"/>
              <a:pathLst>
                <a:path extrusionOk="0" h="4910" w="20301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17963800" y="1506400"/>
              <a:ext cx="438375" cy="104600"/>
            </a:xfrm>
            <a:custGeom>
              <a:rect b="b" l="l" r="r" t="t"/>
              <a:pathLst>
                <a:path extrusionOk="0" h="4184" w="17535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17813375" y="1454950"/>
              <a:ext cx="393500" cy="131450"/>
            </a:xfrm>
            <a:custGeom>
              <a:rect b="b" l="l" r="r" t="t"/>
              <a:pathLst>
                <a:path extrusionOk="0" h="5258" w="1574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17660575" y="1479750"/>
              <a:ext cx="178950" cy="76575"/>
            </a:xfrm>
            <a:custGeom>
              <a:rect b="b" l="l" r="r" t="t"/>
              <a:pathLst>
                <a:path extrusionOk="0" h="3063" w="7158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17681150" y="1509575"/>
              <a:ext cx="116400" cy="47550"/>
            </a:xfrm>
            <a:custGeom>
              <a:rect b="b" l="l" r="r" t="t"/>
              <a:pathLst>
                <a:path extrusionOk="0" h="1902" w="4656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17537850" y="1302950"/>
              <a:ext cx="201900" cy="171025"/>
            </a:xfrm>
            <a:custGeom>
              <a:rect b="b" l="l" r="r" t="t"/>
              <a:pathLst>
                <a:path extrusionOk="0" h="6841" w="8076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17162825" y="1077225"/>
              <a:ext cx="559850" cy="374775"/>
            </a:xfrm>
            <a:custGeom>
              <a:rect b="b" l="l" r="r" t="t"/>
              <a:pathLst>
                <a:path extrusionOk="0" h="14991" w="22394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17028775" y="1037700"/>
              <a:ext cx="689600" cy="444200"/>
            </a:xfrm>
            <a:custGeom>
              <a:rect b="b" l="l" r="r" t="t"/>
              <a:pathLst>
                <a:path extrusionOk="0" h="17768" w="27584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17132875" y="1149900"/>
              <a:ext cx="532475" cy="303500"/>
            </a:xfrm>
            <a:custGeom>
              <a:rect b="b" l="l" r="r" t="t"/>
              <a:pathLst>
                <a:path extrusionOk="0" h="12140" w="21299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17161775" y="939550"/>
              <a:ext cx="576400" cy="507500"/>
            </a:xfrm>
            <a:custGeom>
              <a:rect b="b" l="l" r="r" t="t"/>
              <a:pathLst>
                <a:path extrusionOk="0" h="20300" w="23056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17271325" y="1165075"/>
              <a:ext cx="287925" cy="170500"/>
            </a:xfrm>
            <a:custGeom>
              <a:rect b="b" l="l" r="r" t="t"/>
              <a:pathLst>
                <a:path extrusionOk="0" h="6820" w="11517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4"/>
          <p:cNvSpPr txBox="1"/>
          <p:nvPr/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marR="2286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Multipurpose tool which integrates visualization, modeling and simulations, as well as methodology development for drug discovery”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45"/>
          <p:cNvGrpSpPr/>
          <p:nvPr/>
        </p:nvGrpSpPr>
        <p:grpSpPr>
          <a:xfrm>
            <a:off x="898375" y="1603234"/>
            <a:ext cx="7290900" cy="2952862"/>
            <a:chOff x="898375" y="1679434"/>
            <a:chExt cx="7290900" cy="2952862"/>
          </a:xfrm>
        </p:grpSpPr>
        <p:sp>
          <p:nvSpPr>
            <p:cNvPr id="664" name="Google Shape;664;p45"/>
            <p:cNvSpPr/>
            <p:nvPr/>
          </p:nvSpPr>
          <p:spPr>
            <a:xfrm rot="10800000">
              <a:off x="5447127" y="2651054"/>
              <a:ext cx="2742148" cy="1981211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898375" y="2651084"/>
              <a:ext cx="2742148" cy="1981211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-10799727">
              <a:off x="3086132" y="1679554"/>
              <a:ext cx="3025893" cy="2185976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5"/>
          <p:cNvGrpSpPr/>
          <p:nvPr/>
        </p:nvGrpSpPr>
        <p:grpSpPr>
          <a:xfrm>
            <a:off x="2240561" y="1999856"/>
            <a:ext cx="4625345" cy="563599"/>
            <a:chOff x="2351615" y="2152014"/>
            <a:chExt cx="4402994" cy="536506"/>
          </a:xfrm>
        </p:grpSpPr>
        <p:sp>
          <p:nvSpPr>
            <p:cNvPr id="668" name="Google Shape;668;p45"/>
            <p:cNvSpPr/>
            <p:nvPr/>
          </p:nvSpPr>
          <p:spPr>
            <a:xfrm>
              <a:off x="6279914" y="2424015"/>
              <a:ext cx="187512" cy="151672"/>
            </a:xfrm>
            <a:custGeom>
              <a:rect b="b" l="l" r="r" t="t"/>
              <a:pathLst>
                <a:path extrusionOk="0" h="4655" w="5755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6263394" y="2404986"/>
              <a:ext cx="213643" cy="191585"/>
            </a:xfrm>
            <a:custGeom>
              <a:rect b="b" l="l" r="r" t="t"/>
              <a:pathLst>
                <a:path extrusionOk="0" h="5880" w="6557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6381050" y="2478102"/>
              <a:ext cx="35091" cy="70704"/>
            </a:xfrm>
            <a:custGeom>
              <a:rect b="b" l="l" r="r" t="t"/>
              <a:pathLst>
                <a:path extrusionOk="0" h="2170" w="1077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6479548" y="2152014"/>
              <a:ext cx="275061" cy="253850"/>
            </a:xfrm>
            <a:custGeom>
              <a:rect b="b" l="l" r="r" t="t"/>
              <a:pathLst>
                <a:path extrusionOk="0" h="7791" w="8442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592577" y="2206101"/>
              <a:ext cx="107327" cy="44638"/>
            </a:xfrm>
            <a:custGeom>
              <a:rect b="b" l="l" r="r" t="t"/>
              <a:pathLst>
                <a:path extrusionOk="0" h="1370" w="3294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79548" y="2176158"/>
              <a:ext cx="264733" cy="208854"/>
            </a:xfrm>
            <a:custGeom>
              <a:rect b="b" l="l" r="r" t="t"/>
              <a:pathLst>
                <a:path extrusionOk="0" h="6410" w="8125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2660727" y="2518896"/>
              <a:ext cx="199633" cy="151052"/>
            </a:xfrm>
            <a:custGeom>
              <a:rect b="b" l="l" r="r" t="t"/>
              <a:pathLst>
                <a:path extrusionOk="0" h="4636" w="6127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2665289" y="2496935"/>
              <a:ext cx="206410" cy="191585"/>
            </a:xfrm>
            <a:custGeom>
              <a:rect b="b" l="l" r="r" t="t"/>
              <a:pathLst>
                <a:path extrusionOk="0" h="5880" w="6335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2745768" y="2548318"/>
              <a:ext cx="69173" cy="26913"/>
            </a:xfrm>
            <a:custGeom>
              <a:rect b="b" l="l" r="r" t="t"/>
              <a:pathLst>
                <a:path extrusionOk="0" h="826" w="2123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2351615" y="2267846"/>
              <a:ext cx="278613" cy="254013"/>
            </a:xfrm>
            <a:custGeom>
              <a:rect b="b" l="l" r="r" t="t"/>
              <a:pathLst>
                <a:path extrusionOk="0" h="7796" w="8551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2421766" y="2332099"/>
              <a:ext cx="46463" cy="106284"/>
            </a:xfrm>
            <a:custGeom>
              <a:rect b="b" l="l" r="r" t="t"/>
              <a:pathLst>
                <a:path extrusionOk="0" h="3262" w="1426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2374912" y="2289024"/>
              <a:ext cx="239840" cy="211200"/>
            </a:xfrm>
            <a:custGeom>
              <a:rect b="b" l="l" r="r" t="t"/>
              <a:pathLst>
                <a:path extrusionOk="0" h="6482" w="7361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45"/>
          <p:cNvSpPr txBox="1"/>
          <p:nvPr/>
        </p:nvSpPr>
        <p:spPr>
          <a:xfrm>
            <a:off x="619675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Objectives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1" name="Google Shape;681;p45"/>
          <p:cNvSpPr txBox="1"/>
          <p:nvPr/>
        </p:nvSpPr>
        <p:spPr>
          <a:xfrm>
            <a:off x="1068375" y="2793302"/>
            <a:ext cx="232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Available on </a:t>
            </a:r>
            <a:endParaRPr b="1" sz="25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2" name="Google Shape;682;p45"/>
          <p:cNvSpPr txBox="1"/>
          <p:nvPr/>
        </p:nvSpPr>
        <p:spPr>
          <a:xfrm>
            <a:off x="1145500" y="3257075"/>
            <a:ext cx="22776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is a standalone program and can be installed on windows, Linux &amp; MacOS.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45"/>
          <p:cNvSpPr txBox="1"/>
          <p:nvPr/>
        </p:nvSpPr>
        <p:spPr>
          <a:xfrm>
            <a:off x="5682475" y="2563445"/>
            <a:ext cx="23208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Research Outcome</a:t>
            </a:r>
            <a:endParaRPr b="1" sz="24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4" name="Google Shape;684;p45"/>
          <p:cNvSpPr txBox="1"/>
          <p:nvPr/>
        </p:nvSpPr>
        <p:spPr>
          <a:xfrm>
            <a:off x="5747725" y="3257075"/>
            <a:ext cx="2190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integrates visualization, modeling and simulations for protein 3D structure.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45"/>
          <p:cNvSpPr txBox="1"/>
          <p:nvPr/>
        </p:nvSpPr>
        <p:spPr>
          <a:xfrm>
            <a:off x="3558975" y="1779300"/>
            <a:ext cx="18651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Analyzes </a:t>
            </a:r>
            <a:endParaRPr b="1" sz="23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6" name="Google Shape;686;p45"/>
          <p:cNvSpPr txBox="1"/>
          <p:nvPr/>
        </p:nvSpPr>
        <p:spPr>
          <a:xfrm>
            <a:off x="3339925" y="2285400"/>
            <a:ext cx="240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is a platform for drug discovery which provides applications such as structure-based design, fragment based design and others.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6"/>
          <p:cNvSpPr txBox="1"/>
          <p:nvPr/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EA9999"/>
                </a:solidFill>
                <a:latin typeface="Indie Flower"/>
                <a:ea typeface="Indie Flower"/>
                <a:cs typeface="Indie Flower"/>
                <a:sym typeface="Indie Flower"/>
              </a:rPr>
              <a:t>Input</a:t>
            </a:r>
            <a:endParaRPr b="1" sz="3300">
              <a:solidFill>
                <a:srgbClr val="EA9999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92" name="Google Shape;692;p46"/>
          <p:cNvSpPr txBox="1"/>
          <p:nvPr/>
        </p:nvSpPr>
        <p:spPr>
          <a:xfrm>
            <a:off x="878675" y="2531050"/>
            <a:ext cx="2223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MOE can read most common file formats (sdf, SMILES, pdb, mol2, FASTA) as well as the internal .moe file type.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46"/>
          <p:cNvSpPr txBox="1"/>
          <p:nvPr/>
        </p:nvSpPr>
        <p:spPr>
          <a:xfrm>
            <a:off x="5731550" y="2531050"/>
            <a:ext cx="26661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MOE results in the structural conformation for input files. The generated conformations can be stored and analyzed later.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46"/>
          <p:cNvSpPr txBox="1"/>
          <p:nvPr/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EA9999"/>
                </a:solidFill>
                <a:latin typeface="Indie Flower"/>
                <a:ea typeface="Indie Flower"/>
                <a:cs typeface="Indie Flower"/>
                <a:sym typeface="Indie Flower"/>
              </a:rPr>
              <a:t>Output</a:t>
            </a:r>
            <a:endParaRPr b="1" sz="3300">
              <a:solidFill>
                <a:srgbClr val="EA9999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95" name="Google Shape;695;p46"/>
          <p:cNvSpPr txBox="1"/>
          <p:nvPr/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Input &amp; Output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96" name="Google Shape;696;p46"/>
          <p:cNvPicPr preferRelativeResize="0"/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3588537" y="2219325"/>
            <a:ext cx="1845112" cy="16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47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702" name="Google Shape;702;p47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2788844" y="3056125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EA9999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7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709" name="Google Shape;709;p47"/>
            <p:cNvSpPr/>
            <p:nvPr/>
          </p:nvSpPr>
          <p:spPr>
            <a:xfrm>
              <a:off x="6504263" y="19466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3417970" y="1613124"/>
              <a:ext cx="2191490" cy="2006232"/>
            </a:xfrm>
            <a:custGeom>
              <a:rect b="b" l="l" r="r" t="t"/>
              <a:pathLst>
                <a:path extrusionOk="0" h="61522" w="67203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5370400" y="4814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5370400" y="35138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47"/>
          <p:cNvSpPr txBox="1"/>
          <p:nvPr/>
        </p:nvSpPr>
        <p:spPr>
          <a:xfrm>
            <a:off x="2037925" y="3686725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Simulation 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17" name="Google Shape;717;p47"/>
          <p:cNvSpPr txBox="1"/>
          <p:nvPr/>
        </p:nvSpPr>
        <p:spPr>
          <a:xfrm>
            <a:off x="1851725" y="3961175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integrates simulation a for protein 3D structure.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8" name="Google Shape;718;p47"/>
          <p:cNvSpPr txBox="1"/>
          <p:nvPr/>
        </p:nvSpPr>
        <p:spPr>
          <a:xfrm>
            <a:off x="1986975" y="542300"/>
            <a:ext cx="14454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Other Tools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19" name="Google Shape;719;p47"/>
          <p:cNvSpPr txBox="1"/>
          <p:nvPr/>
        </p:nvSpPr>
        <p:spPr>
          <a:xfrm>
            <a:off x="1841625" y="758500"/>
            <a:ext cx="17361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provides access to a variety of other tools including sorting and structure based searching.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47"/>
          <p:cNvSpPr txBox="1"/>
          <p:nvPr/>
        </p:nvSpPr>
        <p:spPr>
          <a:xfrm>
            <a:off x="5817824" y="647236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Structure Builders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1" name="Google Shape;721;p47"/>
          <p:cNvSpPr txBox="1"/>
          <p:nvPr/>
        </p:nvSpPr>
        <p:spPr>
          <a:xfrm>
            <a:off x="5527125" y="920588"/>
            <a:ext cx="18297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Variety of structure builders supplied that can be used to build or edit systems of varying complexity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47"/>
          <p:cNvSpPr txBox="1"/>
          <p:nvPr/>
        </p:nvSpPr>
        <p:spPr>
          <a:xfrm>
            <a:off x="922748" y="2061268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Plotting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3" name="Google Shape;723;p47"/>
          <p:cNvSpPr txBox="1"/>
          <p:nvPr/>
        </p:nvSpPr>
        <p:spPr>
          <a:xfrm>
            <a:off x="681850" y="2280888"/>
            <a:ext cx="18297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Plot functionality provides a simple visual comparison of the properties.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4" name="Google Shape;724;p47"/>
          <p:cNvSpPr txBox="1"/>
          <p:nvPr/>
        </p:nvSpPr>
        <p:spPr>
          <a:xfrm>
            <a:off x="5772300" y="3738242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Modeling 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5" name="Google Shape;725;p47"/>
          <p:cNvSpPr txBox="1"/>
          <p:nvPr/>
        </p:nvSpPr>
        <p:spPr>
          <a:xfrm>
            <a:off x="5605575" y="4001675"/>
            <a:ext cx="1672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MOE integrates modeling a for protein 3D structure.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47"/>
          <p:cNvSpPr txBox="1"/>
          <p:nvPr/>
        </p:nvSpPr>
        <p:spPr>
          <a:xfrm>
            <a:off x="3530838" y="1964400"/>
            <a:ext cx="20697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Methodology</a:t>
            </a:r>
            <a:endParaRPr b="1" sz="30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7" name="Google Shape;727;p47"/>
          <p:cNvSpPr txBox="1"/>
          <p:nvPr/>
        </p:nvSpPr>
        <p:spPr>
          <a:xfrm>
            <a:off x="6698300" y="2135300"/>
            <a:ext cx="1672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Conformation</a:t>
            </a:r>
            <a:endParaRPr b="1" sz="19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8" name="Google Shape;728;p47"/>
          <p:cNvSpPr txBox="1"/>
          <p:nvPr/>
        </p:nvSpPr>
        <p:spPr>
          <a:xfrm>
            <a:off x="6619850" y="2382705"/>
            <a:ext cx="18297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Conformational analysis using either a systematic or a stochastic search.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8"/>
          <p:cNvSpPr txBox="1"/>
          <p:nvPr/>
        </p:nvSpPr>
        <p:spPr>
          <a:xfrm>
            <a:off x="5615850" y="1943975"/>
            <a:ext cx="20193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MOE is an efficient and widely used tool to generate homology 3D models of proteins and also align structures of proteins.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48"/>
          <p:cNvSpPr txBox="1"/>
          <p:nvPr/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Conclusion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35" name="Google Shape;735;p48"/>
          <p:cNvSpPr/>
          <p:nvPr/>
        </p:nvSpPr>
        <p:spPr>
          <a:xfrm>
            <a:off x="3400520" y="2744909"/>
            <a:ext cx="10440" cy="53486"/>
          </a:xfrm>
          <a:custGeom>
            <a:rect b="b" l="l" r="r" t="t"/>
            <a:pathLst>
              <a:path extrusionOk="0" h="1624" w="317">
                <a:moveTo>
                  <a:pt x="222" y="1"/>
                </a:moveTo>
                <a:cubicBezTo>
                  <a:pt x="174" y="1"/>
                  <a:pt x="127" y="32"/>
                  <a:pt x="127" y="96"/>
                </a:cubicBezTo>
                <a:cubicBezTo>
                  <a:pt x="64" y="571"/>
                  <a:pt x="0" y="1077"/>
                  <a:pt x="32" y="1552"/>
                </a:cubicBezTo>
                <a:cubicBezTo>
                  <a:pt x="32" y="1600"/>
                  <a:pt x="64" y="1624"/>
                  <a:pt x="95" y="1624"/>
                </a:cubicBezTo>
                <a:cubicBezTo>
                  <a:pt x="127" y="1624"/>
                  <a:pt x="159" y="1600"/>
                  <a:pt x="159" y="1552"/>
                </a:cubicBezTo>
                <a:cubicBezTo>
                  <a:pt x="254" y="1077"/>
                  <a:pt x="285" y="571"/>
                  <a:pt x="317" y="96"/>
                </a:cubicBezTo>
                <a:cubicBezTo>
                  <a:pt x="317" y="32"/>
                  <a:pt x="269" y="1"/>
                  <a:pt x="222" y="1"/>
                </a:cubicBezTo>
                <a:close/>
              </a:path>
            </a:pathLst>
          </a:custGeom>
          <a:solidFill>
            <a:srgbClr val="565555"/>
          </a:solidFill>
          <a:ln cap="flat" cmpd="sng" w="475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8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8"/>
          <p:cNvSpPr txBox="1"/>
          <p:nvPr/>
        </p:nvSpPr>
        <p:spPr>
          <a:xfrm>
            <a:off x="8362025" y="0"/>
            <a:ext cx="231000" cy="5143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8" name="Google Shape;7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075" y="1496995"/>
            <a:ext cx="3283174" cy="308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9"/>
          <p:cNvSpPr txBox="1"/>
          <p:nvPr>
            <p:ph type="title"/>
          </p:nvPr>
        </p:nvSpPr>
        <p:spPr>
          <a:xfrm>
            <a:off x="1394938" y="83900"/>
            <a:ext cx="54798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Learn Bioinformatics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Through Interactive Video Courses</a:t>
            </a:r>
            <a:endParaRPr sz="2000"/>
          </a:p>
        </p:txBody>
      </p:sp>
      <p:pic>
        <p:nvPicPr>
          <p:cNvPr id="744" name="Google Shape;744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88" y="2344125"/>
            <a:ext cx="1092874" cy="13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2625" l="0" r="0" t="0"/>
          <a:stretch/>
        </p:blipFill>
        <p:spPr>
          <a:xfrm>
            <a:off x="7122225" y="2422125"/>
            <a:ext cx="1461550" cy="919744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9"/>
          <p:cNvSpPr txBox="1"/>
          <p:nvPr>
            <p:ph idx="4294967295" type="subTitle"/>
          </p:nvPr>
        </p:nvSpPr>
        <p:spPr>
          <a:xfrm>
            <a:off x="1781925" y="1073575"/>
            <a:ext cx="54165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stuck </a:t>
            </a:r>
            <a:r>
              <a:rPr lang="en"/>
              <a:t>upon a bioinformatics, computational biology, biological programming problem?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you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want </a:t>
            </a:r>
            <a:r>
              <a:rPr lang="en"/>
              <a:t>to learn Bioinformatics, Computational Biology, Biological Databases, Biological Programming? </a:t>
            </a:r>
            <a:endParaRPr/>
          </a:p>
        </p:txBody>
      </p:sp>
      <p:sp>
        <p:nvSpPr>
          <p:cNvPr id="747" name="Google Shape;747;p49">
            <a:hlinkClick r:id="rId7"/>
          </p:cNvPr>
          <p:cNvSpPr/>
          <p:nvPr/>
        </p:nvSpPr>
        <p:spPr>
          <a:xfrm>
            <a:off x="1860475" y="3130650"/>
            <a:ext cx="927000" cy="927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Gray</a:t>
            </a:r>
            <a:endParaRPr sz="17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 sz="5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748" name="Google Shape;748;p49">
            <a:hlinkClick r:id="rId8"/>
          </p:cNvPr>
          <p:cNvSpPr/>
          <p:nvPr/>
        </p:nvSpPr>
        <p:spPr>
          <a:xfrm>
            <a:off x="3798625" y="3109600"/>
            <a:ext cx="927000" cy="9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Gold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749" name="Google Shape;749;p49">
            <a:hlinkClick r:id="rId9"/>
          </p:cNvPr>
          <p:cNvSpPr/>
          <p:nvPr/>
        </p:nvSpPr>
        <p:spPr>
          <a:xfrm>
            <a:off x="5736775" y="3109600"/>
            <a:ext cx="927000" cy="927000"/>
          </a:xfrm>
          <a:prstGeom prst="ellipse">
            <a:avLst/>
          </a:prstGeom>
          <a:solidFill>
            <a:srgbClr val="84A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Gem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750" name="Google Shape;750;p49"/>
          <p:cNvSpPr txBox="1"/>
          <p:nvPr/>
        </p:nvSpPr>
        <p:spPr>
          <a:xfrm>
            <a:off x="1519250" y="4703375"/>
            <a:ext cx="1624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9.99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751" name="Google Shape;751;p49"/>
          <p:cNvSpPr txBox="1"/>
          <p:nvPr/>
        </p:nvSpPr>
        <p:spPr>
          <a:xfrm>
            <a:off x="4976875" y="2899475"/>
            <a:ext cx="759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752" name="Google Shape;752;p49"/>
          <p:cNvSpPr txBox="1"/>
          <p:nvPr/>
        </p:nvSpPr>
        <p:spPr>
          <a:xfrm>
            <a:off x="3435600" y="4701500"/>
            <a:ext cx="17079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16.99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753" name="Google Shape;753;p49"/>
          <p:cNvSpPr txBox="1"/>
          <p:nvPr/>
        </p:nvSpPr>
        <p:spPr>
          <a:xfrm>
            <a:off x="5521275" y="4701500"/>
            <a:ext cx="1782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18.99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754" name="Google Shape;754;p49"/>
          <p:cNvSpPr txBox="1"/>
          <p:nvPr/>
        </p:nvSpPr>
        <p:spPr>
          <a:xfrm>
            <a:off x="1511575" y="4111138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Bioinformatics &amp; Computational Biology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755" name="Google Shape;755;p49"/>
          <p:cNvSpPr txBox="1"/>
          <p:nvPr/>
        </p:nvSpPr>
        <p:spPr>
          <a:xfrm>
            <a:off x="3477150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Biological Programming in Python &amp; R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grpSp>
        <p:nvGrpSpPr>
          <p:cNvPr id="756" name="Google Shape;756;p49"/>
          <p:cNvGrpSpPr/>
          <p:nvPr/>
        </p:nvGrpSpPr>
        <p:grpSpPr>
          <a:xfrm>
            <a:off x="77715" y="7"/>
            <a:ext cx="1624809" cy="1778654"/>
            <a:chOff x="1732950" y="1695350"/>
            <a:chExt cx="2115637" cy="2129869"/>
          </a:xfrm>
        </p:grpSpPr>
        <p:sp>
          <p:nvSpPr>
            <p:cNvPr id="757" name="Google Shape;757;p49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fmla="val 33333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8" name="Google Shape;758;p49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759" name="Google Shape;759;p49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rect b="b" l="l" r="r" t="t"/>
                <a:pathLst>
                  <a:path extrusionOk="0" h="66489" w="185006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49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rect b="b" l="l" r="r" t="t"/>
                <a:pathLst>
                  <a:path extrusionOk="0" h="13475" w="36605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49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rect b="b" l="l" r="r" t="t"/>
                <a:pathLst>
                  <a:path extrusionOk="0" h="30309" w="6929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49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rect b="b" l="l" r="r" t="t"/>
                <a:pathLst>
                  <a:path extrusionOk="0" h="13468" w="1924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9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rect b="b" l="l" r="r" t="t"/>
                <a:pathLst>
                  <a:path extrusionOk="0" h="11221" w="14906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49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rect b="b" l="l" r="r" t="t"/>
                <a:pathLst>
                  <a:path extrusionOk="0" h="18435" w="15538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9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rect b="b" l="l" r="r" t="t"/>
                <a:pathLst>
                  <a:path extrusionOk="0" h="10701" w="16292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49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rect b="b" l="l" r="r" t="t"/>
                <a:pathLst>
                  <a:path extrusionOk="0" h="13122" w="15293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49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rect b="b" l="l" r="r" t="t"/>
                <a:pathLst>
                  <a:path extrusionOk="0" h="11072" w="15216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49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rect b="b" l="l" r="r" t="t"/>
                <a:pathLst>
                  <a:path extrusionOk="0" h="9966" w="15164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49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rect b="b" l="l" r="r" t="t"/>
                <a:pathLst>
                  <a:path extrusionOk="0" h="11101" w="13899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49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rect b="b" l="l" r="r" t="t"/>
                <a:pathLst>
                  <a:path extrusionOk="0" h="9882" w="13501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49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rect b="b" l="l" r="r" t="t"/>
                <a:pathLst>
                  <a:path extrusionOk="0" h="9062" w="14477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rect b="b" l="l" r="r" t="t"/>
                <a:pathLst>
                  <a:path extrusionOk="0" h="12441" w="11183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rect b="b" l="l" r="r" t="t"/>
                <a:pathLst>
                  <a:path extrusionOk="0" h="7830" w="15992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rect b="b" l="l" r="r" t="t"/>
                <a:pathLst>
                  <a:path extrusionOk="0" h="12481" w="12052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rect b="b" l="l" r="r" t="t"/>
                <a:pathLst>
                  <a:path extrusionOk="0" h="11525" w="11649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rect b="b" l="l" r="r" t="t"/>
                <a:pathLst>
                  <a:path extrusionOk="0" h="10557" w="1278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49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rect b="b" l="l" r="r" t="t"/>
                <a:pathLst>
                  <a:path extrusionOk="0" h="9457" w="13249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49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rect b="b" l="l" r="r" t="t"/>
                <a:pathLst>
                  <a:path extrusionOk="0" h="9795" w="1141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49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rect b="b" l="l" r="r" t="t"/>
                <a:pathLst>
                  <a:path extrusionOk="0" h="10517" w="11726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49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rect b="b" l="l" r="r" t="t"/>
                <a:pathLst>
                  <a:path extrusionOk="0" h="10578" w="13577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49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rect b="b" l="l" r="r" t="t"/>
                <a:pathLst>
                  <a:path extrusionOk="0" h="9293" w="11443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49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rect b="b" l="l" r="r" t="t"/>
                <a:pathLst>
                  <a:path extrusionOk="0" h="11246" w="8777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49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rect b="b" l="l" r="r" t="t"/>
                <a:pathLst>
                  <a:path extrusionOk="0" h="7910" w="1048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49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rect b="b" l="l" r="r" t="t"/>
                <a:pathLst>
                  <a:path extrusionOk="0" h="7985" w="11414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49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rect b="b" l="l" r="r" t="t"/>
                <a:pathLst>
                  <a:path extrusionOk="0" h="10957" w="8371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49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rect b="b" l="l" r="r" t="t"/>
                <a:pathLst>
                  <a:path extrusionOk="0" h="8934" w="10451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rect b="b" l="l" r="r" t="t"/>
                <a:pathLst>
                  <a:path extrusionOk="0" h="8674" w="10377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rect b="b" l="l" r="r" t="t"/>
                <a:pathLst>
                  <a:path extrusionOk="0" h="9658" w="2468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rect b="b" l="l" r="r" t="t"/>
                <a:pathLst>
                  <a:path extrusionOk="0" h="8618" w="194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rect b="b" l="l" r="r" t="t"/>
                <a:pathLst>
                  <a:path extrusionOk="0" h="6314" w="7769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rect b="b" l="l" r="r" t="t"/>
                <a:pathLst>
                  <a:path extrusionOk="0" h="5403" w="6753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rect b="b" l="l" r="r" t="t"/>
                <a:pathLst>
                  <a:path extrusionOk="0" h="5305" w="6526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9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rect b="b" l="l" r="r" t="t"/>
                <a:pathLst>
                  <a:path extrusionOk="0" h="8231" w="1806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9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rect b="b" l="l" r="r" t="t"/>
                <a:pathLst>
                  <a:path extrusionOk="0" h="7804" w="2919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9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rect b="b" l="l" r="r" t="t"/>
                <a:pathLst>
                  <a:path extrusionOk="0" h="7432" w="2097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9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rect b="b" l="l" r="r" t="t"/>
                <a:pathLst>
                  <a:path extrusionOk="0" h="6826" w="2454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49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rect b="b" l="l" r="r" t="t"/>
                <a:pathLst>
                  <a:path extrusionOk="0" h="6313" w="2317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9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rect b="b" l="l" r="r" t="t"/>
                <a:pathLst>
                  <a:path extrusionOk="0" h="6383" w="2181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9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rect b="b" l="l" r="r" t="t"/>
                <a:pathLst>
                  <a:path extrusionOk="0" h="6628" w="1956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9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rect b="b" l="l" r="r" t="t"/>
                <a:pathLst>
                  <a:path extrusionOk="0" h="5631" w="5176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rect b="b" l="l" r="r" t="t"/>
                <a:pathLst>
                  <a:path extrusionOk="0" h="5199" w="5259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rect b="b" l="l" r="r" t="t"/>
                <a:pathLst>
                  <a:path extrusionOk="0" h="5206" w="5032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rect b="b" l="l" r="r" t="t"/>
                <a:pathLst>
                  <a:path extrusionOk="0" h="5625" w="1219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rect b="b" l="l" r="r" t="t"/>
                <a:pathLst>
                  <a:path extrusionOk="0" h="46475" w="44773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rect b="b" l="l" r="r" t="t"/>
                <a:pathLst>
                  <a:path extrusionOk="0" h="9238" w="18475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rect b="b" l="l" r="r" t="t"/>
                <a:pathLst>
                  <a:path extrusionOk="0" h="16549" w="10382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rect b="b" l="l" r="r" t="t"/>
                <a:pathLst>
                  <a:path extrusionOk="0" h="16552" w="10246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rect b="b" l="l" r="r" t="t"/>
                <a:pathLst>
                  <a:path extrusionOk="0" h="100252" w="71016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rect b="b" l="l" r="r" t="t"/>
                <a:pathLst>
                  <a:path extrusionOk="0" h="68313" w="56508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rect b="b" l="l" r="r" t="t"/>
                <a:pathLst>
                  <a:path extrusionOk="0" h="40137" w="1295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rect b="b" l="l" r="r" t="t"/>
                <a:pathLst>
                  <a:path extrusionOk="0" h="8315" w="36674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9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rect b="b" l="l" r="r" t="t"/>
                <a:pathLst>
                  <a:path extrusionOk="0" h="19008" w="13135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49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rect b="b" l="l" r="r" t="t"/>
                <a:pathLst>
                  <a:path extrusionOk="0" h="19118" w="5095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49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rect b="b" l="l" r="r" t="t"/>
                <a:pathLst>
                  <a:path extrusionOk="0" h="11706" w="3083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49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rect b="b" l="l" r="r" t="t"/>
                <a:pathLst>
                  <a:path extrusionOk="0" h="5629" w="4257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rect b="b" l="l" r="r" t="t"/>
                <a:pathLst>
                  <a:path extrusionOk="0" h="5401" w="3809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rect b="b" l="l" r="r" t="t"/>
                <a:pathLst>
                  <a:path extrusionOk="0" h="4439" w="6728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rect b="b" l="l" r="r" t="t"/>
                <a:pathLst>
                  <a:path extrusionOk="0" h="3603" w="6651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rect b="b" l="l" r="r" t="t"/>
                <a:pathLst>
                  <a:path extrusionOk="0" h="12496" w="3669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rect b="b" l="l" r="r" t="t"/>
                <a:pathLst>
                  <a:path extrusionOk="0" h="12336" w="3648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rect b="b" l="l" r="r" t="t"/>
                <a:pathLst>
                  <a:path extrusionOk="0" h="9398" w="2343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rect b="b" l="l" r="r" t="t"/>
                <a:pathLst>
                  <a:path extrusionOk="0" h="9422" w="397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rect b="b" l="l" r="r" t="t"/>
                <a:pathLst>
                  <a:path extrusionOk="0" h="8882" w="5226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rect b="b" l="l" r="r" t="t"/>
                <a:pathLst>
                  <a:path extrusionOk="0" h="8336" w="2537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rect b="b" l="l" r="r" t="t"/>
                <a:pathLst>
                  <a:path extrusionOk="0" h="9402" w="1896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rect b="b" l="l" r="r" t="t"/>
                <a:pathLst>
                  <a:path extrusionOk="0" h="9358" w="2966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rect b="b" l="l" r="r" t="t"/>
                <a:pathLst>
                  <a:path extrusionOk="0" h="7352" w="2617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rect b="b" l="l" r="r" t="t"/>
                <a:pathLst>
                  <a:path extrusionOk="0" h="6503" w="3421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49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rect b="b" l="l" r="r" t="t"/>
                <a:pathLst>
                  <a:path extrusionOk="0" h="5710" w="2369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49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rect b="b" l="l" r="r" t="t"/>
                <a:pathLst>
                  <a:path extrusionOk="0" h="15871" w="6377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49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rect b="b" l="l" r="r" t="t"/>
                <a:pathLst>
                  <a:path extrusionOk="0" h="14363" w="5424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rect b="b" l="l" r="r" t="t"/>
                <a:pathLst>
                  <a:path extrusionOk="0" h="12801" w="5953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rect b="b" l="l" r="r" t="t"/>
                <a:pathLst>
                  <a:path extrusionOk="0" h="6217" w="6842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rect b="b" l="l" r="r" t="t"/>
                <a:pathLst>
                  <a:path extrusionOk="0" h="6955" w="3782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rect b="b" l="l" r="r" t="t"/>
                <a:pathLst>
                  <a:path extrusionOk="0" h="19941" w="34779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6" name="Google Shape;836;p49"/>
          <p:cNvSpPr txBox="1"/>
          <p:nvPr>
            <p:ph idx="4294967295" type="subTitle"/>
          </p:nvPr>
        </p:nvSpPr>
        <p:spPr>
          <a:xfrm>
            <a:off x="1781925" y="2686850"/>
            <a:ext cx="495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latin typeface="Signika"/>
                <a:ea typeface="Signika"/>
                <a:cs typeface="Signika"/>
                <a:sym typeface="Signika"/>
              </a:rPr>
              <a:t>Interactive Video Courses Available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7" name="Google Shape;837;p49"/>
          <p:cNvSpPr txBox="1"/>
          <p:nvPr/>
        </p:nvSpPr>
        <p:spPr>
          <a:xfrm>
            <a:off x="5609775" y="4173900"/>
            <a:ext cx="13665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838" name="Google Shape;838;p49"/>
          <p:cNvSpPr txBox="1"/>
          <p:nvPr/>
        </p:nvSpPr>
        <p:spPr>
          <a:xfrm>
            <a:off x="5387875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Advanced Bioinformatics and Biological Programming Courses</a:t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839" name="Google Shape;839;p49"/>
          <p:cNvSpPr txBox="1"/>
          <p:nvPr/>
        </p:nvSpPr>
        <p:spPr>
          <a:xfrm>
            <a:off x="7087700" y="3327088"/>
            <a:ext cx="20232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Bioinformatics Premium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840" name="Google Shape;840;p49"/>
          <p:cNvGrpSpPr/>
          <p:nvPr/>
        </p:nvGrpSpPr>
        <p:grpSpPr>
          <a:xfrm>
            <a:off x="195591" y="2035967"/>
            <a:ext cx="1389066" cy="180119"/>
            <a:chOff x="705948" y="3788465"/>
            <a:chExt cx="2308953" cy="299400"/>
          </a:xfrm>
        </p:grpSpPr>
        <p:sp>
          <p:nvSpPr>
            <p:cNvPr id="841" name="Google Shape;841;p49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49"/>
          <p:cNvSpPr/>
          <p:nvPr/>
        </p:nvSpPr>
        <p:spPr>
          <a:xfrm>
            <a:off x="479872" y="4697224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49"/>
          <p:cNvGrpSpPr/>
          <p:nvPr/>
        </p:nvGrpSpPr>
        <p:grpSpPr>
          <a:xfrm>
            <a:off x="881668" y="4697411"/>
            <a:ext cx="346056" cy="345674"/>
            <a:chOff x="3303268" y="3817349"/>
            <a:chExt cx="346056" cy="345674"/>
          </a:xfrm>
        </p:grpSpPr>
        <p:sp>
          <p:nvSpPr>
            <p:cNvPr id="848" name="Google Shape;848;p49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8304408" y="4633911"/>
            <a:ext cx="346056" cy="345674"/>
            <a:chOff x="3752358" y="3817349"/>
            <a:chExt cx="346056" cy="345674"/>
          </a:xfrm>
        </p:grpSpPr>
        <p:sp>
          <p:nvSpPr>
            <p:cNvPr id="853" name="Google Shape;853;p49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77722" y="4697411"/>
            <a:ext cx="346024" cy="345674"/>
            <a:chOff x="4201447" y="3817349"/>
            <a:chExt cx="346024" cy="345674"/>
          </a:xfrm>
        </p:grpSpPr>
        <p:sp>
          <p:nvSpPr>
            <p:cNvPr id="858" name="Google Shape;858;p49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7439361" y="4633899"/>
            <a:ext cx="345642" cy="345674"/>
            <a:chOff x="5549861" y="3817349"/>
            <a:chExt cx="345642" cy="345674"/>
          </a:xfrm>
        </p:grpSpPr>
        <p:sp>
          <p:nvSpPr>
            <p:cNvPr id="861" name="Google Shape;861;p49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9">
            <a:hlinkClick r:id="rId10"/>
          </p:cNvPr>
          <p:cNvSpPr/>
          <p:nvPr/>
        </p:nvSpPr>
        <p:spPr>
          <a:xfrm>
            <a:off x="285761" y="3963600"/>
            <a:ext cx="1208736" cy="390312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Enroll Now</a:t>
            </a:r>
            <a:endParaRPr b="1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65" name="Google Shape;865;p49">
            <a:hlinkClick r:id="rId11"/>
          </p:cNvPr>
          <p:cNvSpPr/>
          <p:nvPr/>
        </p:nvSpPr>
        <p:spPr>
          <a:xfrm>
            <a:off x="7208300" y="3945525"/>
            <a:ext cx="1782000" cy="426438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Purchase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866" name="Google Shape;866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38650" y="835794"/>
            <a:ext cx="2667379" cy="16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9">
            <a:hlinkClick r:id="rId13"/>
          </p:cNvPr>
          <p:cNvSpPr/>
          <p:nvPr/>
        </p:nvSpPr>
        <p:spPr>
          <a:xfrm>
            <a:off x="7439500" y="4699125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9">
            <a:hlinkClick r:id="rId14"/>
          </p:cNvPr>
          <p:cNvSpPr/>
          <p:nvPr/>
        </p:nvSpPr>
        <p:spPr>
          <a:xfrm>
            <a:off x="8376250" y="469912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9">
            <a:hlinkClick r:id="rId15"/>
          </p:cNvPr>
          <p:cNvSpPr/>
          <p:nvPr/>
        </p:nvSpPr>
        <p:spPr>
          <a:xfrm>
            <a:off x="881675" y="4701500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9">
            <a:hlinkClick r:id="rId16"/>
          </p:cNvPr>
          <p:cNvSpPr/>
          <p:nvPr/>
        </p:nvSpPr>
        <p:spPr>
          <a:xfrm>
            <a:off x="555450" y="4732475"/>
            <a:ext cx="255600" cy="32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9">
            <a:hlinkClick r:id="rId17"/>
          </p:cNvPr>
          <p:cNvSpPr/>
          <p:nvPr/>
        </p:nvSpPr>
        <p:spPr>
          <a:xfrm>
            <a:off x="122200" y="474357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